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3" r:id="rId4"/>
  </p:sldMasterIdLst>
  <p:notesMasterIdLst>
    <p:notesMasterId r:id="rId36"/>
  </p:notesMasterIdLst>
  <p:handoutMasterIdLst>
    <p:handoutMasterId r:id="rId37"/>
  </p:handoutMasterIdLst>
  <p:sldIdLst>
    <p:sldId id="611" r:id="rId5"/>
    <p:sldId id="308" r:id="rId6"/>
    <p:sldId id="325" r:id="rId7"/>
    <p:sldId id="309" r:id="rId8"/>
    <p:sldId id="328" r:id="rId9"/>
    <p:sldId id="339" r:id="rId10"/>
    <p:sldId id="310" r:id="rId11"/>
    <p:sldId id="319" r:id="rId12"/>
    <p:sldId id="604" r:id="rId13"/>
    <p:sldId id="605" r:id="rId14"/>
    <p:sldId id="312" r:id="rId15"/>
    <p:sldId id="612" r:id="rId16"/>
    <p:sldId id="313" r:id="rId17"/>
    <p:sldId id="329" r:id="rId18"/>
    <p:sldId id="327" r:id="rId19"/>
    <p:sldId id="316" r:id="rId20"/>
    <p:sldId id="331" r:id="rId21"/>
    <p:sldId id="330" r:id="rId22"/>
    <p:sldId id="314" r:id="rId23"/>
    <p:sldId id="332" r:id="rId24"/>
    <p:sldId id="315" r:id="rId25"/>
    <p:sldId id="338" r:id="rId26"/>
    <p:sldId id="606" r:id="rId27"/>
    <p:sldId id="607" r:id="rId28"/>
    <p:sldId id="336" r:id="rId29"/>
    <p:sldId id="608" r:id="rId30"/>
    <p:sldId id="609" r:id="rId31"/>
    <p:sldId id="317" r:id="rId32"/>
    <p:sldId id="318" r:id="rId33"/>
    <p:sldId id="334" r:id="rId34"/>
    <p:sldId id="337" r:id="rId35"/>
  </p:sldIdLst>
  <p:sldSz cx="12192000" cy="6858000"/>
  <p:notesSz cx="6858000" cy="152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36E3D"/>
    <a:srgbClr val="07512E"/>
    <a:srgbClr val="1C1C1C"/>
    <a:srgbClr val="BBBDBE"/>
    <a:srgbClr val="BABCC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8A880AC-C8B6-A64D-84D8-E194AA1F380E}" v="150" dt="2020-07-31T02:14:31.134"/>
    <p1510:client id="{44A5A2ED-A50D-4A6E-80E2-FEF19AA7254A}" v="63" dt="2020-07-30T17:50:15.78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1"/>
    <p:restoredTop sz="94694"/>
  </p:normalViewPr>
  <p:slideViewPr>
    <p:cSldViewPr snapToGrid="0">
      <p:cViewPr varScale="1">
        <p:scale>
          <a:sx n="104" d="100"/>
          <a:sy n="104" d="100"/>
        </p:scale>
        <p:origin x="232" y="568"/>
      </p:cViewPr>
      <p:guideLst>
        <p:guide orient="horz" pos="2160"/>
        <p:guide pos="3840"/>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viewProps" Target="viewProps.xml"/><Relationship Id="rId21" Type="http://schemas.openxmlformats.org/officeDocument/2006/relationships/slide" Target="slides/slide17.xml"/><Relationship Id="rId34" Type="http://schemas.openxmlformats.org/officeDocument/2006/relationships/slide" Target="slides/slide30.xml"/><Relationship Id="rId42" Type="http://schemas.microsoft.com/office/2016/11/relationships/changesInfo" Target="changesInfos/changesInfo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handoutMaster" Target="handoutMasters/handoutMaster1.xml"/><Relationship Id="rId40"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microsoft.com/office/2015/10/relationships/revisionInfo" Target="revisionInfo.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OIKAWA, SARA {PEP}" userId="S::sara.oikawa1@pepsico.com::daca05a4-c2e3-496c-acf6-4ca22e129b95" providerId="AD" clId="Web-{3CF51365-007D-464A-AE88-240EAED8E1DC}"/>
    <pc:docChg chg="modSld">
      <pc:chgData name="OIKAWA, SARA {PEP}" userId="S::sara.oikawa1@pepsico.com::daca05a4-c2e3-496c-acf6-4ca22e129b95" providerId="AD" clId="Web-{3CF51365-007D-464A-AE88-240EAED8E1DC}" dt="2020-07-15T13:42:37.811" v="1"/>
      <pc:docMkLst>
        <pc:docMk/>
      </pc:docMkLst>
      <pc:sldChg chg="addSp delSp modSp">
        <pc:chgData name="OIKAWA, SARA {PEP}" userId="S::sara.oikawa1@pepsico.com::daca05a4-c2e3-496c-acf6-4ca22e129b95" providerId="AD" clId="Web-{3CF51365-007D-464A-AE88-240EAED8E1DC}" dt="2020-07-15T13:42:37.811" v="1"/>
        <pc:sldMkLst>
          <pc:docMk/>
          <pc:sldMk cId="1283705415" sldId="309"/>
        </pc:sldMkLst>
        <pc:picChg chg="add del mod">
          <ac:chgData name="OIKAWA, SARA {PEP}" userId="S::sara.oikawa1@pepsico.com::daca05a4-c2e3-496c-acf6-4ca22e129b95" providerId="AD" clId="Web-{3CF51365-007D-464A-AE88-240EAED8E1DC}" dt="2020-07-15T13:42:37.811" v="1"/>
          <ac:picMkLst>
            <pc:docMk/>
            <pc:sldMk cId="1283705415" sldId="309"/>
            <ac:picMk id="12" creationId="{7173A81A-9C57-455F-BBCF-E8B89BA4FA67}"/>
          </ac:picMkLst>
        </pc:picChg>
      </pc:sldChg>
    </pc:docChg>
  </pc:docChgLst>
  <pc:docChgLst>
    <pc:chgData name="OIKAWA, SARA {PEP}" userId="S::sara.oikawa1@pepsico.com::daca05a4-c2e3-496c-acf6-4ca22e129b95" providerId="AD" clId="Web-{C5DC0B26-FD97-404A-9848-2DFF342AA464}"/>
    <pc:docChg chg="modSld">
      <pc:chgData name="OIKAWA, SARA {PEP}" userId="S::sara.oikawa1@pepsico.com::daca05a4-c2e3-496c-acf6-4ca22e129b95" providerId="AD" clId="Web-{C5DC0B26-FD97-404A-9848-2DFF342AA464}" dt="2020-07-06T14:45:20.860" v="593"/>
      <pc:docMkLst>
        <pc:docMk/>
      </pc:docMkLst>
      <pc:sldChg chg="modSp">
        <pc:chgData name="OIKAWA, SARA {PEP}" userId="S::sara.oikawa1@pepsico.com::daca05a4-c2e3-496c-acf6-4ca22e129b95" providerId="AD" clId="Web-{C5DC0B26-FD97-404A-9848-2DFF342AA464}" dt="2020-07-06T14:16:46.707" v="2" actId="1076"/>
        <pc:sldMkLst>
          <pc:docMk/>
          <pc:sldMk cId="1283705415" sldId="309"/>
        </pc:sldMkLst>
        <pc:picChg chg="mod">
          <ac:chgData name="OIKAWA, SARA {PEP}" userId="S::sara.oikawa1@pepsico.com::daca05a4-c2e3-496c-acf6-4ca22e129b95" providerId="AD" clId="Web-{C5DC0B26-FD97-404A-9848-2DFF342AA464}" dt="2020-07-06T14:16:41.472" v="1" actId="1076"/>
          <ac:picMkLst>
            <pc:docMk/>
            <pc:sldMk cId="1283705415" sldId="309"/>
            <ac:picMk id="10" creationId="{DFA57301-63CA-4185-802A-F481109060CD}"/>
          </ac:picMkLst>
        </pc:picChg>
        <pc:picChg chg="mod">
          <ac:chgData name="OIKAWA, SARA {PEP}" userId="S::sara.oikawa1@pepsico.com::daca05a4-c2e3-496c-acf6-4ca22e129b95" providerId="AD" clId="Web-{C5DC0B26-FD97-404A-9848-2DFF342AA464}" dt="2020-07-06T14:16:46.707" v="2" actId="1076"/>
          <ac:picMkLst>
            <pc:docMk/>
            <pc:sldMk cId="1283705415" sldId="309"/>
            <ac:picMk id="11" creationId="{A4504CC9-303E-40CC-AB7C-94CAD78067FC}"/>
          </ac:picMkLst>
        </pc:picChg>
      </pc:sldChg>
      <pc:sldChg chg="modSp">
        <pc:chgData name="OIKAWA, SARA {PEP}" userId="S::sara.oikawa1@pepsico.com::daca05a4-c2e3-496c-acf6-4ca22e129b95" providerId="AD" clId="Web-{C5DC0B26-FD97-404A-9848-2DFF342AA464}" dt="2020-07-06T14:17:10.364" v="3" actId="1076"/>
        <pc:sldMkLst>
          <pc:docMk/>
          <pc:sldMk cId="115673218" sldId="313"/>
        </pc:sldMkLst>
        <pc:picChg chg="mod">
          <ac:chgData name="OIKAWA, SARA {PEP}" userId="S::sara.oikawa1@pepsico.com::daca05a4-c2e3-496c-acf6-4ca22e129b95" providerId="AD" clId="Web-{C5DC0B26-FD97-404A-9848-2DFF342AA464}" dt="2020-07-06T14:17:10.364" v="3" actId="1076"/>
          <ac:picMkLst>
            <pc:docMk/>
            <pc:sldMk cId="115673218" sldId="313"/>
            <ac:picMk id="20" creationId="{AE83DB05-8F5F-4FA2-9500-5D6FD0BD3BEF}"/>
          </ac:picMkLst>
        </pc:picChg>
      </pc:sldChg>
      <pc:sldChg chg="addSp delSp modSp modNotes">
        <pc:chgData name="OIKAWA, SARA {PEP}" userId="S::sara.oikawa1@pepsico.com::daca05a4-c2e3-496c-acf6-4ca22e129b95" providerId="AD" clId="Web-{C5DC0B26-FD97-404A-9848-2DFF342AA464}" dt="2020-07-06T14:45:20.860" v="593"/>
        <pc:sldMkLst>
          <pc:docMk/>
          <pc:sldMk cId="2713141664" sldId="316"/>
        </pc:sldMkLst>
        <pc:spChg chg="mod">
          <ac:chgData name="OIKAWA, SARA {PEP}" userId="S::sara.oikawa1@pepsico.com::daca05a4-c2e3-496c-acf6-4ca22e129b95" providerId="AD" clId="Web-{C5DC0B26-FD97-404A-9848-2DFF342AA464}" dt="2020-07-06T14:44:30.936" v="587" actId="20577"/>
          <ac:spMkLst>
            <pc:docMk/>
            <pc:sldMk cId="2713141664" sldId="316"/>
            <ac:spMk id="3" creationId="{0EFF185E-D943-8041-AAAF-A2438C586D71}"/>
          </ac:spMkLst>
        </pc:spChg>
        <pc:graphicFrameChg chg="add del mod modGraphic">
          <ac:chgData name="OIKAWA, SARA {PEP}" userId="S::sara.oikawa1@pepsico.com::daca05a4-c2e3-496c-acf6-4ca22e129b95" providerId="AD" clId="Web-{C5DC0B26-FD97-404A-9848-2DFF342AA464}" dt="2020-07-06T14:45:20.860" v="593"/>
          <ac:graphicFrameMkLst>
            <pc:docMk/>
            <pc:sldMk cId="2713141664" sldId="316"/>
            <ac:graphicFrameMk id="4" creationId="{B2CE3393-55F1-4AE2-A00A-22D239AB742B}"/>
          </ac:graphicFrameMkLst>
        </pc:graphicFrameChg>
      </pc:sldChg>
      <pc:sldChg chg="addSp delSp modSp modNotes">
        <pc:chgData name="OIKAWA, SARA {PEP}" userId="S::sara.oikawa1@pepsico.com::daca05a4-c2e3-496c-acf6-4ca22e129b95" providerId="AD" clId="Web-{C5DC0B26-FD97-404A-9848-2DFF342AA464}" dt="2020-07-06T14:40:30.409" v="505"/>
        <pc:sldMkLst>
          <pc:docMk/>
          <pc:sldMk cId="21749566" sldId="327"/>
        </pc:sldMkLst>
        <pc:spChg chg="mod">
          <ac:chgData name="OIKAWA, SARA {PEP}" userId="S::sara.oikawa1@pepsico.com::daca05a4-c2e3-496c-acf6-4ca22e129b95" providerId="AD" clId="Web-{C5DC0B26-FD97-404A-9848-2DFF342AA464}" dt="2020-07-06T14:18:35.993" v="57" actId="20577"/>
          <ac:spMkLst>
            <pc:docMk/>
            <pc:sldMk cId="21749566" sldId="327"/>
            <ac:spMk id="2" creationId="{00000000-0000-0000-0000-000000000000}"/>
          </ac:spMkLst>
        </pc:spChg>
        <pc:spChg chg="del">
          <ac:chgData name="OIKAWA, SARA {PEP}" userId="S::sara.oikawa1@pepsico.com::daca05a4-c2e3-496c-acf6-4ca22e129b95" providerId="AD" clId="Web-{C5DC0B26-FD97-404A-9848-2DFF342AA464}" dt="2020-07-06T14:18:58.276" v="60"/>
          <ac:spMkLst>
            <pc:docMk/>
            <pc:sldMk cId="21749566" sldId="327"/>
            <ac:spMk id="3" creationId="{00000000-0000-0000-0000-000000000000}"/>
          </ac:spMkLst>
        </pc:spChg>
        <pc:spChg chg="del mod">
          <ac:chgData name="OIKAWA, SARA {PEP}" userId="S::sara.oikawa1@pepsico.com::daca05a4-c2e3-496c-acf6-4ca22e129b95" providerId="AD" clId="Web-{C5DC0B26-FD97-404A-9848-2DFF342AA464}" dt="2020-07-06T14:40:30.409" v="505"/>
          <ac:spMkLst>
            <pc:docMk/>
            <pc:sldMk cId="21749566" sldId="327"/>
            <ac:spMk id="4" creationId="{00000000-0000-0000-0000-000000000000}"/>
          </ac:spMkLst>
        </pc:spChg>
        <pc:spChg chg="add mod">
          <ac:chgData name="OIKAWA, SARA {PEP}" userId="S::sara.oikawa1@pepsico.com::daca05a4-c2e3-496c-acf6-4ca22e129b95" providerId="AD" clId="Web-{C5DC0B26-FD97-404A-9848-2DFF342AA464}" dt="2020-07-06T14:19:27.058" v="87" actId="1076"/>
          <ac:spMkLst>
            <pc:docMk/>
            <pc:sldMk cId="21749566" sldId="327"/>
            <ac:spMk id="5" creationId="{CF88E83C-7DFE-44B5-B1D0-CEE7AD2A4C21}"/>
          </ac:spMkLst>
        </pc:spChg>
        <pc:spChg chg="add mod">
          <ac:chgData name="OIKAWA, SARA {PEP}" userId="S::sara.oikawa1@pepsico.com::daca05a4-c2e3-496c-acf6-4ca22e129b95" providerId="AD" clId="Web-{C5DC0B26-FD97-404A-9848-2DFF342AA464}" dt="2020-07-06T14:29:08.098" v="216" actId="1076"/>
          <ac:spMkLst>
            <pc:docMk/>
            <pc:sldMk cId="21749566" sldId="327"/>
            <ac:spMk id="7" creationId="{4462A2EE-3498-411E-90F1-CDF029164D8B}"/>
          </ac:spMkLst>
        </pc:spChg>
        <pc:spChg chg="add mod">
          <ac:chgData name="OIKAWA, SARA {PEP}" userId="S::sara.oikawa1@pepsico.com::daca05a4-c2e3-496c-acf6-4ca22e129b95" providerId="AD" clId="Web-{C5DC0B26-FD97-404A-9848-2DFF342AA464}" dt="2020-07-06T14:32:22.654" v="244" actId="1076"/>
          <ac:spMkLst>
            <pc:docMk/>
            <pc:sldMk cId="21749566" sldId="327"/>
            <ac:spMk id="9" creationId="{49C13303-53BE-46F5-9B1A-607E40C7851B}"/>
          </ac:spMkLst>
        </pc:spChg>
        <pc:spChg chg="add mod">
          <ac:chgData name="OIKAWA, SARA {PEP}" userId="S::sara.oikawa1@pepsico.com::daca05a4-c2e3-496c-acf6-4ca22e129b95" providerId="AD" clId="Web-{C5DC0B26-FD97-404A-9848-2DFF342AA464}" dt="2020-07-06T14:30:39.852" v="233" actId="1076"/>
          <ac:spMkLst>
            <pc:docMk/>
            <pc:sldMk cId="21749566" sldId="327"/>
            <ac:spMk id="11" creationId="{5F419D03-63BB-465B-815C-A9E774F397FB}"/>
          </ac:spMkLst>
        </pc:spChg>
        <pc:spChg chg="add mod">
          <ac:chgData name="OIKAWA, SARA {PEP}" userId="S::sara.oikawa1@pepsico.com::daca05a4-c2e3-496c-acf6-4ca22e129b95" providerId="AD" clId="Web-{C5DC0B26-FD97-404A-9848-2DFF342AA464}" dt="2020-07-06T14:26:10.076" v="116"/>
          <ac:spMkLst>
            <pc:docMk/>
            <pc:sldMk cId="21749566" sldId="327"/>
            <ac:spMk id="14" creationId="{02434AB7-0CFD-4FD4-ABD4-45BA3E7365DC}"/>
          </ac:spMkLst>
        </pc:spChg>
        <pc:spChg chg="add mod">
          <ac:chgData name="OIKAWA, SARA {PEP}" userId="S::sara.oikawa1@pepsico.com::daca05a4-c2e3-496c-acf6-4ca22e129b95" providerId="AD" clId="Web-{C5DC0B26-FD97-404A-9848-2DFF342AA464}" dt="2020-07-06T14:38:08.560" v="400" actId="14100"/>
          <ac:spMkLst>
            <pc:docMk/>
            <pc:sldMk cId="21749566" sldId="327"/>
            <ac:spMk id="15" creationId="{E3C74598-20B3-4318-8401-88EEB7E5EFB2}"/>
          </ac:spMkLst>
        </pc:spChg>
        <pc:spChg chg="add del mod">
          <ac:chgData name="OIKAWA, SARA {PEP}" userId="S::sara.oikawa1@pepsico.com::daca05a4-c2e3-496c-acf6-4ca22e129b95" providerId="AD" clId="Web-{C5DC0B26-FD97-404A-9848-2DFF342AA464}" dt="2020-07-06T14:30:26.305" v="229"/>
          <ac:spMkLst>
            <pc:docMk/>
            <pc:sldMk cId="21749566" sldId="327"/>
            <ac:spMk id="20" creationId="{34434099-92E9-4FB4-91AE-500F2CEC649D}"/>
          </ac:spMkLst>
        </pc:spChg>
        <pc:spChg chg="add mod">
          <ac:chgData name="OIKAWA, SARA {PEP}" userId="S::sara.oikawa1@pepsico.com::daca05a4-c2e3-496c-acf6-4ca22e129b95" providerId="AD" clId="Web-{C5DC0B26-FD97-404A-9848-2DFF342AA464}" dt="2020-07-06T14:35:23.724" v="340" actId="14100"/>
          <ac:spMkLst>
            <pc:docMk/>
            <pc:sldMk cId="21749566" sldId="327"/>
            <ac:spMk id="26" creationId="{D110E703-549A-4684-9C35-7139F6E22C3F}"/>
          </ac:spMkLst>
        </pc:spChg>
        <pc:spChg chg="add mod">
          <ac:chgData name="OIKAWA, SARA {PEP}" userId="S::sara.oikawa1@pepsico.com::daca05a4-c2e3-496c-acf6-4ca22e129b95" providerId="AD" clId="Web-{C5DC0B26-FD97-404A-9848-2DFF342AA464}" dt="2020-07-06T14:37:21.182" v="396" actId="1076"/>
          <ac:spMkLst>
            <pc:docMk/>
            <pc:sldMk cId="21749566" sldId="327"/>
            <ac:spMk id="29" creationId="{367217B7-471A-46E1-8114-50BC91844BB1}"/>
          </ac:spMkLst>
        </pc:spChg>
        <pc:spChg chg="add mod">
          <ac:chgData name="OIKAWA, SARA {PEP}" userId="S::sara.oikawa1@pepsico.com::daca05a4-c2e3-496c-acf6-4ca22e129b95" providerId="AD" clId="Web-{C5DC0B26-FD97-404A-9848-2DFF342AA464}" dt="2020-07-06T14:40:02.174" v="500" actId="1076"/>
          <ac:spMkLst>
            <pc:docMk/>
            <pc:sldMk cId="21749566" sldId="327"/>
            <ac:spMk id="34" creationId="{8349DCF9-0931-496A-9177-8CE8FEC183B6}"/>
          </ac:spMkLst>
        </pc:spChg>
        <pc:spChg chg="add mod">
          <ac:chgData name="OIKAWA, SARA {PEP}" userId="S::sara.oikawa1@pepsico.com::daca05a4-c2e3-496c-acf6-4ca22e129b95" providerId="AD" clId="Web-{C5DC0B26-FD97-404A-9848-2DFF342AA464}" dt="2020-07-06T14:40:25.175" v="504" actId="1076"/>
          <ac:spMkLst>
            <pc:docMk/>
            <pc:sldMk cId="21749566" sldId="327"/>
            <ac:spMk id="35" creationId="{B6B66258-8A0B-47BF-B4BB-13172F823ABE}"/>
          </ac:spMkLst>
        </pc:spChg>
        <pc:picChg chg="mod">
          <ac:chgData name="OIKAWA, SARA {PEP}" userId="S::sara.oikawa1@pepsico.com::daca05a4-c2e3-496c-acf6-4ca22e129b95" providerId="AD" clId="Web-{C5DC0B26-FD97-404A-9848-2DFF342AA464}" dt="2020-07-06T14:19:02.353" v="63" actId="1076"/>
          <ac:picMkLst>
            <pc:docMk/>
            <pc:sldMk cId="21749566" sldId="327"/>
            <ac:picMk id="6" creationId="{1C07B816-065A-4F40-AA59-D1E1E5F1010D}"/>
          </ac:picMkLst>
        </pc:picChg>
        <pc:picChg chg="add del">
          <ac:chgData name="OIKAWA, SARA {PEP}" userId="S::sara.oikawa1@pepsico.com::daca05a4-c2e3-496c-acf6-4ca22e129b95" providerId="AD" clId="Web-{C5DC0B26-FD97-404A-9848-2DFF342AA464}" dt="2020-07-06T14:37:27.933" v="397"/>
          <ac:picMkLst>
            <pc:docMk/>
            <pc:sldMk cId="21749566" sldId="327"/>
            <ac:picMk id="13" creationId="{09D89D9D-C6AF-40B4-A6E3-88F3AA56758E}"/>
          </ac:picMkLst>
        </pc:picChg>
        <pc:picChg chg="add mod">
          <ac:chgData name="OIKAWA, SARA {PEP}" userId="S::sara.oikawa1@pepsico.com::daca05a4-c2e3-496c-acf6-4ca22e129b95" providerId="AD" clId="Web-{C5DC0B26-FD97-404A-9848-2DFF342AA464}" dt="2020-07-06T14:38:57.140" v="408" actId="1076"/>
          <ac:picMkLst>
            <pc:docMk/>
            <pc:sldMk cId="21749566" sldId="327"/>
            <ac:picMk id="33" creationId="{244ED898-1775-48C4-82D1-95C6BF490AEC}"/>
          </ac:picMkLst>
        </pc:picChg>
        <pc:cxnChg chg="add del mod">
          <ac:chgData name="OIKAWA, SARA {PEP}" userId="S::sara.oikawa1@pepsico.com::daca05a4-c2e3-496c-acf6-4ca22e129b95" providerId="AD" clId="Web-{C5DC0B26-FD97-404A-9848-2DFF342AA464}" dt="2020-07-06T14:27:17.594" v="176"/>
          <ac:cxnSpMkLst>
            <pc:docMk/>
            <pc:sldMk cId="21749566" sldId="327"/>
            <ac:cxnSpMk id="16" creationId="{959A760D-96C1-4ED5-AD31-A668038EF886}"/>
          </ac:cxnSpMkLst>
        </pc:cxnChg>
        <pc:cxnChg chg="add mod">
          <ac:chgData name="OIKAWA, SARA {PEP}" userId="S::sara.oikawa1@pepsico.com::daca05a4-c2e3-496c-acf6-4ca22e129b95" providerId="AD" clId="Web-{C5DC0B26-FD97-404A-9848-2DFF342AA464}" dt="2020-07-06T14:28:26.112" v="186"/>
          <ac:cxnSpMkLst>
            <pc:docMk/>
            <pc:sldMk cId="21749566" sldId="327"/>
            <ac:cxnSpMk id="17" creationId="{4CEA7591-28D3-4B94-8305-F54628EE4EEC}"/>
          </ac:cxnSpMkLst>
        </pc:cxnChg>
        <pc:cxnChg chg="add mod">
          <ac:chgData name="OIKAWA, SARA {PEP}" userId="S::sara.oikawa1@pepsico.com::daca05a4-c2e3-496c-acf6-4ca22e129b95" providerId="AD" clId="Web-{C5DC0B26-FD97-404A-9848-2DFF342AA464}" dt="2020-07-06T14:28:38.003" v="191" actId="14100"/>
          <ac:cxnSpMkLst>
            <pc:docMk/>
            <pc:sldMk cId="21749566" sldId="327"/>
            <ac:cxnSpMk id="18" creationId="{4672485A-F5B3-443E-96F0-3AAD5DE03899}"/>
          </ac:cxnSpMkLst>
        </pc:cxnChg>
        <pc:cxnChg chg="add mod">
          <ac:chgData name="OIKAWA, SARA {PEP}" userId="S::sara.oikawa1@pepsico.com::daca05a4-c2e3-496c-acf6-4ca22e129b95" providerId="AD" clId="Web-{C5DC0B26-FD97-404A-9848-2DFF342AA464}" dt="2020-07-06T14:31:27.748" v="241"/>
          <ac:cxnSpMkLst>
            <pc:docMk/>
            <pc:sldMk cId="21749566" sldId="327"/>
            <ac:cxnSpMk id="21" creationId="{546C6343-1D7C-49C4-BBB7-2F742DBAB9BA}"/>
          </ac:cxnSpMkLst>
        </pc:cxnChg>
        <pc:cxnChg chg="add del mod">
          <ac:chgData name="OIKAWA, SARA {PEP}" userId="S::sara.oikawa1@pepsico.com::daca05a4-c2e3-496c-acf6-4ca22e129b95" providerId="AD" clId="Web-{C5DC0B26-FD97-404A-9848-2DFF342AA464}" dt="2020-07-06T14:32:25.576" v="245"/>
          <ac:cxnSpMkLst>
            <pc:docMk/>
            <pc:sldMk cId="21749566" sldId="327"/>
            <ac:cxnSpMk id="22" creationId="{BB7CE5AB-E1E8-4F02-B281-DC94FE91359A}"/>
          </ac:cxnSpMkLst>
        </pc:cxnChg>
        <pc:cxnChg chg="add mod">
          <ac:chgData name="OIKAWA, SARA {PEP}" userId="S::sara.oikawa1@pepsico.com::daca05a4-c2e3-496c-acf6-4ca22e129b95" providerId="AD" clId="Web-{C5DC0B26-FD97-404A-9848-2DFF342AA464}" dt="2020-07-06T14:33:37.610" v="250" actId="1076"/>
          <ac:cxnSpMkLst>
            <pc:docMk/>
            <pc:sldMk cId="21749566" sldId="327"/>
            <ac:cxnSpMk id="23" creationId="{B862BB0F-2E7B-45CF-AAEC-C8A654543B7A}"/>
          </ac:cxnSpMkLst>
        </pc:cxnChg>
        <pc:cxnChg chg="add mod">
          <ac:chgData name="OIKAWA, SARA {PEP}" userId="S::sara.oikawa1@pepsico.com::daca05a4-c2e3-496c-acf6-4ca22e129b95" providerId="AD" clId="Web-{C5DC0B26-FD97-404A-9848-2DFF342AA464}" dt="2020-07-06T14:34:40.644" v="266"/>
          <ac:cxnSpMkLst>
            <pc:docMk/>
            <pc:sldMk cId="21749566" sldId="327"/>
            <ac:cxnSpMk id="24" creationId="{4C2F5428-797E-4D96-A70D-0A361575A22B}"/>
          </ac:cxnSpMkLst>
        </pc:cxnChg>
        <pc:cxnChg chg="add mod">
          <ac:chgData name="OIKAWA, SARA {PEP}" userId="S::sara.oikawa1@pepsico.com::daca05a4-c2e3-496c-acf6-4ca22e129b95" providerId="AD" clId="Web-{C5DC0B26-FD97-404A-9848-2DFF342AA464}" dt="2020-07-06T14:34:40.660" v="267"/>
          <ac:cxnSpMkLst>
            <pc:docMk/>
            <pc:sldMk cId="21749566" sldId="327"/>
            <ac:cxnSpMk id="25" creationId="{EE2A657F-B2EF-449C-88F6-896A35EA8B12}"/>
          </ac:cxnSpMkLst>
        </pc:cxnChg>
        <pc:cxnChg chg="add mod">
          <ac:chgData name="OIKAWA, SARA {PEP}" userId="S::sara.oikawa1@pepsico.com::daca05a4-c2e3-496c-acf6-4ca22e129b95" providerId="AD" clId="Web-{C5DC0B26-FD97-404A-9848-2DFF342AA464}" dt="2020-07-06T14:36:41.822" v="354" actId="1076"/>
          <ac:cxnSpMkLst>
            <pc:docMk/>
            <pc:sldMk cId="21749566" sldId="327"/>
            <ac:cxnSpMk id="27" creationId="{BEB98E96-B30C-4607-943D-B2350D18CF36}"/>
          </ac:cxnSpMkLst>
        </pc:cxnChg>
        <pc:cxnChg chg="add mod">
          <ac:chgData name="OIKAWA, SARA {PEP}" userId="S::sara.oikawa1@pepsico.com::daca05a4-c2e3-496c-acf6-4ca22e129b95" providerId="AD" clId="Web-{C5DC0B26-FD97-404A-9848-2DFF342AA464}" dt="2020-07-06T14:36:41.837" v="355" actId="1076"/>
          <ac:cxnSpMkLst>
            <pc:docMk/>
            <pc:sldMk cId="21749566" sldId="327"/>
            <ac:cxnSpMk id="28" creationId="{74623638-11BB-478F-B74C-AC56B78F3781}"/>
          </ac:cxnSpMkLst>
        </pc:cxnChg>
        <pc:cxnChg chg="add mod">
          <ac:chgData name="OIKAWA, SARA {PEP}" userId="S::sara.oikawa1@pepsico.com::daca05a4-c2e3-496c-acf6-4ca22e129b95" providerId="AD" clId="Web-{C5DC0B26-FD97-404A-9848-2DFF342AA464}" dt="2020-07-06T14:38:38.061" v="406" actId="1076"/>
          <ac:cxnSpMkLst>
            <pc:docMk/>
            <pc:sldMk cId="21749566" sldId="327"/>
            <ac:cxnSpMk id="31" creationId="{D355E2B8-3D52-4CF7-99E0-3EB620D02F4C}"/>
          </ac:cxnSpMkLst>
        </pc:cxnChg>
      </pc:sldChg>
      <pc:sldChg chg="modSp">
        <pc:chgData name="OIKAWA, SARA {PEP}" userId="S::sara.oikawa1@pepsico.com::daca05a4-c2e3-496c-acf6-4ca22e129b95" providerId="AD" clId="Web-{C5DC0B26-FD97-404A-9848-2DFF342AA464}" dt="2020-07-06T14:18:18.383" v="51" actId="20577"/>
        <pc:sldMkLst>
          <pc:docMk/>
          <pc:sldMk cId="18729789" sldId="329"/>
        </pc:sldMkLst>
        <pc:spChg chg="mod">
          <ac:chgData name="OIKAWA, SARA {PEP}" userId="S::sara.oikawa1@pepsico.com::daca05a4-c2e3-496c-acf6-4ca22e129b95" providerId="AD" clId="Web-{C5DC0B26-FD97-404A-9848-2DFF342AA464}" dt="2020-07-06T14:17:28.521" v="34" actId="20577"/>
          <ac:spMkLst>
            <pc:docMk/>
            <pc:sldMk cId="18729789" sldId="329"/>
            <ac:spMk id="13" creationId="{7A8044F7-505A-45C3-B5A7-16A78A9DF84A}"/>
          </ac:spMkLst>
        </pc:spChg>
        <pc:spChg chg="mod">
          <ac:chgData name="OIKAWA, SARA {PEP}" userId="S::sara.oikawa1@pepsico.com::daca05a4-c2e3-496c-acf6-4ca22e129b95" providerId="AD" clId="Web-{C5DC0B26-FD97-404A-9848-2DFF342AA464}" dt="2020-07-06T14:18:18.383" v="51" actId="20577"/>
          <ac:spMkLst>
            <pc:docMk/>
            <pc:sldMk cId="18729789" sldId="329"/>
            <ac:spMk id="17" creationId="{622AACD5-C94F-49F1-A25E-934164C42829}"/>
          </ac:spMkLst>
        </pc:spChg>
        <pc:spChg chg="mod">
          <ac:chgData name="OIKAWA, SARA {PEP}" userId="S::sara.oikawa1@pepsico.com::daca05a4-c2e3-496c-acf6-4ca22e129b95" providerId="AD" clId="Web-{C5DC0B26-FD97-404A-9848-2DFF342AA464}" dt="2020-07-06T14:17:35.818" v="43" actId="20577"/>
          <ac:spMkLst>
            <pc:docMk/>
            <pc:sldMk cId="18729789" sldId="329"/>
            <ac:spMk id="18" creationId="{1CC279F1-0F76-44DA-A7CC-C10B666AE682}"/>
          </ac:spMkLst>
        </pc:spChg>
      </pc:sldChg>
    </pc:docChg>
  </pc:docChgLst>
  <pc:docChgLst>
    <pc:chgData name="OIKAWA, SARA {PEP}" userId="S::sara.oikawa1@pepsico.com::daca05a4-c2e3-496c-acf6-4ca22e129b95" providerId="AD" clId="Web-{26E3D4B5-E36C-41F4-9882-843D2A8BF4A9}"/>
    <pc:docChg chg="modSld">
      <pc:chgData name="OIKAWA, SARA {PEP}" userId="S::sara.oikawa1@pepsico.com::daca05a4-c2e3-496c-acf6-4ca22e129b95" providerId="AD" clId="Web-{26E3D4B5-E36C-41F4-9882-843D2A8BF4A9}" dt="2020-07-17T13:34:19.176" v="208" actId="20577"/>
      <pc:docMkLst>
        <pc:docMk/>
      </pc:docMkLst>
      <pc:sldChg chg="addSp">
        <pc:chgData name="OIKAWA, SARA {PEP}" userId="S::sara.oikawa1@pepsico.com::daca05a4-c2e3-496c-acf6-4ca22e129b95" providerId="AD" clId="Web-{26E3D4B5-E36C-41F4-9882-843D2A8BF4A9}" dt="2020-07-17T13:31:19.627" v="64"/>
        <pc:sldMkLst>
          <pc:docMk/>
          <pc:sldMk cId="312470388" sldId="312"/>
        </pc:sldMkLst>
        <pc:spChg chg="add">
          <ac:chgData name="OIKAWA, SARA {PEP}" userId="S::sara.oikawa1@pepsico.com::daca05a4-c2e3-496c-acf6-4ca22e129b95" providerId="AD" clId="Web-{26E3D4B5-E36C-41F4-9882-843D2A8BF4A9}" dt="2020-07-17T13:31:19.627" v="64"/>
          <ac:spMkLst>
            <pc:docMk/>
            <pc:sldMk cId="312470388" sldId="312"/>
            <ac:spMk id="4" creationId="{7D546BAB-0275-45D3-BD16-5D288A3DE0D2}"/>
          </ac:spMkLst>
        </pc:spChg>
      </pc:sldChg>
      <pc:sldChg chg="addSp">
        <pc:chgData name="OIKAWA, SARA {PEP}" userId="S::sara.oikawa1@pepsico.com::daca05a4-c2e3-496c-acf6-4ca22e129b95" providerId="AD" clId="Web-{26E3D4B5-E36C-41F4-9882-843D2A8BF4A9}" dt="2020-07-17T13:31:21.533" v="65"/>
        <pc:sldMkLst>
          <pc:docMk/>
          <pc:sldMk cId="115673218" sldId="313"/>
        </pc:sldMkLst>
        <pc:spChg chg="add">
          <ac:chgData name="OIKAWA, SARA {PEP}" userId="S::sara.oikawa1@pepsico.com::daca05a4-c2e3-496c-acf6-4ca22e129b95" providerId="AD" clId="Web-{26E3D4B5-E36C-41F4-9882-843D2A8BF4A9}" dt="2020-07-17T13:31:21.533" v="65"/>
          <ac:spMkLst>
            <pc:docMk/>
            <pc:sldMk cId="115673218" sldId="313"/>
            <ac:spMk id="4" creationId="{B9180564-2135-4722-AE2E-747749A1C93C}"/>
          </ac:spMkLst>
        </pc:spChg>
      </pc:sldChg>
      <pc:sldChg chg="addSp">
        <pc:chgData name="OIKAWA, SARA {PEP}" userId="S::sara.oikawa1@pepsico.com::daca05a4-c2e3-496c-acf6-4ca22e129b95" providerId="AD" clId="Web-{26E3D4B5-E36C-41F4-9882-843D2A8BF4A9}" dt="2020-07-17T13:31:42.659" v="73"/>
        <pc:sldMkLst>
          <pc:docMk/>
          <pc:sldMk cId="618756557" sldId="314"/>
        </pc:sldMkLst>
        <pc:spChg chg="add">
          <ac:chgData name="OIKAWA, SARA {PEP}" userId="S::sara.oikawa1@pepsico.com::daca05a4-c2e3-496c-acf6-4ca22e129b95" providerId="AD" clId="Web-{26E3D4B5-E36C-41F4-9882-843D2A8BF4A9}" dt="2020-07-17T13:31:42.659" v="73"/>
          <ac:spMkLst>
            <pc:docMk/>
            <pc:sldMk cId="618756557" sldId="314"/>
            <ac:spMk id="6" creationId="{13D741CC-F0D4-44DB-AE49-8D92AE68C03B}"/>
          </ac:spMkLst>
        </pc:spChg>
      </pc:sldChg>
      <pc:sldChg chg="addSp">
        <pc:chgData name="OIKAWA, SARA {PEP}" userId="S::sara.oikawa1@pepsico.com::daca05a4-c2e3-496c-acf6-4ca22e129b95" providerId="AD" clId="Web-{26E3D4B5-E36C-41F4-9882-843D2A8BF4A9}" dt="2020-07-17T13:31:48.315" v="75"/>
        <pc:sldMkLst>
          <pc:docMk/>
          <pc:sldMk cId="3535139691" sldId="315"/>
        </pc:sldMkLst>
        <pc:spChg chg="add">
          <ac:chgData name="OIKAWA, SARA {PEP}" userId="S::sara.oikawa1@pepsico.com::daca05a4-c2e3-496c-acf6-4ca22e129b95" providerId="AD" clId="Web-{26E3D4B5-E36C-41F4-9882-843D2A8BF4A9}" dt="2020-07-17T13:31:48.315" v="75"/>
          <ac:spMkLst>
            <pc:docMk/>
            <pc:sldMk cId="3535139691" sldId="315"/>
            <ac:spMk id="4" creationId="{ED2C422D-6BA7-4687-95F1-7A6A426C9430}"/>
          </ac:spMkLst>
        </pc:spChg>
      </pc:sldChg>
      <pc:sldChg chg="addSp">
        <pc:chgData name="OIKAWA, SARA {PEP}" userId="S::sara.oikawa1@pepsico.com::daca05a4-c2e3-496c-acf6-4ca22e129b95" providerId="AD" clId="Web-{26E3D4B5-E36C-41F4-9882-843D2A8BF4A9}" dt="2020-07-17T13:31:28.705" v="68"/>
        <pc:sldMkLst>
          <pc:docMk/>
          <pc:sldMk cId="2713141664" sldId="316"/>
        </pc:sldMkLst>
        <pc:spChg chg="add">
          <ac:chgData name="OIKAWA, SARA {PEP}" userId="S::sara.oikawa1@pepsico.com::daca05a4-c2e3-496c-acf6-4ca22e129b95" providerId="AD" clId="Web-{26E3D4B5-E36C-41F4-9882-843D2A8BF4A9}" dt="2020-07-17T13:31:28.705" v="68"/>
          <ac:spMkLst>
            <pc:docMk/>
            <pc:sldMk cId="2713141664" sldId="316"/>
            <ac:spMk id="8" creationId="{C543EAB3-2F7F-4583-9990-50E1A15E32FC}"/>
          </ac:spMkLst>
        </pc:spChg>
      </pc:sldChg>
      <pc:sldChg chg="addSp">
        <pc:chgData name="OIKAWA, SARA {PEP}" userId="S::sara.oikawa1@pepsico.com::daca05a4-c2e3-496c-acf6-4ca22e129b95" providerId="AD" clId="Web-{26E3D4B5-E36C-41F4-9882-843D2A8BF4A9}" dt="2020-07-17T13:32:30.097" v="105"/>
        <pc:sldMkLst>
          <pc:docMk/>
          <pc:sldMk cId="3835174198" sldId="317"/>
        </pc:sldMkLst>
        <pc:spChg chg="add">
          <ac:chgData name="OIKAWA, SARA {PEP}" userId="S::sara.oikawa1@pepsico.com::daca05a4-c2e3-496c-acf6-4ca22e129b95" providerId="AD" clId="Web-{26E3D4B5-E36C-41F4-9882-843D2A8BF4A9}" dt="2020-07-17T13:32:30.097" v="105"/>
          <ac:spMkLst>
            <pc:docMk/>
            <pc:sldMk cId="3835174198" sldId="317"/>
            <ac:spMk id="4" creationId="{26A563C9-0FD1-4BAA-96F6-32C7289A6C9B}"/>
          </ac:spMkLst>
        </pc:spChg>
      </pc:sldChg>
      <pc:sldChg chg="addSp">
        <pc:chgData name="OIKAWA, SARA {PEP}" userId="S::sara.oikawa1@pepsico.com::daca05a4-c2e3-496c-acf6-4ca22e129b95" providerId="AD" clId="Web-{26E3D4B5-E36C-41F4-9882-843D2A8BF4A9}" dt="2020-07-17T13:32:31.909" v="106"/>
        <pc:sldMkLst>
          <pc:docMk/>
          <pc:sldMk cId="213503684" sldId="318"/>
        </pc:sldMkLst>
        <pc:spChg chg="add">
          <ac:chgData name="OIKAWA, SARA {PEP}" userId="S::sara.oikawa1@pepsico.com::daca05a4-c2e3-496c-acf6-4ca22e129b95" providerId="AD" clId="Web-{26E3D4B5-E36C-41F4-9882-843D2A8BF4A9}" dt="2020-07-17T13:32:31.909" v="106"/>
          <ac:spMkLst>
            <pc:docMk/>
            <pc:sldMk cId="213503684" sldId="318"/>
            <ac:spMk id="4" creationId="{CE109A66-8559-4F00-AA9C-6BC00910F171}"/>
          </ac:spMkLst>
        </pc:spChg>
      </pc:sldChg>
      <pc:sldChg chg="addSp">
        <pc:chgData name="OIKAWA, SARA {PEP}" userId="S::sara.oikawa1@pepsico.com::daca05a4-c2e3-496c-acf6-4ca22e129b95" providerId="AD" clId="Web-{26E3D4B5-E36C-41F4-9882-843D2A8BF4A9}" dt="2020-07-17T13:31:26.940" v="67"/>
        <pc:sldMkLst>
          <pc:docMk/>
          <pc:sldMk cId="21749566" sldId="327"/>
        </pc:sldMkLst>
        <pc:spChg chg="add">
          <ac:chgData name="OIKAWA, SARA {PEP}" userId="S::sara.oikawa1@pepsico.com::daca05a4-c2e3-496c-acf6-4ca22e129b95" providerId="AD" clId="Web-{26E3D4B5-E36C-41F4-9882-843D2A8BF4A9}" dt="2020-07-17T13:31:26.940" v="67"/>
          <ac:spMkLst>
            <pc:docMk/>
            <pc:sldMk cId="21749566" sldId="327"/>
            <ac:spMk id="3" creationId="{EB99C2C3-D107-4D7A-B202-6FD91D4406CD}"/>
          </ac:spMkLst>
        </pc:spChg>
      </pc:sldChg>
      <pc:sldChg chg="addSp modSp">
        <pc:chgData name="OIKAWA, SARA {PEP}" userId="S::sara.oikawa1@pepsico.com::daca05a4-c2e3-496c-acf6-4ca22e129b95" providerId="AD" clId="Web-{26E3D4B5-E36C-41F4-9882-843D2A8BF4A9}" dt="2020-07-17T13:31:08.221" v="62" actId="1076"/>
        <pc:sldMkLst>
          <pc:docMk/>
          <pc:sldMk cId="3050914103" sldId="328"/>
        </pc:sldMkLst>
        <pc:spChg chg="add mod">
          <ac:chgData name="OIKAWA, SARA {PEP}" userId="S::sara.oikawa1@pepsico.com::daca05a4-c2e3-496c-acf6-4ca22e129b95" providerId="AD" clId="Web-{26E3D4B5-E36C-41F4-9882-843D2A8BF4A9}" dt="2020-07-17T13:31:08.221" v="62" actId="1076"/>
          <ac:spMkLst>
            <pc:docMk/>
            <pc:sldMk cId="3050914103" sldId="328"/>
            <ac:spMk id="15" creationId="{E787D843-D51F-4ACE-9EC8-8D327141EB9C}"/>
          </ac:spMkLst>
        </pc:spChg>
      </pc:sldChg>
      <pc:sldChg chg="addSp">
        <pc:chgData name="OIKAWA, SARA {PEP}" userId="S::sara.oikawa1@pepsico.com::daca05a4-c2e3-496c-acf6-4ca22e129b95" providerId="AD" clId="Web-{26E3D4B5-E36C-41F4-9882-843D2A8BF4A9}" dt="2020-07-17T13:31:25.502" v="66"/>
        <pc:sldMkLst>
          <pc:docMk/>
          <pc:sldMk cId="18729789" sldId="329"/>
        </pc:sldMkLst>
        <pc:spChg chg="add">
          <ac:chgData name="OIKAWA, SARA {PEP}" userId="S::sara.oikawa1@pepsico.com::daca05a4-c2e3-496c-acf6-4ca22e129b95" providerId="AD" clId="Web-{26E3D4B5-E36C-41F4-9882-843D2A8BF4A9}" dt="2020-07-17T13:31:25.502" v="66"/>
          <ac:spMkLst>
            <pc:docMk/>
            <pc:sldMk cId="18729789" sldId="329"/>
            <ac:spMk id="4" creationId="{1ABE0D8F-CAAA-4E66-A8AD-8F88C9B95ED1}"/>
          </ac:spMkLst>
        </pc:spChg>
      </pc:sldChg>
      <pc:sldChg chg="modSp">
        <pc:chgData name="OIKAWA, SARA {PEP}" userId="S::sara.oikawa1@pepsico.com::daca05a4-c2e3-496c-acf6-4ca22e129b95" providerId="AD" clId="Web-{26E3D4B5-E36C-41F4-9882-843D2A8BF4A9}" dt="2020-07-17T13:32:13.331" v="102" actId="14100"/>
        <pc:sldMkLst>
          <pc:docMk/>
          <pc:sldMk cId="4250143491" sldId="330"/>
        </pc:sldMkLst>
        <pc:spChg chg="mod">
          <ac:chgData name="OIKAWA, SARA {PEP}" userId="S::sara.oikawa1@pepsico.com::daca05a4-c2e3-496c-acf6-4ca22e129b95" providerId="AD" clId="Web-{26E3D4B5-E36C-41F4-9882-843D2A8BF4A9}" dt="2020-07-17T13:32:13.331" v="102" actId="14100"/>
          <ac:spMkLst>
            <pc:docMk/>
            <pc:sldMk cId="4250143491" sldId="330"/>
            <ac:spMk id="5" creationId="{CB28CCDA-8B35-4C7F-9D10-922684EFF401}"/>
          </ac:spMkLst>
        </pc:spChg>
      </pc:sldChg>
      <pc:sldChg chg="addSp delSp modSp">
        <pc:chgData name="OIKAWA, SARA {PEP}" userId="S::sara.oikawa1@pepsico.com::daca05a4-c2e3-496c-acf6-4ca22e129b95" providerId="AD" clId="Web-{26E3D4B5-E36C-41F4-9882-843D2A8BF4A9}" dt="2020-07-17T13:31:40.081" v="72"/>
        <pc:sldMkLst>
          <pc:docMk/>
          <pc:sldMk cId="1906316049" sldId="331"/>
        </pc:sldMkLst>
        <pc:spChg chg="add del mod">
          <ac:chgData name="OIKAWA, SARA {PEP}" userId="S::sara.oikawa1@pepsico.com::daca05a4-c2e3-496c-acf6-4ca22e129b95" providerId="AD" clId="Web-{26E3D4B5-E36C-41F4-9882-843D2A8BF4A9}" dt="2020-07-17T13:31:40.081" v="72"/>
          <ac:spMkLst>
            <pc:docMk/>
            <pc:sldMk cId="1906316049" sldId="331"/>
            <ac:spMk id="10" creationId="{0EA8A82D-8F70-4D5C-A5CD-843E3951506D}"/>
          </ac:spMkLst>
        </pc:spChg>
      </pc:sldChg>
      <pc:sldChg chg="addSp">
        <pc:chgData name="OIKAWA, SARA {PEP}" userId="S::sara.oikawa1@pepsico.com::daca05a4-c2e3-496c-acf6-4ca22e129b95" providerId="AD" clId="Web-{26E3D4B5-E36C-41F4-9882-843D2A8BF4A9}" dt="2020-07-17T13:31:45.581" v="74"/>
        <pc:sldMkLst>
          <pc:docMk/>
          <pc:sldMk cId="4263244754" sldId="332"/>
        </pc:sldMkLst>
        <pc:spChg chg="add">
          <ac:chgData name="OIKAWA, SARA {PEP}" userId="S::sara.oikawa1@pepsico.com::daca05a4-c2e3-496c-acf6-4ca22e129b95" providerId="AD" clId="Web-{26E3D4B5-E36C-41F4-9882-843D2A8BF4A9}" dt="2020-07-17T13:31:45.581" v="74"/>
          <ac:spMkLst>
            <pc:docMk/>
            <pc:sldMk cId="4263244754" sldId="332"/>
            <ac:spMk id="5" creationId="{87EEDE6C-9634-4218-AD42-CD2B6174261D}"/>
          </ac:spMkLst>
        </pc:spChg>
      </pc:sldChg>
      <pc:sldChg chg="addSp">
        <pc:chgData name="OIKAWA, SARA {PEP}" userId="S::sara.oikawa1@pepsico.com::daca05a4-c2e3-496c-acf6-4ca22e129b95" providerId="AD" clId="Web-{26E3D4B5-E36C-41F4-9882-843D2A8BF4A9}" dt="2020-07-17T13:32:33.987" v="107"/>
        <pc:sldMkLst>
          <pc:docMk/>
          <pc:sldMk cId="2137208703" sldId="334"/>
        </pc:sldMkLst>
        <pc:spChg chg="add">
          <ac:chgData name="OIKAWA, SARA {PEP}" userId="S::sara.oikawa1@pepsico.com::daca05a4-c2e3-496c-acf6-4ca22e129b95" providerId="AD" clId="Web-{26E3D4B5-E36C-41F4-9882-843D2A8BF4A9}" dt="2020-07-17T13:32:33.987" v="107"/>
          <ac:spMkLst>
            <pc:docMk/>
            <pc:sldMk cId="2137208703" sldId="334"/>
            <ac:spMk id="4" creationId="{1F0F6C1B-CDAA-4469-9EE7-4D95F3EF5923}"/>
          </ac:spMkLst>
        </pc:spChg>
      </pc:sldChg>
      <pc:sldChg chg="addSp">
        <pc:chgData name="OIKAWA, SARA {PEP}" userId="S::sara.oikawa1@pepsico.com::daca05a4-c2e3-496c-acf6-4ca22e129b95" providerId="AD" clId="Web-{26E3D4B5-E36C-41F4-9882-843D2A8BF4A9}" dt="2020-07-17T13:32:26.784" v="104"/>
        <pc:sldMkLst>
          <pc:docMk/>
          <pc:sldMk cId="1360698992" sldId="336"/>
        </pc:sldMkLst>
        <pc:spChg chg="add">
          <ac:chgData name="OIKAWA, SARA {PEP}" userId="S::sara.oikawa1@pepsico.com::daca05a4-c2e3-496c-acf6-4ca22e129b95" providerId="AD" clId="Web-{26E3D4B5-E36C-41F4-9882-843D2A8BF4A9}" dt="2020-07-17T13:32:26.784" v="104"/>
          <ac:spMkLst>
            <pc:docMk/>
            <pc:sldMk cId="1360698992" sldId="336"/>
            <ac:spMk id="4" creationId="{C9926834-288D-4D3F-AA48-5B4C7A2C3E4A}"/>
          </ac:spMkLst>
        </pc:spChg>
      </pc:sldChg>
      <pc:sldChg chg="modSp">
        <pc:chgData name="OIKAWA, SARA {PEP}" userId="S::sara.oikawa1@pepsico.com::daca05a4-c2e3-496c-acf6-4ca22e129b95" providerId="AD" clId="Web-{26E3D4B5-E36C-41F4-9882-843D2A8BF4A9}" dt="2020-07-17T13:34:19.176" v="208" actId="20577"/>
        <pc:sldMkLst>
          <pc:docMk/>
          <pc:sldMk cId="696744698" sldId="337"/>
        </pc:sldMkLst>
        <pc:spChg chg="mod">
          <ac:chgData name="OIKAWA, SARA {PEP}" userId="S::sara.oikawa1@pepsico.com::daca05a4-c2e3-496c-acf6-4ca22e129b95" providerId="AD" clId="Web-{26E3D4B5-E36C-41F4-9882-843D2A8BF4A9}" dt="2020-07-17T13:34:19.176" v="208" actId="20577"/>
          <ac:spMkLst>
            <pc:docMk/>
            <pc:sldMk cId="696744698" sldId="337"/>
            <ac:spMk id="3" creationId="{0EFF185E-D943-8041-AAAF-A2438C586D71}"/>
          </ac:spMkLst>
        </pc:spChg>
      </pc:sldChg>
      <pc:sldChg chg="addSp">
        <pc:chgData name="OIKAWA, SARA {PEP}" userId="S::sara.oikawa1@pepsico.com::daca05a4-c2e3-496c-acf6-4ca22e129b95" providerId="AD" clId="Web-{26E3D4B5-E36C-41F4-9882-843D2A8BF4A9}" dt="2020-07-17T13:32:19.675" v="103"/>
        <pc:sldMkLst>
          <pc:docMk/>
          <pc:sldMk cId="312855496" sldId="338"/>
        </pc:sldMkLst>
        <pc:spChg chg="add">
          <ac:chgData name="OIKAWA, SARA {PEP}" userId="S::sara.oikawa1@pepsico.com::daca05a4-c2e3-496c-acf6-4ca22e129b95" providerId="AD" clId="Web-{26E3D4B5-E36C-41F4-9882-843D2A8BF4A9}" dt="2020-07-17T13:32:19.675" v="103"/>
          <ac:spMkLst>
            <pc:docMk/>
            <pc:sldMk cId="312855496" sldId="338"/>
            <ac:spMk id="7" creationId="{F860E0F2-C441-4075-9BDA-8F035458DDC6}"/>
          </ac:spMkLst>
        </pc:spChg>
      </pc:sldChg>
      <pc:sldChg chg="addSp">
        <pc:chgData name="OIKAWA, SARA {PEP}" userId="S::sara.oikawa1@pepsico.com::daca05a4-c2e3-496c-acf6-4ca22e129b95" providerId="AD" clId="Web-{26E3D4B5-E36C-41F4-9882-843D2A8BF4A9}" dt="2020-07-17T13:31:15.783" v="63"/>
        <pc:sldMkLst>
          <pc:docMk/>
          <pc:sldMk cId="1247731393" sldId="339"/>
        </pc:sldMkLst>
        <pc:spChg chg="add">
          <ac:chgData name="OIKAWA, SARA {PEP}" userId="S::sara.oikawa1@pepsico.com::daca05a4-c2e3-496c-acf6-4ca22e129b95" providerId="AD" clId="Web-{26E3D4B5-E36C-41F4-9882-843D2A8BF4A9}" dt="2020-07-17T13:31:15.783" v="63"/>
          <ac:spMkLst>
            <pc:docMk/>
            <pc:sldMk cId="1247731393" sldId="339"/>
            <ac:spMk id="3" creationId="{9E10D6D1-E6CB-4B38-84B0-04D0D4FDEFD2}"/>
          </ac:spMkLst>
        </pc:spChg>
      </pc:sldChg>
    </pc:docChg>
  </pc:docChgLst>
  <pc:docChgLst>
    <pc:chgData name="OIKAWA, SARA {PEP}" userId="S::sara.oikawa1@pepsico.com::daca05a4-c2e3-496c-acf6-4ca22e129b95" providerId="AD" clId="Web-{9FF25C65-BB66-43CA-B29C-CE6801EB35C0}"/>
    <pc:docChg chg="modSld">
      <pc:chgData name="OIKAWA, SARA {PEP}" userId="S::sara.oikawa1@pepsico.com::daca05a4-c2e3-496c-acf6-4ca22e129b95" providerId="AD" clId="Web-{9FF25C65-BB66-43CA-B29C-CE6801EB35C0}" dt="2020-07-12T01:39:04.421" v="1" actId="1076"/>
      <pc:docMkLst>
        <pc:docMk/>
      </pc:docMkLst>
      <pc:sldChg chg="modSp">
        <pc:chgData name="OIKAWA, SARA {PEP}" userId="S::sara.oikawa1@pepsico.com::daca05a4-c2e3-496c-acf6-4ca22e129b95" providerId="AD" clId="Web-{9FF25C65-BB66-43CA-B29C-CE6801EB35C0}" dt="2020-07-12T01:39:04.421" v="1" actId="1076"/>
        <pc:sldMkLst>
          <pc:docMk/>
          <pc:sldMk cId="4250143491" sldId="330"/>
        </pc:sldMkLst>
        <pc:spChg chg="mod">
          <ac:chgData name="OIKAWA, SARA {PEP}" userId="S::sara.oikawa1@pepsico.com::daca05a4-c2e3-496c-acf6-4ca22e129b95" providerId="AD" clId="Web-{9FF25C65-BB66-43CA-B29C-CE6801EB35C0}" dt="2020-07-12T01:39:04.421" v="1" actId="1076"/>
          <ac:spMkLst>
            <pc:docMk/>
            <pc:sldMk cId="4250143491" sldId="330"/>
            <ac:spMk id="39" creationId="{3906A395-2AB4-4D40-91B5-B63D69567C4C}"/>
          </ac:spMkLst>
        </pc:spChg>
      </pc:sldChg>
    </pc:docChg>
  </pc:docChgLst>
  <pc:docChgLst>
    <pc:chgData name="STINMAN, SARAH {PEP}" userId="S::sarah.stinman@pepsico.com::7ba4b78f-fa27-4e6d-aa4f-40599a67c64c" providerId="AD" clId="Web-{D5556D74-0C69-45C0-8501-3E58FAD06C21}"/>
    <pc:docChg chg="modSld">
      <pc:chgData name="STINMAN, SARAH {PEP}" userId="S::sarah.stinman@pepsico.com::7ba4b78f-fa27-4e6d-aa4f-40599a67c64c" providerId="AD" clId="Web-{D5556D74-0C69-45C0-8501-3E58FAD06C21}" dt="2020-07-29T19:28:55.617" v="2"/>
      <pc:docMkLst>
        <pc:docMk/>
      </pc:docMkLst>
      <pc:sldChg chg="addSp delSp modSp">
        <pc:chgData name="STINMAN, SARAH {PEP}" userId="S::sarah.stinman@pepsico.com::7ba4b78f-fa27-4e6d-aa4f-40599a67c64c" providerId="AD" clId="Web-{D5556D74-0C69-45C0-8501-3E58FAD06C21}" dt="2020-07-29T19:28:55.617" v="2"/>
        <pc:sldMkLst>
          <pc:docMk/>
          <pc:sldMk cId="3050914103" sldId="328"/>
        </pc:sldMkLst>
        <pc:spChg chg="del">
          <ac:chgData name="STINMAN, SARAH {PEP}" userId="S::sarah.stinman@pepsico.com::7ba4b78f-fa27-4e6d-aa4f-40599a67c64c" providerId="AD" clId="Web-{D5556D74-0C69-45C0-8501-3E58FAD06C21}" dt="2020-07-29T19:28:52.523" v="0"/>
          <ac:spMkLst>
            <pc:docMk/>
            <pc:sldMk cId="3050914103" sldId="328"/>
            <ac:spMk id="15" creationId="{E787D843-D51F-4ACE-9EC8-8D327141EB9C}"/>
          </ac:spMkLst>
        </pc:spChg>
        <pc:picChg chg="add del mod">
          <ac:chgData name="STINMAN, SARAH {PEP}" userId="S::sarah.stinman@pepsico.com::7ba4b78f-fa27-4e6d-aa4f-40599a67c64c" providerId="AD" clId="Web-{D5556D74-0C69-45C0-8501-3E58FAD06C21}" dt="2020-07-29T19:28:55.617" v="2"/>
          <ac:picMkLst>
            <pc:docMk/>
            <pc:sldMk cId="3050914103" sldId="328"/>
            <ac:picMk id="16" creationId="{43A1ABB0-E2D7-4A71-8B5F-8E18643DACF9}"/>
          </ac:picMkLst>
        </pc:picChg>
      </pc:sldChg>
    </pc:docChg>
  </pc:docChgLst>
  <pc:docChgLst>
    <pc:chgData name="OIKAWA, SARA {PEP}" userId="S::sara.oikawa1@pepsico.com::daca05a4-c2e3-496c-acf6-4ca22e129b95" providerId="AD" clId="Web-{BE4DAF64-1813-4970-B7E9-5195433499A0}"/>
    <pc:docChg chg="addSld delSld modSld">
      <pc:chgData name="OIKAWA, SARA {PEP}" userId="S::sara.oikawa1@pepsico.com::daca05a4-c2e3-496c-acf6-4ca22e129b95" providerId="AD" clId="Web-{BE4DAF64-1813-4970-B7E9-5195433499A0}" dt="2020-07-07T17:48:56.947" v="2070" actId="14100"/>
      <pc:docMkLst>
        <pc:docMk/>
      </pc:docMkLst>
      <pc:sldChg chg="modSp">
        <pc:chgData name="OIKAWA, SARA {PEP}" userId="S::sara.oikawa1@pepsico.com::daca05a4-c2e3-496c-acf6-4ca22e129b95" providerId="AD" clId="Web-{BE4DAF64-1813-4970-B7E9-5195433499A0}" dt="2020-07-07T17:03:20.408" v="607" actId="1076"/>
        <pc:sldMkLst>
          <pc:docMk/>
          <pc:sldMk cId="2705376403" sldId="308"/>
        </pc:sldMkLst>
        <pc:spChg chg="mod">
          <ac:chgData name="OIKAWA, SARA {PEP}" userId="S::sara.oikawa1@pepsico.com::daca05a4-c2e3-496c-acf6-4ca22e129b95" providerId="AD" clId="Web-{BE4DAF64-1813-4970-B7E9-5195433499A0}" dt="2020-07-07T17:03:13.283" v="606" actId="1076"/>
          <ac:spMkLst>
            <pc:docMk/>
            <pc:sldMk cId="2705376403" sldId="308"/>
            <ac:spMk id="64" creationId="{00000000-0000-0000-0000-000000000000}"/>
          </ac:spMkLst>
        </pc:spChg>
        <pc:spChg chg="mod">
          <ac:chgData name="OIKAWA, SARA {PEP}" userId="S::sara.oikawa1@pepsico.com::daca05a4-c2e3-496c-acf6-4ca22e129b95" providerId="AD" clId="Web-{BE4DAF64-1813-4970-B7E9-5195433499A0}" dt="2020-07-07T17:03:20.408" v="607" actId="1076"/>
          <ac:spMkLst>
            <pc:docMk/>
            <pc:sldMk cId="2705376403" sldId="308"/>
            <ac:spMk id="65" creationId="{00000000-0000-0000-0000-000000000000}"/>
          </ac:spMkLst>
        </pc:spChg>
      </pc:sldChg>
      <pc:sldChg chg="addSp modSp">
        <pc:chgData name="OIKAWA, SARA {PEP}" userId="S::sara.oikawa1@pepsico.com::daca05a4-c2e3-496c-acf6-4ca22e129b95" providerId="AD" clId="Web-{BE4DAF64-1813-4970-B7E9-5195433499A0}" dt="2020-07-07T16:59:37.886" v="515" actId="1076"/>
        <pc:sldMkLst>
          <pc:docMk/>
          <pc:sldMk cId="618756557" sldId="314"/>
        </pc:sldMkLst>
        <pc:spChg chg="add mod">
          <ac:chgData name="OIKAWA, SARA {PEP}" userId="S::sara.oikawa1@pepsico.com::daca05a4-c2e3-496c-acf6-4ca22e129b95" providerId="AD" clId="Web-{BE4DAF64-1813-4970-B7E9-5195433499A0}" dt="2020-07-07T16:55:42.816" v="496" actId="1076"/>
          <ac:spMkLst>
            <pc:docMk/>
            <pc:sldMk cId="618756557" sldId="314"/>
            <ac:spMk id="4" creationId="{2F7EBF8C-90CC-49C7-A5B7-5E57F403CA09}"/>
          </ac:spMkLst>
        </pc:spChg>
        <pc:spChg chg="mod">
          <ac:chgData name="OIKAWA, SARA {PEP}" userId="S::sara.oikawa1@pepsico.com::daca05a4-c2e3-496c-acf6-4ca22e129b95" providerId="AD" clId="Web-{BE4DAF64-1813-4970-B7E9-5195433499A0}" dt="2020-07-07T16:55:42.800" v="494" actId="1076"/>
          <ac:spMkLst>
            <pc:docMk/>
            <pc:sldMk cId="618756557" sldId="314"/>
            <ac:spMk id="9" creationId="{58966B9E-F8E1-4854-959E-FFBAA7433C4F}"/>
          </ac:spMkLst>
        </pc:spChg>
        <pc:spChg chg="mod">
          <ac:chgData name="OIKAWA, SARA {PEP}" userId="S::sara.oikawa1@pepsico.com::daca05a4-c2e3-496c-acf6-4ca22e129b95" providerId="AD" clId="Web-{BE4DAF64-1813-4970-B7E9-5195433499A0}" dt="2020-07-07T16:55:42.816" v="495" actId="1076"/>
          <ac:spMkLst>
            <pc:docMk/>
            <pc:sldMk cId="618756557" sldId="314"/>
            <ac:spMk id="10" creationId="{8B4A19F8-AE6D-49A8-820E-D41F4BD4BBBB}"/>
          </ac:spMkLst>
        </pc:spChg>
        <pc:spChg chg="mod">
          <ac:chgData name="OIKAWA, SARA {PEP}" userId="S::sara.oikawa1@pepsico.com::daca05a4-c2e3-496c-acf6-4ca22e129b95" providerId="AD" clId="Web-{BE4DAF64-1813-4970-B7E9-5195433499A0}" dt="2020-07-07T16:55:42.863" v="499" actId="1076"/>
          <ac:spMkLst>
            <pc:docMk/>
            <pc:sldMk cId="618756557" sldId="314"/>
            <ac:spMk id="11" creationId="{8AA90268-B10E-4B2F-BAC5-237DA5001B98}"/>
          </ac:spMkLst>
        </pc:spChg>
        <pc:spChg chg="mod">
          <ac:chgData name="OIKAWA, SARA {PEP}" userId="S::sara.oikawa1@pepsico.com::daca05a4-c2e3-496c-acf6-4ca22e129b95" providerId="AD" clId="Web-{BE4DAF64-1813-4970-B7E9-5195433499A0}" dt="2020-07-07T16:59:37.886" v="515" actId="1076"/>
          <ac:spMkLst>
            <pc:docMk/>
            <pc:sldMk cId="618756557" sldId="314"/>
            <ac:spMk id="12" creationId="{D3C467B4-DE9F-4881-9983-98071F0C2F45}"/>
          </ac:spMkLst>
        </pc:spChg>
        <pc:spChg chg="add mod">
          <ac:chgData name="OIKAWA, SARA {PEP}" userId="S::sara.oikawa1@pepsico.com::daca05a4-c2e3-496c-acf6-4ca22e129b95" providerId="AD" clId="Web-{BE4DAF64-1813-4970-B7E9-5195433499A0}" dt="2020-07-07T16:55:42.832" v="497" actId="1076"/>
          <ac:spMkLst>
            <pc:docMk/>
            <pc:sldMk cId="618756557" sldId="314"/>
            <ac:spMk id="13" creationId="{3AC5345D-9B47-4CF2-BDDF-BAA81BF6BFF5}"/>
          </ac:spMkLst>
        </pc:spChg>
        <pc:spChg chg="add mod">
          <ac:chgData name="OIKAWA, SARA {PEP}" userId="S::sara.oikawa1@pepsico.com::daca05a4-c2e3-496c-acf6-4ca22e129b95" providerId="AD" clId="Web-{BE4DAF64-1813-4970-B7E9-5195433499A0}" dt="2020-07-07T16:55:42.847" v="498" actId="1076"/>
          <ac:spMkLst>
            <pc:docMk/>
            <pc:sldMk cId="618756557" sldId="314"/>
            <ac:spMk id="14" creationId="{6ED37110-5E5C-451E-9464-F41593339775}"/>
          </ac:spMkLst>
        </pc:spChg>
      </pc:sldChg>
      <pc:sldChg chg="modSp">
        <pc:chgData name="OIKAWA, SARA {PEP}" userId="S::sara.oikawa1@pepsico.com::daca05a4-c2e3-496c-acf6-4ca22e129b95" providerId="AD" clId="Web-{BE4DAF64-1813-4970-B7E9-5195433499A0}" dt="2020-07-07T17:02:04.500" v="600" actId="20577"/>
        <pc:sldMkLst>
          <pc:docMk/>
          <pc:sldMk cId="3535139691" sldId="315"/>
        </pc:sldMkLst>
        <pc:spChg chg="mod">
          <ac:chgData name="OIKAWA, SARA {PEP}" userId="S::sara.oikawa1@pepsico.com::daca05a4-c2e3-496c-acf6-4ca22e129b95" providerId="AD" clId="Web-{BE4DAF64-1813-4970-B7E9-5195433499A0}" dt="2020-07-07T17:02:04.500" v="600" actId="20577"/>
          <ac:spMkLst>
            <pc:docMk/>
            <pc:sldMk cId="3535139691" sldId="315"/>
            <ac:spMk id="147" creationId="{19772240-5C09-4CA0-BD86-F17F6574D1A2}"/>
          </ac:spMkLst>
        </pc:spChg>
      </pc:sldChg>
      <pc:sldChg chg="addSp delSp modSp">
        <pc:chgData name="OIKAWA, SARA {PEP}" userId="S::sara.oikawa1@pepsico.com::daca05a4-c2e3-496c-acf6-4ca22e129b95" providerId="AD" clId="Web-{BE4DAF64-1813-4970-B7E9-5195433499A0}" dt="2020-07-07T17:48:56.947" v="2070" actId="14100"/>
        <pc:sldMkLst>
          <pc:docMk/>
          <pc:sldMk cId="2713141664" sldId="316"/>
        </pc:sldMkLst>
        <pc:picChg chg="del">
          <ac:chgData name="OIKAWA, SARA {PEP}" userId="S::sara.oikawa1@pepsico.com::daca05a4-c2e3-496c-acf6-4ca22e129b95" providerId="AD" clId="Web-{BE4DAF64-1813-4970-B7E9-5195433499A0}" dt="2020-07-07T17:47:00.490" v="2062"/>
          <ac:picMkLst>
            <pc:docMk/>
            <pc:sldMk cId="2713141664" sldId="316"/>
            <ac:picMk id="8" creationId="{45EE7A0B-3A36-4A4A-B026-90BBEB4F74B9}"/>
          </ac:picMkLst>
        </pc:picChg>
        <pc:picChg chg="add mod">
          <ac:chgData name="OIKAWA, SARA {PEP}" userId="S::sara.oikawa1@pepsico.com::daca05a4-c2e3-496c-acf6-4ca22e129b95" providerId="AD" clId="Web-{BE4DAF64-1813-4970-B7E9-5195433499A0}" dt="2020-07-07T17:48:56.947" v="2070" actId="14100"/>
          <ac:picMkLst>
            <pc:docMk/>
            <pc:sldMk cId="2713141664" sldId="316"/>
            <ac:picMk id="9" creationId="{3C843F9F-B9A6-404F-A8BF-6C3E9F81A04C}"/>
          </ac:picMkLst>
        </pc:picChg>
      </pc:sldChg>
      <pc:sldChg chg="addSp modSp modNotes">
        <pc:chgData name="OIKAWA, SARA {PEP}" userId="S::sara.oikawa1@pepsico.com::daca05a4-c2e3-496c-acf6-4ca22e129b95" providerId="AD" clId="Web-{BE4DAF64-1813-4970-B7E9-5195433499A0}" dt="2020-07-07T17:43:55.765" v="2061" actId="1076"/>
        <pc:sldMkLst>
          <pc:docMk/>
          <pc:sldMk cId="3835174198" sldId="317"/>
        </pc:sldMkLst>
        <pc:spChg chg="mod">
          <ac:chgData name="OIKAWA, SARA {PEP}" userId="S::sara.oikawa1@pepsico.com::daca05a4-c2e3-496c-acf6-4ca22e129b95" providerId="AD" clId="Web-{BE4DAF64-1813-4970-B7E9-5195433499A0}" dt="2020-07-07T17:38:47.803" v="1886" actId="14100"/>
          <ac:spMkLst>
            <pc:docMk/>
            <pc:sldMk cId="3835174198" sldId="317"/>
            <ac:spMk id="2" creationId="{78E158A7-C091-0D4C-BB9A-33DA3C9B2475}"/>
          </ac:spMkLst>
        </pc:spChg>
        <pc:spChg chg="mod">
          <ac:chgData name="OIKAWA, SARA {PEP}" userId="S::sara.oikawa1@pepsico.com::daca05a4-c2e3-496c-acf6-4ca22e129b95" providerId="AD" clId="Web-{BE4DAF64-1813-4970-B7E9-5195433499A0}" dt="2020-07-07T17:42:05.481" v="1994" actId="14100"/>
          <ac:spMkLst>
            <pc:docMk/>
            <pc:sldMk cId="3835174198" sldId="317"/>
            <ac:spMk id="3" creationId="{0EFF185E-D943-8041-AAAF-A2438C586D71}"/>
          </ac:spMkLst>
        </pc:spChg>
        <pc:spChg chg="add mod">
          <ac:chgData name="OIKAWA, SARA {PEP}" userId="S::sara.oikawa1@pepsico.com::daca05a4-c2e3-496c-acf6-4ca22e129b95" providerId="AD" clId="Web-{BE4DAF64-1813-4970-B7E9-5195433499A0}" dt="2020-07-07T17:38:14.708" v="1872" actId="1076"/>
          <ac:spMkLst>
            <pc:docMk/>
            <pc:sldMk cId="3835174198" sldId="317"/>
            <ac:spMk id="7" creationId="{80354534-D88E-4CD2-B0D6-3BA08AB321C6}"/>
          </ac:spMkLst>
        </pc:spChg>
        <pc:spChg chg="add mod">
          <ac:chgData name="OIKAWA, SARA {PEP}" userId="S::sara.oikawa1@pepsico.com::daca05a4-c2e3-496c-acf6-4ca22e129b95" providerId="AD" clId="Web-{BE4DAF64-1813-4970-B7E9-5195433499A0}" dt="2020-07-07T17:38:14.708" v="1873" actId="1076"/>
          <ac:spMkLst>
            <pc:docMk/>
            <pc:sldMk cId="3835174198" sldId="317"/>
            <ac:spMk id="9" creationId="{89042B02-77D4-4E97-A686-8E1FDE313B03}"/>
          </ac:spMkLst>
        </pc:spChg>
        <pc:spChg chg="add mod">
          <ac:chgData name="OIKAWA, SARA {PEP}" userId="S::sara.oikawa1@pepsico.com::daca05a4-c2e3-496c-acf6-4ca22e129b95" providerId="AD" clId="Web-{BE4DAF64-1813-4970-B7E9-5195433499A0}" dt="2020-07-07T17:38:14.723" v="1874" actId="1076"/>
          <ac:spMkLst>
            <pc:docMk/>
            <pc:sldMk cId="3835174198" sldId="317"/>
            <ac:spMk id="11" creationId="{42FA1C73-B4DC-4F88-9C19-D76EFF9C4AD7}"/>
          </ac:spMkLst>
        </pc:spChg>
        <pc:spChg chg="add mod">
          <ac:chgData name="OIKAWA, SARA {PEP}" userId="S::sara.oikawa1@pepsico.com::daca05a4-c2e3-496c-acf6-4ca22e129b95" providerId="AD" clId="Web-{BE4DAF64-1813-4970-B7E9-5195433499A0}" dt="2020-07-07T17:38:14.723" v="1875" actId="1076"/>
          <ac:spMkLst>
            <pc:docMk/>
            <pc:sldMk cId="3835174198" sldId="317"/>
            <ac:spMk id="13" creationId="{BC180924-7870-4255-93BD-CE839F8A310D}"/>
          </ac:spMkLst>
        </pc:spChg>
        <pc:spChg chg="add mod">
          <ac:chgData name="OIKAWA, SARA {PEP}" userId="S::sara.oikawa1@pepsico.com::daca05a4-c2e3-496c-acf6-4ca22e129b95" providerId="AD" clId="Web-{BE4DAF64-1813-4970-B7E9-5195433499A0}" dt="2020-07-07T17:38:43.349" v="1885" actId="1076"/>
          <ac:spMkLst>
            <pc:docMk/>
            <pc:sldMk cId="3835174198" sldId="317"/>
            <ac:spMk id="15" creationId="{B9B891C9-6FBC-4929-A198-FD0CEE3C6B7F}"/>
          </ac:spMkLst>
        </pc:spChg>
        <pc:spChg chg="add mod">
          <ac:chgData name="OIKAWA, SARA {PEP}" userId="S::sara.oikawa1@pepsico.com::daca05a4-c2e3-496c-acf6-4ca22e129b95" providerId="AD" clId="Web-{BE4DAF64-1813-4970-B7E9-5195433499A0}" dt="2020-07-07T17:38:14.739" v="1876" actId="1076"/>
          <ac:spMkLst>
            <pc:docMk/>
            <pc:sldMk cId="3835174198" sldId="317"/>
            <ac:spMk id="16" creationId="{D2E3B2F7-74F5-461C-A407-2AE3C7FEE8A3}"/>
          </ac:spMkLst>
        </pc:spChg>
        <pc:spChg chg="add mod">
          <ac:chgData name="OIKAWA, SARA {PEP}" userId="S::sara.oikawa1@pepsico.com::daca05a4-c2e3-496c-acf6-4ca22e129b95" providerId="AD" clId="Web-{BE4DAF64-1813-4970-B7E9-5195433499A0}" dt="2020-07-07T17:39:31.929" v="1894"/>
          <ac:spMkLst>
            <pc:docMk/>
            <pc:sldMk cId="3835174198" sldId="317"/>
            <ac:spMk id="18" creationId="{FB4BDDB5-CFAA-41BB-99DB-33E2BF8500D9}"/>
          </ac:spMkLst>
        </pc:spChg>
        <pc:spChg chg="add mod">
          <ac:chgData name="OIKAWA, SARA {PEP}" userId="S::sara.oikawa1@pepsico.com::daca05a4-c2e3-496c-acf6-4ca22e129b95" providerId="AD" clId="Web-{BE4DAF64-1813-4970-B7E9-5195433499A0}" dt="2020-07-07T17:40:18.555" v="1906" actId="1076"/>
          <ac:spMkLst>
            <pc:docMk/>
            <pc:sldMk cId="3835174198" sldId="317"/>
            <ac:spMk id="20" creationId="{54268883-3DA7-4878-9D35-0ED2DFE86795}"/>
          </ac:spMkLst>
        </pc:spChg>
        <pc:spChg chg="add mod">
          <ac:chgData name="OIKAWA, SARA {PEP}" userId="S::sara.oikawa1@pepsico.com::daca05a4-c2e3-496c-acf6-4ca22e129b95" providerId="AD" clId="Web-{BE4DAF64-1813-4970-B7E9-5195433499A0}" dt="2020-07-07T17:43:52.640" v="2060" actId="1076"/>
          <ac:spMkLst>
            <pc:docMk/>
            <pc:sldMk cId="3835174198" sldId="317"/>
            <ac:spMk id="22" creationId="{90961845-DA19-4DB1-8727-B496973A247A}"/>
          </ac:spMkLst>
        </pc:spChg>
        <pc:grpChg chg="add mod">
          <ac:chgData name="OIKAWA, SARA {PEP}" userId="S::sara.oikawa1@pepsico.com::daca05a4-c2e3-496c-acf6-4ca22e129b95" providerId="AD" clId="Web-{BE4DAF64-1813-4970-B7E9-5195433499A0}" dt="2020-07-07T17:39:57.024" v="1900" actId="1076"/>
          <ac:grpSpMkLst>
            <pc:docMk/>
            <pc:sldMk cId="3835174198" sldId="317"/>
            <ac:grpSpMk id="19" creationId="{91A654AA-8AFD-411A-A459-0EDEADCA90B4}"/>
          </ac:grpSpMkLst>
        </pc:grpChg>
        <pc:picChg chg="add mod">
          <ac:chgData name="OIKAWA, SARA {PEP}" userId="S::sara.oikawa1@pepsico.com::daca05a4-c2e3-496c-acf6-4ca22e129b95" providerId="AD" clId="Web-{BE4DAF64-1813-4970-B7E9-5195433499A0}" dt="2020-07-07T17:40:00.211" v="1901" actId="1076"/>
          <ac:picMkLst>
            <pc:docMk/>
            <pc:sldMk cId="3835174198" sldId="317"/>
            <ac:picMk id="5" creationId="{2433F4CF-0CCD-495A-B886-ACA0EBE00490}"/>
          </ac:picMkLst>
        </pc:picChg>
        <pc:picChg chg="add mod">
          <ac:chgData name="OIKAWA, SARA {PEP}" userId="S::sara.oikawa1@pepsico.com::daca05a4-c2e3-496c-acf6-4ca22e129b95" providerId="AD" clId="Web-{BE4DAF64-1813-4970-B7E9-5195433499A0}" dt="2020-07-07T17:43:55.765" v="2061" actId="1076"/>
          <ac:picMkLst>
            <pc:docMk/>
            <pc:sldMk cId="3835174198" sldId="317"/>
            <ac:picMk id="23" creationId="{7CA25154-7ACA-4C5C-84FB-67CFDDB73613}"/>
          </ac:picMkLst>
        </pc:picChg>
      </pc:sldChg>
      <pc:sldChg chg="addSp delSp modSp">
        <pc:chgData name="OIKAWA, SARA {PEP}" userId="S::sara.oikawa1@pepsico.com::daca05a4-c2e3-496c-acf6-4ca22e129b95" providerId="AD" clId="Web-{BE4DAF64-1813-4970-B7E9-5195433499A0}" dt="2020-07-07T17:01:27.514" v="557" actId="20577"/>
        <pc:sldMkLst>
          <pc:docMk/>
          <pc:sldMk cId="4250143491" sldId="330"/>
        </pc:sldMkLst>
        <pc:spChg chg="mod">
          <ac:chgData name="OIKAWA, SARA {PEP}" userId="S::sara.oikawa1@pepsico.com::daca05a4-c2e3-496c-acf6-4ca22e129b95" providerId="AD" clId="Web-{BE4DAF64-1813-4970-B7E9-5195433499A0}" dt="2020-07-07T17:00:53.701" v="556"/>
          <ac:spMkLst>
            <pc:docMk/>
            <pc:sldMk cId="4250143491" sldId="330"/>
            <ac:spMk id="2" creationId="{00000000-0000-0000-0000-000000000000}"/>
          </ac:spMkLst>
        </pc:spChg>
        <pc:spChg chg="del">
          <ac:chgData name="OIKAWA, SARA {PEP}" userId="S::sara.oikawa1@pepsico.com::daca05a4-c2e3-496c-acf6-4ca22e129b95" providerId="AD" clId="Web-{BE4DAF64-1813-4970-B7E9-5195433499A0}" dt="2020-07-07T16:51:32.011" v="272"/>
          <ac:spMkLst>
            <pc:docMk/>
            <pc:sldMk cId="4250143491" sldId="330"/>
            <ac:spMk id="4" creationId="{00000000-0000-0000-0000-000000000000}"/>
          </ac:spMkLst>
        </pc:spChg>
        <pc:spChg chg="mod">
          <ac:chgData name="OIKAWA, SARA {PEP}" userId="S::sara.oikawa1@pepsico.com::daca05a4-c2e3-496c-acf6-4ca22e129b95" providerId="AD" clId="Web-{BE4DAF64-1813-4970-B7E9-5195433499A0}" dt="2020-07-07T16:06:13.730" v="77" actId="1076"/>
          <ac:spMkLst>
            <pc:docMk/>
            <pc:sldMk cId="4250143491" sldId="330"/>
            <ac:spMk id="5" creationId="{CB28CCDA-8B35-4C7F-9D10-922684EFF401}"/>
          </ac:spMkLst>
        </pc:spChg>
        <pc:spChg chg="add mod">
          <ac:chgData name="OIKAWA, SARA {PEP}" userId="S::sara.oikawa1@pepsico.com::daca05a4-c2e3-496c-acf6-4ca22e129b95" providerId="AD" clId="Web-{BE4DAF64-1813-4970-B7E9-5195433499A0}" dt="2020-07-07T16:04:46.196" v="17" actId="1076"/>
          <ac:spMkLst>
            <pc:docMk/>
            <pc:sldMk cId="4250143491" sldId="330"/>
            <ac:spMk id="6" creationId="{5B45DD40-2C1A-4003-9B1F-4DA87BFCF1C2}"/>
          </ac:spMkLst>
        </pc:spChg>
        <pc:spChg chg="add mod">
          <ac:chgData name="OIKAWA, SARA {PEP}" userId="S::sara.oikawa1@pepsico.com::daca05a4-c2e3-496c-acf6-4ca22e129b95" providerId="AD" clId="Web-{BE4DAF64-1813-4970-B7E9-5195433499A0}" dt="2020-07-07T16:06:05.730" v="74" actId="1076"/>
          <ac:spMkLst>
            <pc:docMk/>
            <pc:sldMk cId="4250143491" sldId="330"/>
            <ac:spMk id="9" creationId="{4F4BBE94-6D92-46FF-82D4-BFC62033632F}"/>
          </ac:spMkLst>
        </pc:spChg>
        <pc:spChg chg="add mod">
          <ac:chgData name="OIKAWA, SARA {PEP}" userId="S::sara.oikawa1@pepsico.com::daca05a4-c2e3-496c-acf6-4ca22e129b95" providerId="AD" clId="Web-{BE4DAF64-1813-4970-B7E9-5195433499A0}" dt="2020-07-07T16:05:59.591" v="73" actId="1076"/>
          <ac:spMkLst>
            <pc:docMk/>
            <pc:sldMk cId="4250143491" sldId="330"/>
            <ac:spMk id="35" creationId="{97C75A35-5EFA-4AEF-8442-D8E7E6882968}"/>
          </ac:spMkLst>
        </pc:spChg>
        <pc:spChg chg="add mod">
          <ac:chgData name="OIKAWA, SARA {PEP}" userId="S::sara.oikawa1@pepsico.com::daca05a4-c2e3-496c-acf6-4ca22e129b95" providerId="AD" clId="Web-{BE4DAF64-1813-4970-B7E9-5195433499A0}" dt="2020-07-07T16:05:28.684" v="61" actId="1076"/>
          <ac:spMkLst>
            <pc:docMk/>
            <pc:sldMk cId="4250143491" sldId="330"/>
            <ac:spMk id="36" creationId="{CECA3957-3B2C-45FF-9D3A-FC233B3C3E49}"/>
          </ac:spMkLst>
        </pc:spChg>
        <pc:spChg chg="add mod">
          <ac:chgData name="OIKAWA, SARA {PEP}" userId="S::sara.oikawa1@pepsico.com::daca05a4-c2e3-496c-acf6-4ca22e129b95" providerId="AD" clId="Web-{BE4DAF64-1813-4970-B7E9-5195433499A0}" dt="2020-07-07T16:05:36.948" v="67" actId="1076"/>
          <ac:spMkLst>
            <pc:docMk/>
            <pc:sldMk cId="4250143491" sldId="330"/>
            <ac:spMk id="37" creationId="{68615425-4681-4607-A441-4CD2ED45A5DF}"/>
          </ac:spMkLst>
        </pc:spChg>
        <pc:spChg chg="add mod">
          <ac:chgData name="OIKAWA, SARA {PEP}" userId="S::sara.oikawa1@pepsico.com::daca05a4-c2e3-496c-acf6-4ca22e129b95" providerId="AD" clId="Web-{BE4DAF64-1813-4970-B7E9-5195433499A0}" dt="2020-07-07T16:51:10.042" v="271" actId="1076"/>
          <ac:spMkLst>
            <pc:docMk/>
            <pc:sldMk cId="4250143491" sldId="330"/>
            <ac:spMk id="38" creationId="{215A6097-EEE0-400E-B01B-134CD64E5BA0}"/>
          </ac:spMkLst>
        </pc:spChg>
        <pc:spChg chg="add mod ord">
          <ac:chgData name="OIKAWA, SARA {PEP}" userId="S::sara.oikawa1@pepsico.com::daca05a4-c2e3-496c-acf6-4ca22e129b95" providerId="AD" clId="Web-{BE4DAF64-1813-4970-B7E9-5195433499A0}" dt="2020-07-07T16:58:24.838" v="506" actId="14100"/>
          <ac:spMkLst>
            <pc:docMk/>
            <pc:sldMk cId="4250143491" sldId="330"/>
            <ac:spMk id="39" creationId="{3906A395-2AB4-4D40-91B5-B63D69567C4C}"/>
          </ac:spMkLst>
        </pc:spChg>
        <pc:spChg chg="add mod ord">
          <ac:chgData name="OIKAWA, SARA {PEP}" userId="S::sara.oikawa1@pepsico.com::daca05a4-c2e3-496c-acf6-4ca22e129b95" providerId="AD" clId="Web-{BE4DAF64-1813-4970-B7E9-5195433499A0}" dt="2020-07-07T16:16:59.565" v="170"/>
          <ac:spMkLst>
            <pc:docMk/>
            <pc:sldMk cId="4250143491" sldId="330"/>
            <ac:spMk id="40" creationId="{9BCAA0AC-7A6A-45EB-A35F-B6BDB01EA266}"/>
          </ac:spMkLst>
        </pc:spChg>
        <pc:spChg chg="add mod">
          <ac:chgData name="OIKAWA, SARA {PEP}" userId="S::sara.oikawa1@pepsico.com::daca05a4-c2e3-496c-acf6-4ca22e129b95" providerId="AD" clId="Web-{BE4DAF64-1813-4970-B7E9-5195433499A0}" dt="2020-07-07T16:58:08.946" v="505" actId="14100"/>
          <ac:spMkLst>
            <pc:docMk/>
            <pc:sldMk cId="4250143491" sldId="330"/>
            <ac:spMk id="41" creationId="{9EB51932-55AE-46F2-B2E1-8A869145A8C1}"/>
          </ac:spMkLst>
        </pc:spChg>
        <pc:spChg chg="add del mod">
          <ac:chgData name="OIKAWA, SARA {PEP}" userId="S::sara.oikawa1@pepsico.com::daca05a4-c2e3-496c-acf6-4ca22e129b95" providerId="AD" clId="Web-{BE4DAF64-1813-4970-B7E9-5195433499A0}" dt="2020-07-07T16:12:00.555" v="113"/>
          <ac:spMkLst>
            <pc:docMk/>
            <pc:sldMk cId="4250143491" sldId="330"/>
            <ac:spMk id="42" creationId="{3DA33A48-653D-44E8-B6B0-066D472D715D}"/>
          </ac:spMkLst>
        </pc:spChg>
        <pc:spChg chg="add mod">
          <ac:chgData name="OIKAWA, SARA {PEP}" userId="S::sara.oikawa1@pepsico.com::daca05a4-c2e3-496c-acf6-4ca22e129b95" providerId="AD" clId="Web-{BE4DAF64-1813-4970-B7E9-5195433499A0}" dt="2020-07-07T16:38:10.611" v="190" actId="1076"/>
          <ac:spMkLst>
            <pc:docMk/>
            <pc:sldMk cId="4250143491" sldId="330"/>
            <ac:spMk id="42" creationId="{6CC21454-91AA-4BB3-A822-FA85BD1E8D6F}"/>
          </ac:spMkLst>
        </pc:spChg>
        <pc:spChg chg="add mod ord">
          <ac:chgData name="OIKAWA, SARA {PEP}" userId="S::sara.oikawa1@pepsico.com::daca05a4-c2e3-496c-acf6-4ca22e129b95" providerId="AD" clId="Web-{BE4DAF64-1813-4970-B7E9-5195433499A0}" dt="2020-07-07T16:58:49.837" v="507"/>
          <ac:spMkLst>
            <pc:docMk/>
            <pc:sldMk cId="4250143491" sldId="330"/>
            <ac:spMk id="43" creationId="{46D67307-8827-421F-8CCB-B1AEC74AE846}"/>
          </ac:spMkLst>
        </pc:spChg>
        <pc:spChg chg="add mod ord">
          <ac:chgData name="OIKAWA, SARA {PEP}" userId="S::sara.oikawa1@pepsico.com::daca05a4-c2e3-496c-acf6-4ca22e129b95" providerId="AD" clId="Web-{BE4DAF64-1813-4970-B7E9-5195433499A0}" dt="2020-07-07T16:17:39.004" v="173" actId="1076"/>
          <ac:spMkLst>
            <pc:docMk/>
            <pc:sldMk cId="4250143491" sldId="330"/>
            <ac:spMk id="44" creationId="{62F06FF8-2E45-48F1-A29A-45E19CA7DE42}"/>
          </ac:spMkLst>
        </pc:spChg>
        <pc:spChg chg="add mod">
          <ac:chgData name="OIKAWA, SARA {PEP}" userId="S::sara.oikawa1@pepsico.com::daca05a4-c2e3-496c-acf6-4ca22e129b95" providerId="AD" clId="Web-{BE4DAF64-1813-4970-B7E9-5195433499A0}" dt="2020-07-07T16:38:37.972" v="211" actId="1076"/>
          <ac:spMkLst>
            <pc:docMk/>
            <pc:sldMk cId="4250143491" sldId="330"/>
            <ac:spMk id="45" creationId="{9F6EA5D8-CFF2-4724-85F7-7C45E62D8800}"/>
          </ac:spMkLst>
        </pc:spChg>
        <pc:spChg chg="add mod">
          <ac:chgData name="OIKAWA, SARA {PEP}" userId="S::sara.oikawa1@pepsico.com::daca05a4-c2e3-496c-acf6-4ca22e129b95" providerId="AD" clId="Web-{BE4DAF64-1813-4970-B7E9-5195433499A0}" dt="2020-07-07T17:01:27.514" v="557" actId="20577"/>
          <ac:spMkLst>
            <pc:docMk/>
            <pc:sldMk cId="4250143491" sldId="330"/>
            <ac:spMk id="46" creationId="{CBD46BD0-736A-445A-A4CE-D4084F07B9ED}"/>
          </ac:spMkLst>
        </pc:spChg>
        <pc:spChg chg="add mod">
          <ac:chgData name="OIKAWA, SARA {PEP}" userId="S::sara.oikawa1@pepsico.com::daca05a4-c2e3-496c-acf6-4ca22e129b95" providerId="AD" clId="Web-{BE4DAF64-1813-4970-B7E9-5195433499A0}" dt="2020-07-07T16:39:46.318" v="267" actId="1076"/>
          <ac:spMkLst>
            <pc:docMk/>
            <pc:sldMk cId="4250143491" sldId="330"/>
            <ac:spMk id="47" creationId="{A8E4BB93-F9ED-4611-90BB-1F3BBD2CA42D}"/>
          </ac:spMkLst>
        </pc:spChg>
        <pc:spChg chg="add mod">
          <ac:chgData name="OIKAWA, SARA {PEP}" userId="S::sara.oikawa1@pepsico.com::daca05a4-c2e3-496c-acf6-4ca22e129b95" providerId="AD" clId="Web-{BE4DAF64-1813-4970-B7E9-5195433499A0}" dt="2020-07-07T16:53:05.452" v="456" actId="20577"/>
          <ac:spMkLst>
            <pc:docMk/>
            <pc:sldMk cId="4250143491" sldId="330"/>
            <ac:spMk id="49" creationId="{BBB45A8A-9F09-4EF5-B906-E6F570A4944C}"/>
          </ac:spMkLst>
        </pc:spChg>
        <pc:grpChg chg="add mod">
          <ac:chgData name="OIKAWA, SARA {PEP}" userId="S::sara.oikawa1@pepsico.com::daca05a4-c2e3-496c-acf6-4ca22e129b95" providerId="AD" clId="Web-{BE4DAF64-1813-4970-B7E9-5195433499A0}" dt="2020-07-07T16:51:03.776" v="269" actId="1076"/>
          <ac:grpSpMkLst>
            <pc:docMk/>
            <pc:sldMk cId="4250143491" sldId="330"/>
            <ac:grpSpMk id="48" creationId="{813A30F7-D9BF-4E70-A632-4E1C1774BA99}"/>
          </ac:grpSpMkLst>
        </pc:grpChg>
        <pc:cxnChg chg="mod">
          <ac:chgData name="OIKAWA, SARA {PEP}" userId="S::sara.oikawa1@pepsico.com::daca05a4-c2e3-496c-acf6-4ca22e129b95" providerId="AD" clId="Web-{BE4DAF64-1813-4970-B7E9-5195433499A0}" dt="2020-07-07T16:14:05.137" v="144" actId="1076"/>
          <ac:cxnSpMkLst>
            <pc:docMk/>
            <pc:sldMk cId="4250143491" sldId="330"/>
            <ac:cxnSpMk id="7" creationId="{4D1320F0-7BE6-4B69-9B33-6ED401069167}"/>
          </ac:cxnSpMkLst>
        </pc:cxnChg>
        <pc:cxnChg chg="mod">
          <ac:chgData name="OIKAWA, SARA {PEP}" userId="S::sara.oikawa1@pepsico.com::daca05a4-c2e3-496c-acf6-4ca22e129b95" providerId="AD" clId="Web-{BE4DAF64-1813-4970-B7E9-5195433499A0}" dt="2020-07-07T16:13:47.684" v="134" actId="1076"/>
          <ac:cxnSpMkLst>
            <pc:docMk/>
            <pc:sldMk cId="4250143491" sldId="330"/>
            <ac:cxnSpMk id="8" creationId="{4AA5007F-5A5B-4542-9CFE-496FF9DD52BE}"/>
          </ac:cxnSpMkLst>
        </pc:cxnChg>
        <pc:cxnChg chg="mod">
          <ac:chgData name="OIKAWA, SARA {PEP}" userId="S::sara.oikawa1@pepsico.com::daca05a4-c2e3-496c-acf6-4ca22e129b95" providerId="AD" clId="Web-{BE4DAF64-1813-4970-B7E9-5195433499A0}" dt="2020-07-07T16:51:09.933" v="270" actId="1076"/>
          <ac:cxnSpMkLst>
            <pc:docMk/>
            <pc:sldMk cId="4250143491" sldId="330"/>
            <ac:cxnSpMk id="24" creationId="{408636DE-D7F5-4552-84F6-34B64C8596D0}"/>
          </ac:cxnSpMkLst>
        </pc:cxnChg>
      </pc:sldChg>
      <pc:sldChg chg="modSp">
        <pc:chgData name="OIKAWA, SARA {PEP}" userId="S::sara.oikawa1@pepsico.com::daca05a4-c2e3-496c-acf6-4ca22e129b95" providerId="AD" clId="Web-{BE4DAF64-1813-4970-B7E9-5195433499A0}" dt="2020-07-07T17:00:10.824" v="527" actId="20577"/>
        <pc:sldMkLst>
          <pc:docMk/>
          <pc:sldMk cId="1906316049" sldId="331"/>
        </pc:sldMkLst>
        <pc:spChg chg="mod">
          <ac:chgData name="OIKAWA, SARA {PEP}" userId="S::sara.oikawa1@pepsico.com::daca05a4-c2e3-496c-acf6-4ca22e129b95" providerId="AD" clId="Web-{BE4DAF64-1813-4970-B7E9-5195433499A0}" dt="2020-07-07T17:00:07.777" v="525" actId="20577"/>
          <ac:spMkLst>
            <pc:docMk/>
            <pc:sldMk cId="1906316049" sldId="331"/>
            <ac:spMk id="6" creationId="{3F1E8987-9941-4BE0-AF8E-77D604412B6F}"/>
          </ac:spMkLst>
        </pc:spChg>
        <pc:spChg chg="mod">
          <ac:chgData name="OIKAWA, SARA {PEP}" userId="S::sara.oikawa1@pepsico.com::daca05a4-c2e3-496c-acf6-4ca22e129b95" providerId="AD" clId="Web-{BE4DAF64-1813-4970-B7E9-5195433499A0}" dt="2020-07-07T17:00:10.824" v="527" actId="20577"/>
          <ac:spMkLst>
            <pc:docMk/>
            <pc:sldMk cId="1906316049" sldId="331"/>
            <ac:spMk id="16" creationId="{E07AABF4-9305-4863-AD29-0695CC3AE0EB}"/>
          </ac:spMkLst>
        </pc:spChg>
      </pc:sldChg>
      <pc:sldChg chg="addSp modSp">
        <pc:chgData name="OIKAWA, SARA {PEP}" userId="S::sara.oikawa1@pepsico.com::daca05a4-c2e3-496c-acf6-4ca22e129b95" providerId="AD" clId="Web-{BE4DAF64-1813-4970-B7E9-5195433499A0}" dt="2020-07-07T17:47:18.334" v="2067" actId="1076"/>
        <pc:sldMkLst>
          <pc:docMk/>
          <pc:sldMk cId="4263244754" sldId="332"/>
        </pc:sldMkLst>
        <pc:picChg chg="add mod">
          <ac:chgData name="OIKAWA, SARA {PEP}" userId="S::sara.oikawa1@pepsico.com::daca05a4-c2e3-496c-acf6-4ca22e129b95" providerId="AD" clId="Web-{BE4DAF64-1813-4970-B7E9-5195433499A0}" dt="2020-07-07T17:47:18.334" v="2067" actId="1076"/>
          <ac:picMkLst>
            <pc:docMk/>
            <pc:sldMk cId="4263244754" sldId="332"/>
            <ac:picMk id="4" creationId="{039258C8-6E4C-4F92-9A27-91BFD5F61476}"/>
          </ac:picMkLst>
        </pc:picChg>
      </pc:sldChg>
      <pc:sldChg chg="del">
        <pc:chgData name="OIKAWA, SARA {PEP}" userId="S::sara.oikawa1@pepsico.com::daca05a4-c2e3-496c-acf6-4ca22e129b95" providerId="AD" clId="Web-{BE4DAF64-1813-4970-B7E9-5195433499A0}" dt="2020-07-07T16:57:05.631" v="500"/>
        <pc:sldMkLst>
          <pc:docMk/>
          <pc:sldMk cId="754349599" sldId="333"/>
        </pc:sldMkLst>
      </pc:sldChg>
      <pc:sldChg chg="addSp delSp modSp modNotes">
        <pc:chgData name="OIKAWA, SARA {PEP}" userId="S::sara.oikawa1@pepsico.com::daca05a4-c2e3-496c-acf6-4ca22e129b95" providerId="AD" clId="Web-{BE4DAF64-1813-4970-B7E9-5195433499A0}" dt="2020-07-07T17:16:01.635" v="1094"/>
        <pc:sldMkLst>
          <pc:docMk/>
          <pc:sldMk cId="569521798" sldId="335"/>
        </pc:sldMkLst>
        <pc:spChg chg="del mod">
          <ac:chgData name="OIKAWA, SARA {PEP}" userId="S::sara.oikawa1@pepsico.com::daca05a4-c2e3-496c-acf6-4ca22e129b95" providerId="AD" clId="Web-{BE4DAF64-1813-4970-B7E9-5195433499A0}" dt="2020-07-07T17:02:49.298" v="605"/>
          <ac:spMkLst>
            <pc:docMk/>
            <pc:sldMk cId="569521798" sldId="335"/>
            <ac:spMk id="3" creationId="{0EFF185E-D943-8041-AAAF-A2438C586D71}"/>
          </ac:spMkLst>
        </pc:spChg>
        <pc:spChg chg="add mod">
          <ac:chgData name="OIKAWA, SARA {PEP}" userId="S::sara.oikawa1@pepsico.com::daca05a4-c2e3-496c-acf6-4ca22e129b95" providerId="AD" clId="Web-{BE4DAF64-1813-4970-B7E9-5195433499A0}" dt="2020-07-07T17:10:59.501" v="800" actId="20577"/>
          <ac:spMkLst>
            <pc:docMk/>
            <pc:sldMk cId="569521798" sldId="335"/>
            <ac:spMk id="6" creationId="{C4FF2307-C93B-40C3-835A-92D4649EBE3C}"/>
          </ac:spMkLst>
        </pc:spChg>
        <pc:spChg chg="add mod">
          <ac:chgData name="OIKAWA, SARA {PEP}" userId="S::sara.oikawa1@pepsico.com::daca05a4-c2e3-496c-acf6-4ca22e129b95" providerId="AD" clId="Web-{BE4DAF64-1813-4970-B7E9-5195433499A0}" dt="2020-07-07T17:07:29.510" v="728" actId="20577"/>
          <ac:spMkLst>
            <pc:docMk/>
            <pc:sldMk cId="569521798" sldId="335"/>
            <ac:spMk id="10" creationId="{6A62E760-10E4-4A4E-876C-41ECF0DD6D20}"/>
          </ac:spMkLst>
        </pc:spChg>
        <pc:spChg chg="add mod">
          <ac:chgData name="OIKAWA, SARA {PEP}" userId="S::sara.oikawa1@pepsico.com::daca05a4-c2e3-496c-acf6-4ca22e129b95" providerId="AD" clId="Web-{BE4DAF64-1813-4970-B7E9-5195433499A0}" dt="2020-07-07T17:08:04.105" v="739" actId="1076"/>
          <ac:spMkLst>
            <pc:docMk/>
            <pc:sldMk cId="569521798" sldId="335"/>
            <ac:spMk id="13" creationId="{40033C27-226B-41EB-97B7-4CAB81217943}"/>
          </ac:spMkLst>
        </pc:spChg>
        <pc:spChg chg="add mod">
          <ac:chgData name="OIKAWA, SARA {PEP}" userId="S::sara.oikawa1@pepsico.com::daca05a4-c2e3-496c-acf6-4ca22e129b95" providerId="AD" clId="Web-{BE4DAF64-1813-4970-B7E9-5195433499A0}" dt="2020-07-07T17:08:48.200" v="761" actId="1076"/>
          <ac:spMkLst>
            <pc:docMk/>
            <pc:sldMk cId="569521798" sldId="335"/>
            <ac:spMk id="14" creationId="{A9E26C35-9AC7-4643-845F-4FF46370EC0B}"/>
          </ac:spMkLst>
        </pc:spChg>
        <pc:spChg chg="add mod">
          <ac:chgData name="OIKAWA, SARA {PEP}" userId="S::sara.oikawa1@pepsico.com::daca05a4-c2e3-496c-acf6-4ca22e129b95" providerId="AD" clId="Web-{BE4DAF64-1813-4970-B7E9-5195433499A0}" dt="2020-07-07T17:15:58.979" v="1091" actId="1076"/>
          <ac:spMkLst>
            <pc:docMk/>
            <pc:sldMk cId="569521798" sldId="335"/>
            <ac:spMk id="19" creationId="{6D25A90F-B17B-42BE-995C-46B524E31840}"/>
          </ac:spMkLst>
        </pc:spChg>
        <pc:spChg chg="add mod">
          <ac:chgData name="OIKAWA, SARA {PEP}" userId="S::sara.oikawa1@pepsico.com::daca05a4-c2e3-496c-acf6-4ca22e129b95" providerId="AD" clId="Web-{BE4DAF64-1813-4970-B7E9-5195433499A0}" dt="2020-07-07T17:15:58.979" v="1092" actId="1076"/>
          <ac:spMkLst>
            <pc:docMk/>
            <pc:sldMk cId="569521798" sldId="335"/>
            <ac:spMk id="20" creationId="{B519DEB7-A678-4A98-90AC-C5CC83B90475}"/>
          </ac:spMkLst>
        </pc:spChg>
        <pc:spChg chg="add del mod">
          <ac:chgData name="OIKAWA, SARA {PEP}" userId="S::sara.oikawa1@pepsico.com::daca05a4-c2e3-496c-acf6-4ca22e129b95" providerId="AD" clId="Web-{BE4DAF64-1813-4970-B7E9-5195433499A0}" dt="2020-07-07T17:16:01.635" v="1094"/>
          <ac:spMkLst>
            <pc:docMk/>
            <pc:sldMk cId="569521798" sldId="335"/>
            <ac:spMk id="23" creationId="{0F0F6919-4AC9-49DB-A338-BBBFCC7777FF}"/>
          </ac:spMkLst>
        </pc:spChg>
        <pc:spChg chg="add mod">
          <ac:chgData name="OIKAWA, SARA {PEP}" userId="S::sara.oikawa1@pepsico.com::daca05a4-c2e3-496c-acf6-4ca22e129b95" providerId="AD" clId="Web-{BE4DAF64-1813-4970-B7E9-5195433499A0}" dt="2020-07-07T17:13:50.490" v="922" actId="20577"/>
          <ac:spMkLst>
            <pc:docMk/>
            <pc:sldMk cId="569521798" sldId="335"/>
            <ac:spMk id="24" creationId="{3DA97B9B-30DD-4C68-8EB1-E209C15ADF97}"/>
          </ac:spMkLst>
        </pc:spChg>
        <pc:spChg chg="add mod">
          <ac:chgData name="OIKAWA, SARA {PEP}" userId="S::sara.oikawa1@pepsico.com::daca05a4-c2e3-496c-acf6-4ca22e129b95" providerId="AD" clId="Web-{BE4DAF64-1813-4970-B7E9-5195433499A0}" dt="2020-07-07T17:14:17.585" v="997" actId="1076"/>
          <ac:spMkLst>
            <pc:docMk/>
            <pc:sldMk cId="569521798" sldId="335"/>
            <ac:spMk id="25" creationId="{E3E80226-7CAE-40F8-8EAA-4A3566BFA4E5}"/>
          </ac:spMkLst>
        </pc:spChg>
        <pc:spChg chg="add mod">
          <ac:chgData name="OIKAWA, SARA {PEP}" userId="S::sara.oikawa1@pepsico.com::daca05a4-c2e3-496c-acf6-4ca22e129b95" providerId="AD" clId="Web-{BE4DAF64-1813-4970-B7E9-5195433499A0}" dt="2020-07-07T17:14:42.617" v="1075" actId="20577"/>
          <ac:spMkLst>
            <pc:docMk/>
            <pc:sldMk cId="569521798" sldId="335"/>
            <ac:spMk id="26" creationId="{10C35798-6AC9-473A-B460-72FA2598EEF8}"/>
          </ac:spMkLst>
        </pc:spChg>
        <pc:picChg chg="add mod">
          <ac:chgData name="OIKAWA, SARA {PEP}" userId="S::sara.oikawa1@pepsico.com::daca05a4-c2e3-496c-acf6-4ca22e129b95" providerId="AD" clId="Web-{BE4DAF64-1813-4970-B7E9-5195433499A0}" dt="2020-07-07T17:03:55.378" v="609" actId="1076"/>
          <ac:picMkLst>
            <pc:docMk/>
            <pc:sldMk cId="569521798" sldId="335"/>
            <ac:picMk id="5" creationId="{9DABA270-A013-46A4-9635-A5171D95F85D}"/>
          </ac:picMkLst>
        </pc:picChg>
        <pc:picChg chg="add del mod">
          <ac:chgData name="OIKAWA, SARA {PEP}" userId="S::sara.oikawa1@pepsico.com::daca05a4-c2e3-496c-acf6-4ca22e129b95" providerId="AD" clId="Web-{BE4DAF64-1813-4970-B7E9-5195433499A0}" dt="2020-07-07T17:06:56.196" v="718"/>
          <ac:picMkLst>
            <pc:docMk/>
            <pc:sldMk cId="569521798" sldId="335"/>
            <ac:picMk id="7" creationId="{4F1F7150-DF73-4724-B987-65936173A4C9}"/>
          </ac:picMkLst>
        </pc:picChg>
        <pc:picChg chg="add mod">
          <ac:chgData name="OIKAWA, SARA {PEP}" userId="S::sara.oikawa1@pepsico.com::daca05a4-c2e3-496c-acf6-4ca22e129b95" providerId="AD" clId="Web-{BE4DAF64-1813-4970-B7E9-5195433499A0}" dt="2020-07-07T17:07:33.262" v="730" actId="1076"/>
          <ac:picMkLst>
            <pc:docMk/>
            <pc:sldMk cId="569521798" sldId="335"/>
            <ac:picMk id="8" creationId="{0104FE1F-37C2-4988-A05D-C5E395D2D6FE}"/>
          </ac:picMkLst>
        </pc:picChg>
        <pc:picChg chg="add del">
          <ac:chgData name="OIKAWA, SARA {PEP}" userId="S::sara.oikawa1@pepsico.com::daca05a4-c2e3-496c-acf6-4ca22e129b95" providerId="AD" clId="Web-{BE4DAF64-1813-4970-B7E9-5195433499A0}" dt="2020-07-07T17:07:20.150" v="724"/>
          <ac:picMkLst>
            <pc:docMk/>
            <pc:sldMk cId="569521798" sldId="335"/>
            <ac:picMk id="12" creationId="{61962E00-F741-4290-872A-24C6CA42BFAF}"/>
          </ac:picMkLst>
        </pc:picChg>
        <pc:picChg chg="add del">
          <ac:chgData name="OIKAWA, SARA {PEP}" userId="S::sara.oikawa1@pepsico.com::daca05a4-c2e3-496c-acf6-4ca22e129b95" providerId="AD" clId="Web-{BE4DAF64-1813-4970-B7E9-5195433499A0}" dt="2020-07-07T17:08:50.294" v="762"/>
          <ac:picMkLst>
            <pc:docMk/>
            <pc:sldMk cId="569521798" sldId="335"/>
            <ac:picMk id="16" creationId="{B9493D6B-2089-4C40-B005-294E38082E4C}"/>
          </ac:picMkLst>
        </pc:picChg>
        <pc:picChg chg="add mod">
          <ac:chgData name="OIKAWA, SARA {PEP}" userId="S::sara.oikawa1@pepsico.com::daca05a4-c2e3-496c-acf6-4ca22e129b95" providerId="AD" clId="Web-{BE4DAF64-1813-4970-B7E9-5195433499A0}" dt="2020-07-07T17:15:58.948" v="1089" actId="1076"/>
          <ac:picMkLst>
            <pc:docMk/>
            <pc:sldMk cId="569521798" sldId="335"/>
            <ac:picMk id="17" creationId="{E162212D-A2C6-476F-B9CB-89CA1783FB91}"/>
          </ac:picMkLst>
        </pc:picChg>
        <pc:picChg chg="add mod">
          <ac:chgData name="OIKAWA, SARA {PEP}" userId="S::sara.oikawa1@pepsico.com::daca05a4-c2e3-496c-acf6-4ca22e129b95" providerId="AD" clId="Web-{BE4DAF64-1813-4970-B7E9-5195433499A0}" dt="2020-07-07T17:15:58.963" v="1090" actId="1076"/>
          <ac:picMkLst>
            <pc:docMk/>
            <pc:sldMk cId="569521798" sldId="335"/>
            <ac:picMk id="18" creationId="{FD691600-7FAD-4A0D-9DD2-C281FD5472C1}"/>
          </ac:picMkLst>
        </pc:picChg>
        <pc:picChg chg="add mod">
          <ac:chgData name="OIKAWA, SARA {PEP}" userId="S::sara.oikawa1@pepsico.com::daca05a4-c2e3-496c-acf6-4ca22e129b95" providerId="AD" clId="Web-{BE4DAF64-1813-4970-B7E9-5195433499A0}" dt="2020-07-07T17:15:19.509" v="1083" actId="1076"/>
          <ac:picMkLst>
            <pc:docMk/>
            <pc:sldMk cId="569521798" sldId="335"/>
            <ac:picMk id="27" creationId="{2FEC6FC7-CF5F-488C-8C85-9F15B89C95B9}"/>
          </ac:picMkLst>
        </pc:picChg>
        <pc:picChg chg="add mod">
          <ac:chgData name="OIKAWA, SARA {PEP}" userId="S::sara.oikawa1@pepsico.com::daca05a4-c2e3-496c-acf6-4ca22e129b95" providerId="AD" clId="Web-{BE4DAF64-1813-4970-B7E9-5195433499A0}" dt="2020-07-07T17:15:15.853" v="1082" actId="1076"/>
          <ac:picMkLst>
            <pc:docMk/>
            <pc:sldMk cId="569521798" sldId="335"/>
            <ac:picMk id="28" creationId="{0C359BDD-FB9C-450D-81C1-8D69E6E224E2}"/>
          </ac:picMkLst>
        </pc:picChg>
        <pc:cxnChg chg="add mod">
          <ac:chgData name="OIKAWA, SARA {PEP}" userId="S::sara.oikawa1@pepsico.com::daca05a4-c2e3-496c-acf6-4ca22e129b95" providerId="AD" clId="Web-{BE4DAF64-1813-4970-B7E9-5195433499A0}" dt="2020-07-07T17:12:43.910" v="834" actId="1076"/>
          <ac:cxnSpMkLst>
            <pc:docMk/>
            <pc:sldMk cId="569521798" sldId="335"/>
            <ac:cxnSpMk id="22" creationId="{7EEC274A-FFC8-41A4-9939-E0291A114CEB}"/>
          </ac:cxnSpMkLst>
        </pc:cxnChg>
      </pc:sldChg>
      <pc:sldChg chg="addSp delSp modSp modNotes">
        <pc:chgData name="OIKAWA, SARA {PEP}" userId="S::sara.oikawa1@pepsico.com::daca05a4-c2e3-496c-acf6-4ca22e129b95" providerId="AD" clId="Web-{BE4DAF64-1813-4970-B7E9-5195433499A0}" dt="2020-07-07T17:31:55.665" v="1830" actId="1076"/>
        <pc:sldMkLst>
          <pc:docMk/>
          <pc:sldMk cId="1360698992" sldId="336"/>
        </pc:sldMkLst>
        <pc:spChg chg="add del mod">
          <ac:chgData name="OIKAWA, SARA {PEP}" userId="S::sara.oikawa1@pepsico.com::daca05a4-c2e3-496c-acf6-4ca22e129b95" providerId="AD" clId="Web-{BE4DAF64-1813-4970-B7E9-5195433499A0}" dt="2020-07-07T17:22:50.554" v="1354" actId="14100"/>
          <ac:spMkLst>
            <pc:docMk/>
            <pc:sldMk cId="1360698992" sldId="336"/>
            <ac:spMk id="3" creationId="{00000000-0000-0000-0000-000000000000}"/>
          </ac:spMkLst>
        </pc:spChg>
        <pc:spChg chg="add mod">
          <ac:chgData name="OIKAWA, SARA {PEP}" userId="S::sara.oikawa1@pepsico.com::daca05a4-c2e3-496c-acf6-4ca22e129b95" providerId="AD" clId="Web-{BE4DAF64-1813-4970-B7E9-5195433499A0}" dt="2020-07-07T17:22:01.865" v="1282" actId="20577"/>
          <ac:spMkLst>
            <pc:docMk/>
            <pc:sldMk cId="1360698992" sldId="336"/>
            <ac:spMk id="7" creationId="{CA23ECF4-F119-4942-8F1A-29DEE13954C2}"/>
          </ac:spMkLst>
        </pc:spChg>
        <pc:spChg chg="add">
          <ac:chgData name="OIKAWA, SARA {PEP}" userId="S::sara.oikawa1@pepsico.com::daca05a4-c2e3-496c-acf6-4ca22e129b95" providerId="AD" clId="Web-{BE4DAF64-1813-4970-B7E9-5195433499A0}" dt="2020-07-07T17:21:53.084" v="1272"/>
          <ac:spMkLst>
            <pc:docMk/>
            <pc:sldMk cId="1360698992" sldId="336"/>
            <ac:spMk id="9" creationId="{051E49E6-04E1-4AF1-B72B-B5118B81B455}"/>
          </ac:spMkLst>
        </pc:spChg>
        <pc:spChg chg="add">
          <ac:chgData name="OIKAWA, SARA {PEP}" userId="S::sara.oikawa1@pepsico.com::daca05a4-c2e3-496c-acf6-4ca22e129b95" providerId="AD" clId="Web-{BE4DAF64-1813-4970-B7E9-5195433499A0}" dt="2020-07-07T17:21:53.099" v="1273"/>
          <ac:spMkLst>
            <pc:docMk/>
            <pc:sldMk cId="1360698992" sldId="336"/>
            <ac:spMk id="11" creationId="{8D109327-EB54-4835-B540-354A259AD116}"/>
          </ac:spMkLst>
        </pc:spChg>
        <pc:spChg chg="add mod">
          <ac:chgData name="OIKAWA, SARA {PEP}" userId="S::sara.oikawa1@pepsico.com::daca05a4-c2e3-496c-acf6-4ca22e129b95" providerId="AD" clId="Web-{BE4DAF64-1813-4970-B7E9-5195433499A0}" dt="2020-07-07T17:24:11.744" v="1460" actId="1076"/>
          <ac:spMkLst>
            <pc:docMk/>
            <pc:sldMk cId="1360698992" sldId="336"/>
            <ac:spMk id="17" creationId="{092F4BB2-9304-46EC-A7C0-7821DA63D540}"/>
          </ac:spMkLst>
        </pc:spChg>
        <pc:spChg chg="add mod">
          <ac:chgData name="OIKAWA, SARA {PEP}" userId="S::sara.oikawa1@pepsico.com::daca05a4-c2e3-496c-acf6-4ca22e129b95" providerId="AD" clId="Web-{BE4DAF64-1813-4970-B7E9-5195433499A0}" dt="2020-07-07T17:24:00.963" v="1454" actId="1076"/>
          <ac:spMkLst>
            <pc:docMk/>
            <pc:sldMk cId="1360698992" sldId="336"/>
            <ac:spMk id="19" creationId="{075900F7-E8DB-4A3B-8A68-27CB61F6F3C7}"/>
          </ac:spMkLst>
        </pc:spChg>
        <pc:spChg chg="add mod">
          <ac:chgData name="OIKAWA, SARA {PEP}" userId="S::sara.oikawa1@pepsico.com::daca05a4-c2e3-496c-acf6-4ca22e129b95" providerId="AD" clId="Web-{BE4DAF64-1813-4970-B7E9-5195433499A0}" dt="2020-07-07T17:30:39.772" v="1772" actId="1076"/>
          <ac:spMkLst>
            <pc:docMk/>
            <pc:sldMk cId="1360698992" sldId="336"/>
            <ac:spMk id="25" creationId="{3162961F-0A4A-4786-894A-266B48B0AAE5}"/>
          </ac:spMkLst>
        </pc:spChg>
        <pc:spChg chg="add mod">
          <ac:chgData name="OIKAWA, SARA {PEP}" userId="S::sara.oikawa1@pepsico.com::daca05a4-c2e3-496c-acf6-4ca22e129b95" providerId="AD" clId="Web-{BE4DAF64-1813-4970-B7E9-5195433499A0}" dt="2020-07-07T17:30:35.959" v="1769" actId="1076"/>
          <ac:spMkLst>
            <pc:docMk/>
            <pc:sldMk cId="1360698992" sldId="336"/>
            <ac:spMk id="26" creationId="{152A70F7-28C7-453C-AD84-18B1D5805EE5}"/>
          </ac:spMkLst>
        </pc:spChg>
        <pc:spChg chg="add mod">
          <ac:chgData name="OIKAWA, SARA {PEP}" userId="S::sara.oikawa1@pepsico.com::daca05a4-c2e3-496c-acf6-4ca22e129b95" providerId="AD" clId="Web-{BE4DAF64-1813-4970-B7E9-5195433499A0}" dt="2020-07-07T17:30:50.194" v="1773" actId="1076"/>
          <ac:spMkLst>
            <pc:docMk/>
            <pc:sldMk cId="1360698992" sldId="336"/>
            <ac:spMk id="27" creationId="{0C6563AB-516E-4365-B0E3-71B1FFBFE4A1}"/>
          </ac:spMkLst>
        </pc:spChg>
        <pc:spChg chg="add mod">
          <ac:chgData name="OIKAWA, SARA {PEP}" userId="S::sara.oikawa1@pepsico.com::daca05a4-c2e3-496c-acf6-4ca22e129b95" providerId="AD" clId="Web-{BE4DAF64-1813-4970-B7E9-5195433499A0}" dt="2020-07-07T17:30:35.991" v="1771" actId="1076"/>
          <ac:spMkLst>
            <pc:docMk/>
            <pc:sldMk cId="1360698992" sldId="336"/>
            <ac:spMk id="28" creationId="{B0F190C5-81C4-4FED-A8C1-A187887E046A}"/>
          </ac:spMkLst>
        </pc:spChg>
        <pc:spChg chg="add mod">
          <ac:chgData name="OIKAWA, SARA {PEP}" userId="S::sara.oikawa1@pepsico.com::daca05a4-c2e3-496c-acf6-4ca22e129b95" providerId="AD" clId="Web-{BE4DAF64-1813-4970-B7E9-5195433499A0}" dt="2020-07-07T17:31:55.665" v="1830" actId="1076"/>
          <ac:spMkLst>
            <pc:docMk/>
            <pc:sldMk cId="1360698992" sldId="336"/>
            <ac:spMk id="29" creationId="{E5E3A26C-2222-4761-AD42-9CAC9B3303A2}"/>
          </ac:spMkLst>
        </pc:spChg>
        <pc:picChg chg="add">
          <ac:chgData name="OIKAWA, SARA {PEP}" userId="S::sara.oikawa1@pepsico.com::daca05a4-c2e3-496c-acf6-4ca22e129b95" providerId="AD" clId="Web-{BE4DAF64-1813-4970-B7E9-5195433499A0}" dt="2020-07-07T17:21:53.068" v="1270"/>
          <ac:picMkLst>
            <pc:docMk/>
            <pc:sldMk cId="1360698992" sldId="336"/>
            <ac:picMk id="5" creationId="{E01C9DCE-8A77-4D3F-908D-38B7B9A5FA89}"/>
          </ac:picMkLst>
        </pc:picChg>
        <pc:picChg chg="add mod">
          <ac:chgData name="OIKAWA, SARA {PEP}" userId="S::sara.oikawa1@pepsico.com::daca05a4-c2e3-496c-acf6-4ca22e129b95" providerId="AD" clId="Web-{BE4DAF64-1813-4970-B7E9-5195433499A0}" dt="2020-07-07T17:23:45.946" v="1448" actId="14100"/>
          <ac:picMkLst>
            <pc:docMk/>
            <pc:sldMk cId="1360698992" sldId="336"/>
            <ac:picMk id="13" creationId="{383D0588-9512-48BC-8856-662D5CE4751B}"/>
          </ac:picMkLst>
        </pc:picChg>
        <pc:picChg chg="add mod">
          <ac:chgData name="OIKAWA, SARA {PEP}" userId="S::sara.oikawa1@pepsico.com::daca05a4-c2e3-496c-acf6-4ca22e129b95" providerId="AD" clId="Web-{BE4DAF64-1813-4970-B7E9-5195433499A0}" dt="2020-07-07T17:23:53.869" v="1452" actId="1076"/>
          <ac:picMkLst>
            <pc:docMk/>
            <pc:sldMk cId="1360698992" sldId="336"/>
            <ac:picMk id="15" creationId="{C81646FE-E20E-404F-98AD-78E6A41EA1DA}"/>
          </ac:picMkLst>
        </pc:picChg>
        <pc:picChg chg="add mod">
          <ac:chgData name="OIKAWA, SARA {PEP}" userId="S::sara.oikawa1@pepsico.com::daca05a4-c2e3-496c-acf6-4ca22e129b95" providerId="AD" clId="Web-{BE4DAF64-1813-4970-B7E9-5195433499A0}" dt="2020-07-07T17:24:32.432" v="1463" actId="1076"/>
          <ac:picMkLst>
            <pc:docMk/>
            <pc:sldMk cId="1360698992" sldId="336"/>
            <ac:picMk id="20" creationId="{CC633A81-E686-4D81-8F07-72EB17F60F56}"/>
          </ac:picMkLst>
        </pc:picChg>
        <pc:picChg chg="add del mod">
          <ac:chgData name="OIKAWA, SARA {PEP}" userId="S::sara.oikawa1@pepsico.com::daca05a4-c2e3-496c-acf6-4ca22e129b95" providerId="AD" clId="Web-{BE4DAF64-1813-4970-B7E9-5195433499A0}" dt="2020-07-07T17:30:12.990" v="1765"/>
          <ac:picMkLst>
            <pc:docMk/>
            <pc:sldMk cId="1360698992" sldId="336"/>
            <ac:picMk id="21" creationId="{69217C73-FA9A-40E9-9EEF-564E3C2B48FD}"/>
          </ac:picMkLst>
        </pc:picChg>
        <pc:picChg chg="add mod">
          <ac:chgData name="OIKAWA, SARA {PEP}" userId="S::sara.oikawa1@pepsico.com::daca05a4-c2e3-496c-acf6-4ca22e129b95" providerId="AD" clId="Web-{BE4DAF64-1813-4970-B7E9-5195433499A0}" dt="2020-07-07T17:30:09.005" v="1764" actId="1076"/>
          <ac:picMkLst>
            <pc:docMk/>
            <pc:sldMk cId="1360698992" sldId="336"/>
            <ac:picMk id="22" creationId="{81EAFD66-A023-4F64-A4C5-4F7C20215CCE}"/>
          </ac:picMkLst>
        </pc:picChg>
        <pc:picChg chg="add del mod">
          <ac:chgData name="OIKAWA, SARA {PEP}" userId="S::sara.oikawa1@pepsico.com::daca05a4-c2e3-496c-acf6-4ca22e129b95" providerId="AD" clId="Web-{BE4DAF64-1813-4970-B7E9-5195433499A0}" dt="2020-07-07T17:27:59.861" v="1705"/>
          <ac:picMkLst>
            <pc:docMk/>
            <pc:sldMk cId="1360698992" sldId="336"/>
            <ac:picMk id="23" creationId="{D704AF41-2A15-41A1-B830-9F600F77C0AB}"/>
          </ac:picMkLst>
        </pc:picChg>
        <pc:picChg chg="add mod">
          <ac:chgData name="OIKAWA, SARA {PEP}" userId="S::sara.oikawa1@pepsico.com::daca05a4-c2e3-496c-acf6-4ca22e129b95" providerId="AD" clId="Web-{BE4DAF64-1813-4970-B7E9-5195433499A0}" dt="2020-07-07T17:25:55.341" v="1472" actId="1076"/>
          <ac:picMkLst>
            <pc:docMk/>
            <pc:sldMk cId="1360698992" sldId="336"/>
            <ac:picMk id="24" creationId="{AD1AFBBE-7077-4760-ADD2-C58AB8C44328}"/>
          </ac:picMkLst>
        </pc:picChg>
      </pc:sldChg>
      <pc:sldChg chg="addSp delSp modSp add replId">
        <pc:chgData name="OIKAWA, SARA {PEP}" userId="S::sara.oikawa1@pepsico.com::daca05a4-c2e3-496c-acf6-4ca22e129b95" providerId="AD" clId="Web-{BE4DAF64-1813-4970-B7E9-5195433499A0}" dt="2020-07-07T17:23:03.367" v="1358"/>
        <pc:sldMkLst>
          <pc:docMk/>
          <pc:sldMk cId="312855496" sldId="338"/>
        </pc:sldMkLst>
        <pc:spChg chg="mod">
          <ac:chgData name="OIKAWA, SARA {PEP}" userId="S::sara.oikawa1@pepsico.com::daca05a4-c2e3-496c-acf6-4ca22e129b95" providerId="AD" clId="Web-{BE4DAF64-1813-4970-B7E9-5195433499A0}" dt="2020-07-07T17:19:05.844" v="1163" actId="1076"/>
          <ac:spMkLst>
            <pc:docMk/>
            <pc:sldMk cId="312855496" sldId="338"/>
            <ac:spMk id="6" creationId="{C4FF2307-C93B-40C3-835A-92D4649EBE3C}"/>
          </ac:spMkLst>
        </pc:spChg>
        <pc:spChg chg="mod">
          <ac:chgData name="OIKAWA, SARA {PEP}" userId="S::sara.oikawa1@pepsico.com::daca05a4-c2e3-496c-acf6-4ca22e129b95" providerId="AD" clId="Web-{BE4DAF64-1813-4970-B7E9-5195433499A0}" dt="2020-07-07T17:19:02.531" v="1158" actId="1076"/>
          <ac:spMkLst>
            <pc:docMk/>
            <pc:sldMk cId="312855496" sldId="338"/>
            <ac:spMk id="19" creationId="{6D25A90F-B17B-42BE-995C-46B524E31840}"/>
          </ac:spMkLst>
        </pc:spChg>
        <pc:spChg chg="mod">
          <ac:chgData name="OIKAWA, SARA {PEP}" userId="S::sara.oikawa1@pepsico.com::daca05a4-c2e3-496c-acf6-4ca22e129b95" providerId="AD" clId="Web-{BE4DAF64-1813-4970-B7E9-5195433499A0}" dt="2020-07-07T17:19:02.531" v="1159" actId="1076"/>
          <ac:spMkLst>
            <pc:docMk/>
            <pc:sldMk cId="312855496" sldId="338"/>
            <ac:spMk id="20" creationId="{B519DEB7-A678-4A98-90AC-C5CC83B90475}"/>
          </ac:spMkLst>
        </pc:spChg>
        <pc:spChg chg="add mod">
          <ac:chgData name="OIKAWA, SARA {PEP}" userId="S::sara.oikawa1@pepsico.com::daca05a4-c2e3-496c-acf6-4ca22e129b95" providerId="AD" clId="Web-{BE4DAF64-1813-4970-B7E9-5195433499A0}" dt="2020-07-07T17:21:06.864" v="1220" actId="1076"/>
          <ac:spMkLst>
            <pc:docMk/>
            <pc:sldMk cId="312855496" sldId="338"/>
            <ac:spMk id="23" creationId="{19E532EE-E4DD-44D6-AEC1-564003C26FDD}"/>
          </ac:spMkLst>
        </pc:spChg>
        <pc:spChg chg="mod">
          <ac:chgData name="OIKAWA, SARA {PEP}" userId="S::sara.oikawa1@pepsico.com::daca05a4-c2e3-496c-acf6-4ca22e129b95" providerId="AD" clId="Web-{BE4DAF64-1813-4970-B7E9-5195433499A0}" dt="2020-07-07T17:19:24.220" v="1171" actId="1076"/>
          <ac:spMkLst>
            <pc:docMk/>
            <pc:sldMk cId="312855496" sldId="338"/>
            <ac:spMk id="24" creationId="{3DA97B9B-30DD-4C68-8EB1-E209C15ADF97}"/>
          </ac:spMkLst>
        </pc:spChg>
        <pc:spChg chg="mod">
          <ac:chgData name="OIKAWA, SARA {PEP}" userId="S::sara.oikawa1@pepsico.com::daca05a4-c2e3-496c-acf6-4ca22e129b95" providerId="AD" clId="Web-{BE4DAF64-1813-4970-B7E9-5195433499A0}" dt="2020-07-07T17:19:24.235" v="1172" actId="1076"/>
          <ac:spMkLst>
            <pc:docMk/>
            <pc:sldMk cId="312855496" sldId="338"/>
            <ac:spMk id="25" creationId="{E3E80226-7CAE-40F8-8EAA-4A3566BFA4E5}"/>
          </ac:spMkLst>
        </pc:spChg>
        <pc:spChg chg="mod">
          <ac:chgData name="OIKAWA, SARA {PEP}" userId="S::sara.oikawa1@pepsico.com::daca05a4-c2e3-496c-acf6-4ca22e129b95" providerId="AD" clId="Web-{BE4DAF64-1813-4970-B7E9-5195433499A0}" dt="2020-07-07T17:19:24.251" v="1173" actId="1076"/>
          <ac:spMkLst>
            <pc:docMk/>
            <pc:sldMk cId="312855496" sldId="338"/>
            <ac:spMk id="26" creationId="{10C35798-6AC9-473A-B460-72FA2598EEF8}"/>
          </ac:spMkLst>
        </pc:spChg>
        <pc:spChg chg="mod">
          <ac:chgData name="OIKAWA, SARA {PEP}" userId="S::sara.oikawa1@pepsico.com::daca05a4-c2e3-496c-acf6-4ca22e129b95" providerId="AD" clId="Web-{BE4DAF64-1813-4970-B7E9-5195433499A0}" dt="2020-07-07T17:19:57.611" v="1183" actId="1076"/>
          <ac:spMkLst>
            <pc:docMk/>
            <pc:sldMk cId="312855496" sldId="338"/>
            <ac:spMk id="31" creationId="{476A0908-FCD9-482D-998F-DAE7717DAC14}"/>
          </ac:spMkLst>
        </pc:spChg>
        <pc:spChg chg="add mod">
          <ac:chgData name="OIKAWA, SARA {PEP}" userId="S::sara.oikawa1@pepsico.com::daca05a4-c2e3-496c-acf6-4ca22e129b95" providerId="AD" clId="Web-{BE4DAF64-1813-4970-B7E9-5195433499A0}" dt="2020-07-07T17:20:17.112" v="1192" actId="1076"/>
          <ac:spMkLst>
            <pc:docMk/>
            <pc:sldMk cId="312855496" sldId="338"/>
            <ac:spMk id="35" creationId="{D8165CCB-7CBC-4EE0-9B4F-CAC820E1138B}"/>
          </ac:spMkLst>
        </pc:spChg>
        <pc:spChg chg="add mod">
          <ac:chgData name="OIKAWA, SARA {PEP}" userId="S::sara.oikawa1@pepsico.com::daca05a4-c2e3-496c-acf6-4ca22e129b95" providerId="AD" clId="Web-{BE4DAF64-1813-4970-B7E9-5195433499A0}" dt="2020-07-07T17:21:34.021" v="1269" actId="14100"/>
          <ac:spMkLst>
            <pc:docMk/>
            <pc:sldMk cId="312855496" sldId="338"/>
            <ac:spMk id="36" creationId="{6579472D-81B4-4B1C-94AE-02A5EA2F4E5B}"/>
          </ac:spMkLst>
        </pc:spChg>
        <pc:grpChg chg="add mod">
          <ac:chgData name="OIKAWA, SARA {PEP}" userId="S::sara.oikawa1@pepsico.com::daca05a4-c2e3-496c-acf6-4ca22e129b95" providerId="AD" clId="Web-{BE4DAF64-1813-4970-B7E9-5195433499A0}" dt="2020-07-07T17:20:45.410" v="1203" actId="1076"/>
          <ac:grpSpMkLst>
            <pc:docMk/>
            <pc:sldMk cId="312855496" sldId="338"/>
            <ac:grpSpMk id="3" creationId="{CA7D3433-9361-4049-BE95-0917D20CCFA7}"/>
          </ac:grpSpMkLst>
        </pc:grpChg>
        <pc:grpChg chg="add mod">
          <ac:chgData name="OIKAWA, SARA {PEP}" userId="S::sara.oikawa1@pepsico.com::daca05a4-c2e3-496c-acf6-4ca22e129b95" providerId="AD" clId="Web-{BE4DAF64-1813-4970-B7E9-5195433499A0}" dt="2020-07-07T17:19:51.986" v="1181" actId="1076"/>
          <ac:grpSpMkLst>
            <pc:docMk/>
            <pc:sldMk cId="312855496" sldId="338"/>
            <ac:grpSpMk id="4" creationId="{45BAC67F-F150-40A8-9ED4-4EE72D436380}"/>
          </ac:grpSpMkLst>
        </pc:grpChg>
        <pc:picChg chg="add del mod">
          <ac:chgData name="OIKAWA, SARA {PEP}" userId="S::sara.oikawa1@pepsico.com::daca05a4-c2e3-496c-acf6-4ca22e129b95" providerId="AD" clId="Web-{BE4DAF64-1813-4970-B7E9-5195433499A0}" dt="2020-07-07T17:23:03.351" v="1357"/>
          <ac:picMkLst>
            <pc:docMk/>
            <pc:sldMk cId="312855496" sldId="338"/>
            <ac:picMk id="17" creationId="{E162212D-A2C6-476F-B9CB-89CA1783FB91}"/>
          </ac:picMkLst>
        </pc:picChg>
        <pc:picChg chg="add del mod">
          <ac:chgData name="OIKAWA, SARA {PEP}" userId="S::sara.oikawa1@pepsico.com::daca05a4-c2e3-496c-acf6-4ca22e129b95" providerId="AD" clId="Web-{BE4DAF64-1813-4970-B7E9-5195433499A0}" dt="2020-07-07T17:23:03.367" v="1358"/>
          <ac:picMkLst>
            <pc:docMk/>
            <pc:sldMk cId="312855496" sldId="338"/>
            <ac:picMk id="18" creationId="{FD691600-7FAD-4A0D-9DD2-C281FD5472C1}"/>
          </ac:picMkLst>
        </pc:picChg>
        <pc:picChg chg="mod">
          <ac:chgData name="OIKAWA, SARA {PEP}" userId="S::sara.oikawa1@pepsico.com::daca05a4-c2e3-496c-acf6-4ca22e129b95" providerId="AD" clId="Web-{BE4DAF64-1813-4970-B7E9-5195433499A0}" dt="2020-07-07T17:19:24.266" v="1174" actId="1076"/>
          <ac:picMkLst>
            <pc:docMk/>
            <pc:sldMk cId="312855496" sldId="338"/>
            <ac:picMk id="27" creationId="{2FEC6FC7-CF5F-488C-8C85-9F15B89C95B9}"/>
          </ac:picMkLst>
        </pc:picChg>
        <pc:picChg chg="mod">
          <ac:chgData name="OIKAWA, SARA {PEP}" userId="S::sara.oikawa1@pepsico.com::daca05a4-c2e3-496c-acf6-4ca22e129b95" providerId="AD" clId="Web-{BE4DAF64-1813-4970-B7E9-5195433499A0}" dt="2020-07-07T17:19:24.282" v="1175" actId="1076"/>
          <ac:picMkLst>
            <pc:docMk/>
            <pc:sldMk cId="312855496" sldId="338"/>
            <ac:picMk id="28" creationId="{0C359BDD-FB9C-450D-81C1-8D69E6E224E2}"/>
          </ac:picMkLst>
        </pc:picChg>
        <pc:cxnChg chg="add mod">
          <ac:chgData name="OIKAWA, SARA {PEP}" userId="S::sara.oikawa1@pepsico.com::daca05a4-c2e3-496c-acf6-4ca22e129b95" providerId="AD" clId="Web-{BE4DAF64-1813-4970-B7E9-5195433499A0}" dt="2020-07-07T17:19:02.547" v="1160" actId="1076"/>
          <ac:cxnSpMkLst>
            <pc:docMk/>
            <pc:sldMk cId="312855496" sldId="338"/>
            <ac:cxnSpMk id="21" creationId="{A31071D5-CD7F-4F82-B0B9-7A1E10A3F98B}"/>
          </ac:cxnSpMkLst>
        </pc:cxnChg>
        <pc:cxnChg chg="mod">
          <ac:chgData name="OIKAWA, SARA {PEP}" userId="S::sara.oikawa1@pepsico.com::daca05a4-c2e3-496c-acf6-4ca22e129b95" providerId="AD" clId="Web-{BE4DAF64-1813-4970-B7E9-5195433499A0}" dt="2020-07-07T17:19:19.735" v="1170" actId="1076"/>
          <ac:cxnSpMkLst>
            <pc:docMk/>
            <pc:sldMk cId="312855496" sldId="338"/>
            <ac:cxnSpMk id="22" creationId="{7EEC274A-FFC8-41A4-9939-E0291A114CEB}"/>
          </ac:cxnSpMkLst>
        </pc:cxnChg>
      </pc:sldChg>
    </pc:docChg>
  </pc:docChgLst>
  <pc:docChgLst>
    <pc:chgData name="OIKAWA, SARA {PEP}" userId="S::sara.oikawa1@pepsico.com::daca05a4-c2e3-496c-acf6-4ca22e129b95" providerId="AD" clId="Web-{49269AC0-71EA-48AF-ADDA-3F12FE128802}"/>
    <pc:docChg chg="modSld">
      <pc:chgData name="OIKAWA, SARA {PEP}" userId="S::sara.oikawa1@pepsico.com::daca05a4-c2e3-496c-acf6-4ca22e129b95" providerId="AD" clId="Web-{49269AC0-71EA-48AF-ADDA-3F12FE128802}" dt="2020-07-17T14:27:00.537" v="4" actId="1076"/>
      <pc:docMkLst>
        <pc:docMk/>
      </pc:docMkLst>
      <pc:sldChg chg="modSp">
        <pc:chgData name="OIKAWA, SARA {PEP}" userId="S::sara.oikawa1@pepsico.com::daca05a4-c2e3-496c-acf6-4ca22e129b95" providerId="AD" clId="Web-{49269AC0-71EA-48AF-ADDA-3F12FE128802}" dt="2020-07-17T14:27:00.537" v="4" actId="1076"/>
        <pc:sldMkLst>
          <pc:docMk/>
          <pc:sldMk cId="1906316049" sldId="331"/>
        </pc:sldMkLst>
        <pc:spChg chg="mod">
          <ac:chgData name="OIKAWA, SARA {PEP}" userId="S::sara.oikawa1@pepsico.com::daca05a4-c2e3-496c-acf6-4ca22e129b95" providerId="AD" clId="Web-{49269AC0-71EA-48AF-ADDA-3F12FE128802}" dt="2020-07-17T14:27:00.537" v="4" actId="1076"/>
          <ac:spMkLst>
            <pc:docMk/>
            <pc:sldMk cId="1906316049" sldId="331"/>
            <ac:spMk id="19" creationId="{2482C8E0-3674-4BB9-A437-CA64171607F8}"/>
          </ac:spMkLst>
        </pc:spChg>
      </pc:sldChg>
      <pc:sldChg chg="modSp">
        <pc:chgData name="OIKAWA, SARA {PEP}" userId="S::sara.oikawa1@pepsico.com::daca05a4-c2e3-496c-acf6-4ca22e129b95" providerId="AD" clId="Web-{49269AC0-71EA-48AF-ADDA-3F12FE128802}" dt="2020-07-17T14:26:11.256" v="3" actId="20577"/>
        <pc:sldMkLst>
          <pc:docMk/>
          <pc:sldMk cId="696744698" sldId="337"/>
        </pc:sldMkLst>
        <pc:spChg chg="mod">
          <ac:chgData name="OIKAWA, SARA {PEP}" userId="S::sara.oikawa1@pepsico.com::daca05a4-c2e3-496c-acf6-4ca22e129b95" providerId="AD" clId="Web-{49269AC0-71EA-48AF-ADDA-3F12FE128802}" dt="2020-07-17T14:26:11.256" v="3" actId="20577"/>
          <ac:spMkLst>
            <pc:docMk/>
            <pc:sldMk cId="696744698" sldId="337"/>
            <ac:spMk id="3" creationId="{0EFF185E-D943-8041-AAAF-A2438C586D71}"/>
          </ac:spMkLst>
        </pc:spChg>
      </pc:sldChg>
    </pc:docChg>
  </pc:docChgLst>
  <pc:docChgLst>
    <pc:chgData name="Stein, Kimberly {PEP}" userId="6edb3286-5649-4865-a956-ddb36ec273b9" providerId="ADAL" clId="{18A880AC-C8B6-A64D-84D8-E194AA1F380E}"/>
    <pc:docChg chg="custSel addSld modSld modMainMaster">
      <pc:chgData name="Stein, Kimberly {PEP}" userId="6edb3286-5649-4865-a956-ddb36ec273b9" providerId="ADAL" clId="{18A880AC-C8B6-A64D-84D8-E194AA1F380E}" dt="2020-07-31T02:14:31.134" v="148" actId="1076"/>
      <pc:docMkLst>
        <pc:docMk/>
      </pc:docMkLst>
      <pc:sldChg chg="addSp modSp mod">
        <pc:chgData name="Stein, Kimberly {PEP}" userId="6edb3286-5649-4865-a956-ddb36ec273b9" providerId="ADAL" clId="{18A880AC-C8B6-A64D-84D8-E194AA1F380E}" dt="2020-07-31T02:10:04.506" v="6" actId="1582"/>
        <pc:sldMkLst>
          <pc:docMk/>
          <pc:sldMk cId="2705376403" sldId="308"/>
        </pc:sldMkLst>
        <pc:cxnChg chg="add mod">
          <ac:chgData name="Stein, Kimberly {PEP}" userId="6edb3286-5649-4865-a956-ddb36ec273b9" providerId="ADAL" clId="{18A880AC-C8B6-A64D-84D8-E194AA1F380E}" dt="2020-07-31T02:10:04.506" v="6" actId="1582"/>
          <ac:cxnSpMkLst>
            <pc:docMk/>
            <pc:sldMk cId="2705376403" sldId="308"/>
            <ac:cxnSpMk id="5" creationId="{22611F98-484F-584F-A6B6-204DAFB204BA}"/>
          </ac:cxnSpMkLst>
        </pc:cxnChg>
      </pc:sldChg>
      <pc:sldChg chg="addSp modSp mod">
        <pc:chgData name="Stein, Kimberly {PEP}" userId="6edb3286-5649-4865-a956-ddb36ec273b9" providerId="ADAL" clId="{18A880AC-C8B6-A64D-84D8-E194AA1F380E}" dt="2020-07-31T02:10:22.199" v="12" actId="14100"/>
        <pc:sldMkLst>
          <pc:docMk/>
          <pc:sldMk cId="1283705415" sldId="309"/>
        </pc:sldMkLst>
        <pc:cxnChg chg="add mod">
          <ac:chgData name="Stein, Kimberly {PEP}" userId="6edb3286-5649-4865-a956-ddb36ec273b9" providerId="ADAL" clId="{18A880AC-C8B6-A64D-84D8-E194AA1F380E}" dt="2020-07-31T02:10:22.199" v="12" actId="14100"/>
          <ac:cxnSpMkLst>
            <pc:docMk/>
            <pc:sldMk cId="1283705415" sldId="309"/>
            <ac:cxnSpMk id="14" creationId="{908A4981-0896-9045-B12A-22934BD81968}"/>
          </ac:cxnSpMkLst>
        </pc:cxnChg>
      </pc:sldChg>
      <pc:sldChg chg="addSp modSp mod">
        <pc:chgData name="Stein, Kimberly {PEP}" userId="6edb3286-5649-4865-a956-ddb36ec273b9" providerId="ADAL" clId="{18A880AC-C8B6-A64D-84D8-E194AA1F380E}" dt="2020-07-31T02:10:47.624" v="20" actId="14100"/>
        <pc:sldMkLst>
          <pc:docMk/>
          <pc:sldMk cId="2907192925" sldId="310"/>
        </pc:sldMkLst>
        <pc:cxnChg chg="add mod">
          <ac:chgData name="Stein, Kimberly {PEP}" userId="6edb3286-5649-4865-a956-ddb36ec273b9" providerId="ADAL" clId="{18A880AC-C8B6-A64D-84D8-E194AA1F380E}" dt="2020-07-31T02:10:47.624" v="20" actId="14100"/>
          <ac:cxnSpMkLst>
            <pc:docMk/>
            <pc:sldMk cId="2907192925" sldId="310"/>
            <ac:cxnSpMk id="23" creationId="{63668DE3-74F2-6745-A49F-342F60195B93}"/>
          </ac:cxnSpMkLst>
        </pc:cxnChg>
      </pc:sldChg>
      <pc:sldChg chg="addSp modSp mod">
        <pc:chgData name="Stein, Kimberly {PEP}" userId="6edb3286-5649-4865-a956-ddb36ec273b9" providerId="ADAL" clId="{18A880AC-C8B6-A64D-84D8-E194AA1F380E}" dt="2020-07-31T02:11:29.913" v="33" actId="1076"/>
        <pc:sldMkLst>
          <pc:docMk/>
          <pc:sldMk cId="312470388" sldId="312"/>
        </pc:sldMkLst>
        <pc:cxnChg chg="add mod">
          <ac:chgData name="Stein, Kimberly {PEP}" userId="6edb3286-5649-4865-a956-ddb36ec273b9" providerId="ADAL" clId="{18A880AC-C8B6-A64D-84D8-E194AA1F380E}" dt="2020-07-31T02:11:29.913" v="33" actId="1076"/>
          <ac:cxnSpMkLst>
            <pc:docMk/>
            <pc:sldMk cId="312470388" sldId="312"/>
            <ac:cxnSpMk id="31" creationId="{A9D6A27C-FB17-824A-8039-A21D3B084316}"/>
          </ac:cxnSpMkLst>
        </pc:cxnChg>
      </pc:sldChg>
      <pc:sldChg chg="addSp modSp mod">
        <pc:chgData name="Stein, Kimberly {PEP}" userId="6edb3286-5649-4865-a956-ddb36ec273b9" providerId="ADAL" clId="{18A880AC-C8B6-A64D-84D8-E194AA1F380E}" dt="2020-07-31T02:11:36.012" v="35" actId="1076"/>
        <pc:sldMkLst>
          <pc:docMk/>
          <pc:sldMk cId="115673218" sldId="313"/>
        </pc:sldMkLst>
        <pc:cxnChg chg="add mod">
          <ac:chgData name="Stein, Kimberly {PEP}" userId="6edb3286-5649-4865-a956-ddb36ec273b9" providerId="ADAL" clId="{18A880AC-C8B6-A64D-84D8-E194AA1F380E}" dt="2020-07-31T02:11:36.012" v="35" actId="1076"/>
          <ac:cxnSpMkLst>
            <pc:docMk/>
            <pc:sldMk cId="115673218" sldId="313"/>
            <ac:cxnSpMk id="21" creationId="{CE0682EE-3E9F-F44A-A62B-F0CEC601C8BC}"/>
          </ac:cxnSpMkLst>
        </pc:cxnChg>
      </pc:sldChg>
      <pc:sldChg chg="addSp modSp mod">
        <pc:chgData name="Stein, Kimberly {PEP}" userId="6edb3286-5649-4865-a956-ddb36ec273b9" providerId="ADAL" clId="{18A880AC-C8B6-A64D-84D8-E194AA1F380E}" dt="2020-07-31T02:13:03.129" v="124" actId="14100"/>
        <pc:sldMkLst>
          <pc:docMk/>
          <pc:sldMk cId="618756557" sldId="314"/>
        </pc:sldMkLst>
        <pc:cxnChg chg="add mod">
          <ac:chgData name="Stein, Kimberly {PEP}" userId="6edb3286-5649-4865-a956-ddb36ec273b9" providerId="ADAL" clId="{18A880AC-C8B6-A64D-84D8-E194AA1F380E}" dt="2020-07-31T02:13:03.129" v="124" actId="14100"/>
          <ac:cxnSpMkLst>
            <pc:docMk/>
            <pc:sldMk cId="618756557" sldId="314"/>
            <ac:cxnSpMk id="16" creationId="{16B19809-8BA2-C847-BD62-F934F1C06905}"/>
          </ac:cxnSpMkLst>
        </pc:cxnChg>
      </pc:sldChg>
      <pc:sldChg chg="addSp modSp mod">
        <pc:chgData name="Stein, Kimberly {PEP}" userId="6edb3286-5649-4865-a956-ddb36ec273b9" providerId="ADAL" clId="{18A880AC-C8B6-A64D-84D8-E194AA1F380E}" dt="2020-07-31T02:13:16.718" v="129" actId="14100"/>
        <pc:sldMkLst>
          <pc:docMk/>
          <pc:sldMk cId="3535139691" sldId="315"/>
        </pc:sldMkLst>
        <pc:cxnChg chg="add mod">
          <ac:chgData name="Stein, Kimberly {PEP}" userId="6edb3286-5649-4865-a956-ddb36ec273b9" providerId="ADAL" clId="{18A880AC-C8B6-A64D-84D8-E194AA1F380E}" dt="2020-07-31T02:13:16.718" v="129" actId="14100"/>
          <ac:cxnSpMkLst>
            <pc:docMk/>
            <pc:sldMk cId="3535139691" sldId="315"/>
            <ac:cxnSpMk id="139" creationId="{3986CE1F-B5EB-7C49-950E-7CF04826BA28}"/>
          </ac:cxnSpMkLst>
        </pc:cxnChg>
      </pc:sldChg>
      <pc:sldChg chg="addSp modSp mod">
        <pc:chgData name="Stein, Kimberly {PEP}" userId="6edb3286-5649-4865-a956-ddb36ec273b9" providerId="ADAL" clId="{18A880AC-C8B6-A64D-84D8-E194AA1F380E}" dt="2020-07-31T02:12:44.983" v="118" actId="14100"/>
        <pc:sldMkLst>
          <pc:docMk/>
          <pc:sldMk cId="2713141664" sldId="316"/>
        </pc:sldMkLst>
        <pc:cxnChg chg="add mod">
          <ac:chgData name="Stein, Kimberly {PEP}" userId="6edb3286-5649-4865-a956-ddb36ec273b9" providerId="ADAL" clId="{18A880AC-C8B6-A64D-84D8-E194AA1F380E}" dt="2020-07-31T02:12:44.983" v="118" actId="14100"/>
          <ac:cxnSpMkLst>
            <pc:docMk/>
            <pc:sldMk cId="2713141664" sldId="316"/>
            <ac:cxnSpMk id="11" creationId="{96926857-2B06-FC40-89D7-4980AD400CD8}"/>
          </ac:cxnSpMkLst>
        </pc:cxnChg>
      </pc:sldChg>
      <pc:sldChg chg="addSp modSp mod">
        <pc:chgData name="Stein, Kimberly {PEP}" userId="6edb3286-5649-4865-a956-ddb36ec273b9" providerId="ADAL" clId="{18A880AC-C8B6-A64D-84D8-E194AA1F380E}" dt="2020-07-31T02:14:02.830" v="141" actId="1076"/>
        <pc:sldMkLst>
          <pc:docMk/>
          <pc:sldMk cId="3835174198" sldId="317"/>
        </pc:sldMkLst>
        <pc:spChg chg="mod">
          <ac:chgData name="Stein, Kimberly {PEP}" userId="6edb3286-5649-4865-a956-ddb36ec273b9" providerId="ADAL" clId="{18A880AC-C8B6-A64D-84D8-E194AA1F380E}" dt="2020-07-31T02:14:02.830" v="141" actId="1076"/>
          <ac:spMkLst>
            <pc:docMk/>
            <pc:sldMk cId="3835174198" sldId="317"/>
            <ac:spMk id="22" creationId="{90961845-DA19-4DB1-8727-B496973A247A}"/>
          </ac:spMkLst>
        </pc:spChg>
        <pc:cxnChg chg="add mod">
          <ac:chgData name="Stein, Kimberly {PEP}" userId="6edb3286-5649-4865-a956-ddb36ec273b9" providerId="ADAL" clId="{18A880AC-C8B6-A64D-84D8-E194AA1F380E}" dt="2020-07-31T02:13:51.188" v="139" actId="14100"/>
          <ac:cxnSpMkLst>
            <pc:docMk/>
            <pc:sldMk cId="3835174198" sldId="317"/>
            <ac:cxnSpMk id="21" creationId="{9FF3A677-9554-F142-9A2D-4792EA26801D}"/>
          </ac:cxnSpMkLst>
        </pc:cxnChg>
      </pc:sldChg>
      <pc:sldChg chg="addSp modSp mod">
        <pc:chgData name="Stein, Kimberly {PEP}" userId="6edb3286-5649-4865-a956-ddb36ec273b9" providerId="ADAL" clId="{18A880AC-C8B6-A64D-84D8-E194AA1F380E}" dt="2020-07-31T02:14:11.549" v="144" actId="14100"/>
        <pc:sldMkLst>
          <pc:docMk/>
          <pc:sldMk cId="213503684" sldId="318"/>
        </pc:sldMkLst>
        <pc:cxnChg chg="add mod">
          <ac:chgData name="Stein, Kimberly {PEP}" userId="6edb3286-5649-4865-a956-ddb36ec273b9" providerId="ADAL" clId="{18A880AC-C8B6-A64D-84D8-E194AA1F380E}" dt="2020-07-31T02:14:11.549" v="144" actId="14100"/>
          <ac:cxnSpMkLst>
            <pc:docMk/>
            <pc:sldMk cId="213503684" sldId="318"/>
            <ac:cxnSpMk id="18" creationId="{773EEBD4-F999-3044-8DE3-A6E28EE8F643}"/>
          </ac:cxnSpMkLst>
        </pc:cxnChg>
      </pc:sldChg>
      <pc:sldChg chg="addSp modSp mod">
        <pc:chgData name="Stein, Kimberly {PEP}" userId="6edb3286-5649-4865-a956-ddb36ec273b9" providerId="ADAL" clId="{18A880AC-C8B6-A64D-84D8-E194AA1F380E}" dt="2020-07-31T02:10:57.390" v="24" actId="14100"/>
        <pc:sldMkLst>
          <pc:docMk/>
          <pc:sldMk cId="2987047429" sldId="319"/>
        </pc:sldMkLst>
        <pc:spChg chg="mod">
          <ac:chgData name="Stein, Kimberly {PEP}" userId="6edb3286-5649-4865-a956-ddb36ec273b9" providerId="ADAL" clId="{18A880AC-C8B6-A64D-84D8-E194AA1F380E}" dt="2020-07-31T02:10:51.674" v="21" actId="1076"/>
          <ac:spMkLst>
            <pc:docMk/>
            <pc:sldMk cId="2987047429" sldId="319"/>
            <ac:spMk id="2" creationId="{78E158A7-C091-0D4C-BB9A-33DA3C9B2475}"/>
          </ac:spMkLst>
        </pc:spChg>
        <pc:cxnChg chg="add mod">
          <ac:chgData name="Stein, Kimberly {PEP}" userId="6edb3286-5649-4865-a956-ddb36ec273b9" providerId="ADAL" clId="{18A880AC-C8B6-A64D-84D8-E194AA1F380E}" dt="2020-07-31T02:10:57.390" v="24" actId="14100"/>
          <ac:cxnSpMkLst>
            <pc:docMk/>
            <pc:sldMk cId="2987047429" sldId="319"/>
            <ac:cxnSpMk id="8" creationId="{AC31D012-5C43-2244-9C27-E787FB211924}"/>
          </ac:cxnSpMkLst>
        </pc:cxnChg>
      </pc:sldChg>
      <pc:sldChg chg="addSp modSp mod">
        <pc:chgData name="Stein, Kimberly {PEP}" userId="6edb3286-5649-4865-a956-ddb36ec273b9" providerId="ADAL" clId="{18A880AC-C8B6-A64D-84D8-E194AA1F380E}" dt="2020-07-31T02:10:17.069" v="10" actId="1076"/>
        <pc:sldMkLst>
          <pc:docMk/>
          <pc:sldMk cId="1346697297" sldId="325"/>
        </pc:sldMkLst>
        <pc:spChg chg="mod">
          <ac:chgData name="Stein, Kimberly {PEP}" userId="6edb3286-5649-4865-a956-ddb36ec273b9" providerId="ADAL" clId="{18A880AC-C8B6-A64D-84D8-E194AA1F380E}" dt="2020-07-31T02:10:17.069" v="10" actId="1076"/>
          <ac:spMkLst>
            <pc:docMk/>
            <pc:sldMk cId="1346697297" sldId="325"/>
            <ac:spMk id="2" creationId="{00000000-0000-0000-0000-000000000000}"/>
          </ac:spMkLst>
        </pc:spChg>
        <pc:cxnChg chg="add mod">
          <ac:chgData name="Stein, Kimberly {PEP}" userId="6edb3286-5649-4865-a956-ddb36ec273b9" providerId="ADAL" clId="{18A880AC-C8B6-A64D-84D8-E194AA1F380E}" dt="2020-07-31T02:10:17.069" v="10" actId="1076"/>
          <ac:cxnSpMkLst>
            <pc:docMk/>
            <pc:sldMk cId="1346697297" sldId="325"/>
            <ac:cxnSpMk id="18" creationId="{D87FA430-9049-564A-A37A-6CC05CAA6EC2}"/>
          </ac:cxnSpMkLst>
        </pc:cxnChg>
      </pc:sldChg>
      <pc:sldChg chg="addSp modSp mod">
        <pc:chgData name="Stein, Kimberly {PEP}" userId="6edb3286-5649-4865-a956-ddb36ec273b9" providerId="ADAL" clId="{18A880AC-C8B6-A64D-84D8-E194AA1F380E}" dt="2020-07-31T02:12:35.803" v="116" actId="14100"/>
        <pc:sldMkLst>
          <pc:docMk/>
          <pc:sldMk cId="21749566" sldId="327"/>
        </pc:sldMkLst>
        <pc:cxnChg chg="add mod">
          <ac:chgData name="Stein, Kimberly {PEP}" userId="6edb3286-5649-4865-a956-ddb36ec273b9" providerId="ADAL" clId="{18A880AC-C8B6-A64D-84D8-E194AA1F380E}" dt="2020-07-31T02:12:35.803" v="116" actId="14100"/>
          <ac:cxnSpMkLst>
            <pc:docMk/>
            <pc:sldMk cId="21749566" sldId="327"/>
            <ac:cxnSpMk id="32" creationId="{37E8DB77-24E4-A74D-AAD3-0A94A81D65EE}"/>
          </ac:cxnSpMkLst>
        </pc:cxnChg>
      </pc:sldChg>
      <pc:sldChg chg="addSp modSp mod">
        <pc:chgData name="Stein, Kimberly {PEP}" userId="6edb3286-5649-4865-a956-ddb36ec273b9" providerId="ADAL" clId="{18A880AC-C8B6-A64D-84D8-E194AA1F380E}" dt="2020-07-31T02:10:30.805" v="15" actId="14100"/>
        <pc:sldMkLst>
          <pc:docMk/>
          <pc:sldMk cId="3050914103" sldId="328"/>
        </pc:sldMkLst>
        <pc:cxnChg chg="add mod">
          <ac:chgData name="Stein, Kimberly {PEP}" userId="6edb3286-5649-4865-a956-ddb36ec273b9" providerId="ADAL" clId="{18A880AC-C8B6-A64D-84D8-E194AA1F380E}" dt="2020-07-31T02:10:30.805" v="15" actId="14100"/>
          <ac:cxnSpMkLst>
            <pc:docMk/>
            <pc:sldMk cId="3050914103" sldId="328"/>
            <ac:cxnSpMk id="17" creationId="{5FEA29D2-3148-E842-B3AD-145C16271AAE}"/>
          </ac:cxnSpMkLst>
        </pc:cxnChg>
      </pc:sldChg>
      <pc:sldChg chg="addSp modSp mod">
        <pc:chgData name="Stein, Kimberly {PEP}" userId="6edb3286-5649-4865-a956-ddb36ec273b9" providerId="ADAL" clId="{18A880AC-C8B6-A64D-84D8-E194AA1F380E}" dt="2020-07-31T02:12:30.424" v="114" actId="14100"/>
        <pc:sldMkLst>
          <pc:docMk/>
          <pc:sldMk cId="18729789" sldId="329"/>
        </pc:sldMkLst>
        <pc:cxnChg chg="add mod">
          <ac:chgData name="Stein, Kimberly {PEP}" userId="6edb3286-5649-4865-a956-ddb36ec273b9" providerId="ADAL" clId="{18A880AC-C8B6-A64D-84D8-E194AA1F380E}" dt="2020-07-31T02:12:30.424" v="114" actId="14100"/>
          <ac:cxnSpMkLst>
            <pc:docMk/>
            <pc:sldMk cId="18729789" sldId="329"/>
            <ac:cxnSpMk id="22" creationId="{95AA4BA4-69C1-C74C-AAD5-171D3A9EFC6B}"/>
          </ac:cxnSpMkLst>
        </pc:cxnChg>
      </pc:sldChg>
      <pc:sldChg chg="addSp modSp mod">
        <pc:chgData name="Stein, Kimberly {PEP}" userId="6edb3286-5649-4865-a956-ddb36ec273b9" providerId="ADAL" clId="{18A880AC-C8B6-A64D-84D8-E194AA1F380E}" dt="2020-07-31T02:12:56.053" v="122" actId="14100"/>
        <pc:sldMkLst>
          <pc:docMk/>
          <pc:sldMk cId="4250143491" sldId="330"/>
        </pc:sldMkLst>
        <pc:cxnChg chg="add mod">
          <ac:chgData name="Stein, Kimberly {PEP}" userId="6edb3286-5649-4865-a956-ddb36ec273b9" providerId="ADAL" clId="{18A880AC-C8B6-A64D-84D8-E194AA1F380E}" dt="2020-07-31T02:12:56.053" v="122" actId="14100"/>
          <ac:cxnSpMkLst>
            <pc:docMk/>
            <pc:sldMk cId="4250143491" sldId="330"/>
            <ac:cxnSpMk id="51" creationId="{5F9239DA-4011-CA45-891F-C45D4A5415B3}"/>
          </ac:cxnSpMkLst>
        </pc:cxnChg>
      </pc:sldChg>
      <pc:sldChg chg="addSp modSp mod">
        <pc:chgData name="Stein, Kimberly {PEP}" userId="6edb3286-5649-4865-a956-ddb36ec273b9" providerId="ADAL" clId="{18A880AC-C8B6-A64D-84D8-E194AA1F380E}" dt="2020-07-31T02:12:49.931" v="120" actId="14100"/>
        <pc:sldMkLst>
          <pc:docMk/>
          <pc:sldMk cId="1906316049" sldId="331"/>
        </pc:sldMkLst>
        <pc:cxnChg chg="add mod">
          <ac:chgData name="Stein, Kimberly {PEP}" userId="6edb3286-5649-4865-a956-ddb36ec273b9" providerId="ADAL" clId="{18A880AC-C8B6-A64D-84D8-E194AA1F380E}" dt="2020-07-31T02:12:49.931" v="120" actId="14100"/>
          <ac:cxnSpMkLst>
            <pc:docMk/>
            <pc:sldMk cId="1906316049" sldId="331"/>
            <ac:cxnSpMk id="40" creationId="{5A1D0FAF-D434-194B-AA2D-695C468F6BCE}"/>
          </ac:cxnSpMkLst>
        </pc:cxnChg>
      </pc:sldChg>
      <pc:sldChg chg="addSp delSp modSp mod">
        <pc:chgData name="Stein, Kimberly {PEP}" userId="6edb3286-5649-4865-a956-ddb36ec273b9" providerId="ADAL" clId="{18A880AC-C8B6-A64D-84D8-E194AA1F380E}" dt="2020-07-31T02:13:09.799" v="127" actId="478"/>
        <pc:sldMkLst>
          <pc:docMk/>
          <pc:sldMk cId="4263244754" sldId="332"/>
        </pc:sldMkLst>
        <pc:spChg chg="del">
          <ac:chgData name="Stein, Kimberly {PEP}" userId="6edb3286-5649-4865-a956-ddb36ec273b9" providerId="ADAL" clId="{18A880AC-C8B6-A64D-84D8-E194AA1F380E}" dt="2020-07-31T02:13:09.799" v="127" actId="478"/>
          <ac:spMkLst>
            <pc:docMk/>
            <pc:sldMk cId="4263244754" sldId="332"/>
            <ac:spMk id="3" creationId="{00000000-0000-0000-0000-000000000000}"/>
          </ac:spMkLst>
        </pc:spChg>
        <pc:cxnChg chg="add mod">
          <ac:chgData name="Stein, Kimberly {PEP}" userId="6edb3286-5649-4865-a956-ddb36ec273b9" providerId="ADAL" clId="{18A880AC-C8B6-A64D-84D8-E194AA1F380E}" dt="2020-07-31T02:13:07.977" v="126" actId="14100"/>
          <ac:cxnSpMkLst>
            <pc:docMk/>
            <pc:sldMk cId="4263244754" sldId="332"/>
            <ac:cxnSpMk id="16" creationId="{CB831BE1-5803-0644-A4C7-9674879DDFB9}"/>
          </ac:cxnSpMkLst>
        </pc:cxnChg>
      </pc:sldChg>
      <pc:sldChg chg="addSp modSp">
        <pc:chgData name="Stein, Kimberly {PEP}" userId="6edb3286-5649-4865-a956-ddb36ec273b9" providerId="ADAL" clId="{18A880AC-C8B6-A64D-84D8-E194AA1F380E}" dt="2020-07-31T02:14:23.849" v="145"/>
        <pc:sldMkLst>
          <pc:docMk/>
          <pc:sldMk cId="2137208703" sldId="334"/>
        </pc:sldMkLst>
        <pc:cxnChg chg="add mod">
          <ac:chgData name="Stein, Kimberly {PEP}" userId="6edb3286-5649-4865-a956-ddb36ec273b9" providerId="ADAL" clId="{18A880AC-C8B6-A64D-84D8-E194AA1F380E}" dt="2020-07-31T02:14:23.849" v="145"/>
          <ac:cxnSpMkLst>
            <pc:docMk/>
            <pc:sldMk cId="2137208703" sldId="334"/>
            <ac:cxnSpMk id="16" creationId="{56E97D77-BAAB-734C-967D-79B6F8BD7EDE}"/>
          </ac:cxnSpMkLst>
        </pc:cxnChg>
      </pc:sldChg>
      <pc:sldChg chg="addSp modSp mod">
        <pc:chgData name="Stein, Kimberly {PEP}" userId="6edb3286-5649-4865-a956-ddb36ec273b9" providerId="ADAL" clId="{18A880AC-C8B6-A64D-84D8-E194AA1F380E}" dt="2020-07-31T02:13:43.605" v="137" actId="14100"/>
        <pc:sldMkLst>
          <pc:docMk/>
          <pc:sldMk cId="1360698992" sldId="336"/>
        </pc:sldMkLst>
        <pc:cxnChg chg="add mod">
          <ac:chgData name="Stein, Kimberly {PEP}" userId="6edb3286-5649-4865-a956-ddb36ec273b9" providerId="ADAL" clId="{18A880AC-C8B6-A64D-84D8-E194AA1F380E}" dt="2020-07-31T02:13:43.605" v="137" actId="14100"/>
          <ac:cxnSpMkLst>
            <pc:docMk/>
            <pc:sldMk cId="1360698992" sldId="336"/>
            <ac:cxnSpMk id="23" creationId="{CE4AC171-CA33-BB45-942C-2DF0982FCD7E}"/>
          </ac:cxnSpMkLst>
        </pc:cxnChg>
      </pc:sldChg>
      <pc:sldChg chg="addSp modSp mod">
        <pc:chgData name="Stein, Kimberly {PEP}" userId="6edb3286-5649-4865-a956-ddb36ec273b9" providerId="ADAL" clId="{18A880AC-C8B6-A64D-84D8-E194AA1F380E}" dt="2020-07-31T02:14:31.134" v="148" actId="1076"/>
        <pc:sldMkLst>
          <pc:docMk/>
          <pc:sldMk cId="696744698" sldId="337"/>
        </pc:sldMkLst>
        <pc:spChg chg="mod">
          <ac:chgData name="Stein, Kimberly {PEP}" userId="6edb3286-5649-4865-a956-ddb36ec273b9" providerId="ADAL" clId="{18A880AC-C8B6-A64D-84D8-E194AA1F380E}" dt="2020-07-31T02:14:31.134" v="148" actId="1076"/>
          <ac:spMkLst>
            <pc:docMk/>
            <pc:sldMk cId="696744698" sldId="337"/>
            <ac:spMk id="3" creationId="{0EFF185E-D943-8041-AAAF-A2438C586D71}"/>
          </ac:spMkLst>
        </pc:spChg>
        <pc:cxnChg chg="add mod">
          <ac:chgData name="Stein, Kimberly {PEP}" userId="6edb3286-5649-4865-a956-ddb36ec273b9" providerId="ADAL" clId="{18A880AC-C8B6-A64D-84D8-E194AA1F380E}" dt="2020-07-31T02:14:29.436" v="147" actId="14100"/>
          <ac:cxnSpMkLst>
            <pc:docMk/>
            <pc:sldMk cId="696744698" sldId="337"/>
            <ac:cxnSpMk id="4" creationId="{0DB3EE4F-E700-614E-8122-67F0BF2802C2}"/>
          </ac:cxnSpMkLst>
        </pc:cxnChg>
      </pc:sldChg>
      <pc:sldChg chg="addSp delSp modSp mod">
        <pc:chgData name="Stein, Kimberly {PEP}" userId="6edb3286-5649-4865-a956-ddb36ec273b9" providerId="ADAL" clId="{18A880AC-C8B6-A64D-84D8-E194AA1F380E}" dt="2020-07-31T02:13:27.675" v="132" actId="478"/>
        <pc:sldMkLst>
          <pc:docMk/>
          <pc:sldMk cId="312855496" sldId="338"/>
        </pc:sldMkLst>
        <pc:picChg chg="del">
          <ac:chgData name="Stein, Kimberly {PEP}" userId="6edb3286-5649-4865-a956-ddb36ec273b9" providerId="ADAL" clId="{18A880AC-C8B6-A64D-84D8-E194AA1F380E}" dt="2020-07-31T02:13:27.675" v="132" actId="478"/>
          <ac:picMkLst>
            <pc:docMk/>
            <pc:sldMk cId="312855496" sldId="338"/>
            <ac:picMk id="5" creationId="{9DABA270-A013-46A4-9635-A5171D95F85D}"/>
          </ac:picMkLst>
        </pc:picChg>
        <pc:cxnChg chg="add mod">
          <ac:chgData name="Stein, Kimberly {PEP}" userId="6edb3286-5649-4865-a956-ddb36ec273b9" providerId="ADAL" clId="{18A880AC-C8B6-A64D-84D8-E194AA1F380E}" dt="2020-07-31T02:13:25.584" v="131" actId="14100"/>
          <ac:cxnSpMkLst>
            <pc:docMk/>
            <pc:sldMk cId="312855496" sldId="338"/>
            <ac:cxnSpMk id="37" creationId="{CD484DC6-9868-9447-9E41-20E0C4BA5B27}"/>
          </ac:cxnSpMkLst>
        </pc:cxnChg>
      </pc:sldChg>
      <pc:sldChg chg="addSp modSp mod">
        <pc:chgData name="Stein, Kimberly {PEP}" userId="6edb3286-5649-4865-a956-ddb36ec273b9" providerId="ADAL" clId="{18A880AC-C8B6-A64D-84D8-E194AA1F380E}" dt="2020-07-31T02:10:41.740" v="18" actId="14100"/>
        <pc:sldMkLst>
          <pc:docMk/>
          <pc:sldMk cId="1247731393" sldId="339"/>
        </pc:sldMkLst>
        <pc:cxnChg chg="add mod">
          <ac:chgData name="Stein, Kimberly {PEP}" userId="6edb3286-5649-4865-a956-ddb36ec273b9" providerId="ADAL" clId="{18A880AC-C8B6-A64D-84D8-E194AA1F380E}" dt="2020-07-31T02:10:41.740" v="18" actId="14100"/>
          <ac:cxnSpMkLst>
            <pc:docMk/>
            <pc:sldMk cId="1247731393" sldId="339"/>
            <ac:cxnSpMk id="15" creationId="{5A953010-325B-B64F-A5F1-81F43715B2E0}"/>
          </ac:cxnSpMkLst>
        </pc:cxnChg>
      </pc:sldChg>
      <pc:sldChg chg="addSp delSp modSp mod">
        <pc:chgData name="Stein, Kimberly {PEP}" userId="6edb3286-5649-4865-a956-ddb36ec273b9" providerId="ADAL" clId="{18A880AC-C8B6-A64D-84D8-E194AA1F380E}" dt="2020-07-31T02:11:10.466" v="27"/>
        <pc:sldMkLst>
          <pc:docMk/>
          <pc:sldMk cId="1626443043" sldId="604"/>
        </pc:sldMkLst>
        <pc:spChg chg="del">
          <ac:chgData name="Stein, Kimberly {PEP}" userId="6edb3286-5649-4865-a956-ddb36ec273b9" providerId="ADAL" clId="{18A880AC-C8B6-A64D-84D8-E194AA1F380E}" dt="2020-07-31T02:11:01.093" v="25" actId="478"/>
          <ac:spMkLst>
            <pc:docMk/>
            <pc:sldMk cId="1626443043" sldId="604"/>
            <ac:spMk id="2" creationId="{78E158A7-C091-0D4C-BB9A-33DA3C9B2475}"/>
          </ac:spMkLst>
        </pc:spChg>
        <pc:spChg chg="add del mod">
          <ac:chgData name="Stein, Kimberly {PEP}" userId="6edb3286-5649-4865-a956-ddb36ec273b9" providerId="ADAL" clId="{18A880AC-C8B6-A64D-84D8-E194AA1F380E}" dt="2020-07-31T02:11:02.711" v="26" actId="478"/>
          <ac:spMkLst>
            <pc:docMk/>
            <pc:sldMk cId="1626443043" sldId="604"/>
            <ac:spMk id="11" creationId="{4E47C175-44AF-DC43-9113-A0166C0EAA37}"/>
          </ac:spMkLst>
        </pc:spChg>
        <pc:spChg chg="add mod">
          <ac:chgData name="Stein, Kimberly {PEP}" userId="6edb3286-5649-4865-a956-ddb36ec273b9" providerId="ADAL" clId="{18A880AC-C8B6-A64D-84D8-E194AA1F380E}" dt="2020-07-31T02:11:10.466" v="27"/>
          <ac:spMkLst>
            <pc:docMk/>
            <pc:sldMk cId="1626443043" sldId="604"/>
            <ac:spMk id="12" creationId="{160412CD-6521-8B4D-BD1B-D4A99DD1A068}"/>
          </ac:spMkLst>
        </pc:spChg>
        <pc:cxnChg chg="add mod">
          <ac:chgData name="Stein, Kimberly {PEP}" userId="6edb3286-5649-4865-a956-ddb36ec273b9" providerId="ADAL" clId="{18A880AC-C8B6-A64D-84D8-E194AA1F380E}" dt="2020-07-31T02:11:10.466" v="27"/>
          <ac:cxnSpMkLst>
            <pc:docMk/>
            <pc:sldMk cId="1626443043" sldId="604"/>
            <ac:cxnSpMk id="13" creationId="{D10C52BB-A156-E546-B158-0FEBE860ABEF}"/>
          </ac:cxnSpMkLst>
        </pc:cxnChg>
      </pc:sldChg>
      <pc:sldChg chg="addSp delSp modSp mod">
        <pc:chgData name="Stein, Kimberly {PEP}" userId="6edb3286-5649-4865-a956-ddb36ec273b9" providerId="ADAL" clId="{18A880AC-C8B6-A64D-84D8-E194AA1F380E}" dt="2020-07-31T02:11:20.249" v="31"/>
        <pc:sldMkLst>
          <pc:docMk/>
          <pc:sldMk cId="2966124577" sldId="605"/>
        </pc:sldMkLst>
        <pc:spChg chg="del">
          <ac:chgData name="Stein, Kimberly {PEP}" userId="6edb3286-5649-4865-a956-ddb36ec273b9" providerId="ADAL" clId="{18A880AC-C8B6-A64D-84D8-E194AA1F380E}" dt="2020-07-31T02:11:14.560" v="28" actId="478"/>
          <ac:spMkLst>
            <pc:docMk/>
            <pc:sldMk cId="2966124577" sldId="605"/>
            <ac:spMk id="2" creationId="{78E158A7-C091-0D4C-BB9A-33DA3C9B2475}"/>
          </ac:spMkLst>
        </pc:spChg>
        <pc:spChg chg="add del mod">
          <ac:chgData name="Stein, Kimberly {PEP}" userId="6edb3286-5649-4865-a956-ddb36ec273b9" providerId="ADAL" clId="{18A880AC-C8B6-A64D-84D8-E194AA1F380E}" dt="2020-07-31T02:11:18.191" v="30" actId="478"/>
          <ac:spMkLst>
            <pc:docMk/>
            <pc:sldMk cId="2966124577" sldId="605"/>
            <ac:spMk id="4" creationId="{33088E12-EF93-9341-82F0-DD162C2426D3}"/>
          </ac:spMkLst>
        </pc:spChg>
        <pc:spChg chg="add mod">
          <ac:chgData name="Stein, Kimberly {PEP}" userId="6edb3286-5649-4865-a956-ddb36ec273b9" providerId="ADAL" clId="{18A880AC-C8B6-A64D-84D8-E194AA1F380E}" dt="2020-07-31T02:11:20.249" v="31"/>
          <ac:spMkLst>
            <pc:docMk/>
            <pc:sldMk cId="2966124577" sldId="605"/>
            <ac:spMk id="17" creationId="{E77D7FD4-1F2A-C742-B323-B1B17386E963}"/>
          </ac:spMkLst>
        </pc:spChg>
        <pc:cxnChg chg="add mod">
          <ac:chgData name="Stein, Kimberly {PEP}" userId="6edb3286-5649-4865-a956-ddb36ec273b9" providerId="ADAL" clId="{18A880AC-C8B6-A64D-84D8-E194AA1F380E}" dt="2020-07-31T02:11:20.249" v="31"/>
          <ac:cxnSpMkLst>
            <pc:docMk/>
            <pc:sldMk cId="2966124577" sldId="605"/>
            <ac:cxnSpMk id="18" creationId="{BDE3D885-C686-CA4C-AB87-01CE73701C7A}"/>
          </ac:cxnSpMkLst>
        </pc:cxnChg>
      </pc:sldChg>
      <pc:sldChg chg="delSp mod">
        <pc:chgData name="Stein, Kimberly {PEP}" userId="6edb3286-5649-4865-a956-ddb36ec273b9" providerId="ADAL" clId="{18A880AC-C8B6-A64D-84D8-E194AA1F380E}" dt="2020-07-31T02:13:30.971" v="133" actId="478"/>
        <pc:sldMkLst>
          <pc:docMk/>
          <pc:sldMk cId="1097847355" sldId="606"/>
        </pc:sldMkLst>
        <pc:picChg chg="del">
          <ac:chgData name="Stein, Kimberly {PEP}" userId="6edb3286-5649-4865-a956-ddb36ec273b9" providerId="ADAL" clId="{18A880AC-C8B6-A64D-84D8-E194AA1F380E}" dt="2020-07-31T02:13:30.971" v="133" actId="478"/>
          <ac:picMkLst>
            <pc:docMk/>
            <pc:sldMk cId="1097847355" sldId="606"/>
            <ac:picMk id="5" creationId="{9DABA270-A013-46A4-9635-A5171D95F85D}"/>
          </ac:picMkLst>
        </pc:picChg>
      </pc:sldChg>
      <pc:sldChg chg="delSp modSp mod">
        <pc:chgData name="Stein, Kimberly {PEP}" userId="6edb3286-5649-4865-a956-ddb36ec273b9" providerId="ADAL" clId="{18A880AC-C8B6-A64D-84D8-E194AA1F380E}" dt="2020-07-31T02:13:35.718" v="135" actId="478"/>
        <pc:sldMkLst>
          <pc:docMk/>
          <pc:sldMk cId="1513721815" sldId="607"/>
        </pc:sldMkLst>
        <pc:picChg chg="del mod">
          <ac:chgData name="Stein, Kimberly {PEP}" userId="6edb3286-5649-4865-a956-ddb36ec273b9" providerId="ADAL" clId="{18A880AC-C8B6-A64D-84D8-E194AA1F380E}" dt="2020-07-31T02:13:35.718" v="135" actId="478"/>
          <ac:picMkLst>
            <pc:docMk/>
            <pc:sldMk cId="1513721815" sldId="607"/>
            <ac:picMk id="5" creationId="{9DABA270-A013-46A4-9635-A5171D95F85D}"/>
          </ac:picMkLst>
        </pc:picChg>
      </pc:sldChg>
      <pc:sldChg chg="delSp modSp add mod">
        <pc:chgData name="Stein, Kimberly {PEP}" userId="6edb3286-5649-4865-a956-ddb36ec273b9" providerId="ADAL" clId="{18A880AC-C8B6-A64D-84D8-E194AA1F380E}" dt="2020-07-31T02:12:19.400" v="112" actId="1076"/>
        <pc:sldMkLst>
          <pc:docMk/>
          <pc:sldMk cId="2718663299" sldId="612"/>
        </pc:sldMkLst>
        <pc:spChg chg="mod">
          <ac:chgData name="Stein, Kimberly {PEP}" userId="6edb3286-5649-4865-a956-ddb36ec273b9" providerId="ADAL" clId="{18A880AC-C8B6-A64D-84D8-E194AA1F380E}" dt="2020-07-31T02:12:19.400" v="112" actId="1076"/>
          <ac:spMkLst>
            <pc:docMk/>
            <pc:sldMk cId="2718663299" sldId="612"/>
            <ac:spMk id="2" creationId="{BA658D5B-050D-F049-AA02-C45CC4B5BE25}"/>
          </ac:spMkLst>
        </pc:spChg>
        <pc:spChg chg="del">
          <ac:chgData name="Stein, Kimberly {PEP}" userId="6edb3286-5649-4865-a956-ddb36ec273b9" providerId="ADAL" clId="{18A880AC-C8B6-A64D-84D8-E194AA1F380E}" dt="2020-07-31T02:11:53.603" v="37" actId="478"/>
          <ac:spMkLst>
            <pc:docMk/>
            <pc:sldMk cId="2718663299" sldId="612"/>
            <ac:spMk id="3" creationId="{6AD8FEB1-9F58-0545-91EF-8E922889EECE}"/>
          </ac:spMkLst>
        </pc:spChg>
      </pc:sldChg>
      <pc:sldMasterChg chg="modSldLayout">
        <pc:chgData name="Stein, Kimberly {PEP}" userId="6edb3286-5649-4865-a956-ddb36ec273b9" providerId="ADAL" clId="{18A880AC-C8B6-A64D-84D8-E194AA1F380E}" dt="2020-07-31T02:09:48.494" v="3" actId="478"/>
        <pc:sldMasterMkLst>
          <pc:docMk/>
          <pc:sldMasterMk cId="3469909031" sldId="2147483673"/>
        </pc:sldMasterMkLst>
        <pc:sldLayoutChg chg="delSp mod">
          <pc:chgData name="Stein, Kimberly {PEP}" userId="6edb3286-5649-4865-a956-ddb36ec273b9" providerId="ADAL" clId="{18A880AC-C8B6-A64D-84D8-E194AA1F380E}" dt="2020-07-31T02:09:38.473" v="0" actId="478"/>
          <pc:sldLayoutMkLst>
            <pc:docMk/>
            <pc:sldMasterMk cId="3469909031" sldId="2147483673"/>
            <pc:sldLayoutMk cId="679322794" sldId="2147483675"/>
          </pc:sldLayoutMkLst>
          <pc:spChg chg="del">
            <ac:chgData name="Stein, Kimberly {PEP}" userId="6edb3286-5649-4865-a956-ddb36ec273b9" providerId="ADAL" clId="{18A880AC-C8B6-A64D-84D8-E194AA1F380E}" dt="2020-07-31T02:09:38.473" v="0" actId="478"/>
            <ac:spMkLst>
              <pc:docMk/>
              <pc:sldMasterMk cId="3469909031" sldId="2147483673"/>
              <pc:sldLayoutMk cId="679322794" sldId="2147483675"/>
              <ac:spMk id="5" creationId="{A2583BB5-B604-0748-99DF-3475478E19A7}"/>
            </ac:spMkLst>
          </pc:spChg>
        </pc:sldLayoutChg>
        <pc:sldLayoutChg chg="delSp mod">
          <pc:chgData name="Stein, Kimberly {PEP}" userId="6edb3286-5649-4865-a956-ddb36ec273b9" providerId="ADAL" clId="{18A880AC-C8B6-A64D-84D8-E194AA1F380E}" dt="2020-07-31T02:09:41.924" v="1" actId="478"/>
          <pc:sldLayoutMkLst>
            <pc:docMk/>
            <pc:sldMasterMk cId="3469909031" sldId="2147483673"/>
            <pc:sldLayoutMk cId="4001664468" sldId="2147483677"/>
          </pc:sldLayoutMkLst>
          <pc:spChg chg="del">
            <ac:chgData name="Stein, Kimberly {PEP}" userId="6edb3286-5649-4865-a956-ddb36ec273b9" providerId="ADAL" clId="{18A880AC-C8B6-A64D-84D8-E194AA1F380E}" dt="2020-07-31T02:09:41.924" v="1" actId="478"/>
            <ac:spMkLst>
              <pc:docMk/>
              <pc:sldMasterMk cId="3469909031" sldId="2147483673"/>
              <pc:sldLayoutMk cId="4001664468" sldId="2147483677"/>
              <ac:spMk id="5" creationId="{A2583BB5-B604-0748-99DF-3475478E19A7}"/>
            </ac:spMkLst>
          </pc:spChg>
        </pc:sldLayoutChg>
        <pc:sldLayoutChg chg="delSp mod">
          <pc:chgData name="Stein, Kimberly {PEP}" userId="6edb3286-5649-4865-a956-ddb36ec273b9" providerId="ADAL" clId="{18A880AC-C8B6-A64D-84D8-E194AA1F380E}" dt="2020-07-31T02:09:44.748" v="2" actId="478"/>
          <pc:sldLayoutMkLst>
            <pc:docMk/>
            <pc:sldMasterMk cId="3469909031" sldId="2147483673"/>
            <pc:sldLayoutMk cId="2404593718" sldId="2147483679"/>
          </pc:sldLayoutMkLst>
          <pc:spChg chg="del">
            <ac:chgData name="Stein, Kimberly {PEP}" userId="6edb3286-5649-4865-a956-ddb36ec273b9" providerId="ADAL" clId="{18A880AC-C8B6-A64D-84D8-E194AA1F380E}" dt="2020-07-31T02:09:44.748" v="2" actId="478"/>
            <ac:spMkLst>
              <pc:docMk/>
              <pc:sldMasterMk cId="3469909031" sldId="2147483673"/>
              <pc:sldLayoutMk cId="2404593718" sldId="2147483679"/>
              <ac:spMk id="5" creationId="{A2583BB5-B604-0748-99DF-3475478E19A7}"/>
            </ac:spMkLst>
          </pc:spChg>
        </pc:sldLayoutChg>
        <pc:sldLayoutChg chg="delSp mod">
          <pc:chgData name="Stein, Kimberly {PEP}" userId="6edb3286-5649-4865-a956-ddb36ec273b9" providerId="ADAL" clId="{18A880AC-C8B6-A64D-84D8-E194AA1F380E}" dt="2020-07-31T02:09:48.494" v="3" actId="478"/>
          <pc:sldLayoutMkLst>
            <pc:docMk/>
            <pc:sldMasterMk cId="3469909031" sldId="2147483673"/>
            <pc:sldLayoutMk cId="1903493090" sldId="2147483681"/>
          </pc:sldLayoutMkLst>
          <pc:spChg chg="del">
            <ac:chgData name="Stein, Kimberly {PEP}" userId="6edb3286-5649-4865-a956-ddb36ec273b9" providerId="ADAL" clId="{18A880AC-C8B6-A64D-84D8-E194AA1F380E}" dt="2020-07-31T02:09:48.494" v="3" actId="478"/>
            <ac:spMkLst>
              <pc:docMk/>
              <pc:sldMasterMk cId="3469909031" sldId="2147483673"/>
              <pc:sldLayoutMk cId="1903493090" sldId="2147483681"/>
              <ac:spMk id="5" creationId="{A2583BB5-B604-0748-99DF-3475478E19A7}"/>
            </ac:spMkLst>
          </pc:spChg>
        </pc:sldLayoutChg>
      </pc:sldMasterChg>
    </pc:docChg>
  </pc:docChgLst>
  <pc:docChgLst>
    <pc:chgData name="OIKAWA, SARA {PEP}" userId="S::sara.oikawa1@pepsico.com::daca05a4-c2e3-496c-acf6-4ca22e129b95" providerId="AD" clId="Web-{B1EA9535-FD82-44C7-828C-FE7DED36E7B6}"/>
    <pc:docChg chg="modSld">
      <pc:chgData name="OIKAWA, SARA {PEP}" userId="S::sara.oikawa1@pepsico.com::daca05a4-c2e3-496c-acf6-4ca22e129b95" providerId="AD" clId="Web-{B1EA9535-FD82-44C7-828C-FE7DED36E7B6}" dt="2020-07-09T12:19:00.982" v="286" actId="20577"/>
      <pc:docMkLst>
        <pc:docMk/>
      </pc:docMkLst>
      <pc:sldChg chg="modSp">
        <pc:chgData name="OIKAWA, SARA {PEP}" userId="S::sara.oikawa1@pepsico.com::daca05a4-c2e3-496c-acf6-4ca22e129b95" providerId="AD" clId="Web-{B1EA9535-FD82-44C7-828C-FE7DED36E7B6}" dt="2020-07-09T12:19:00.982" v="286" actId="20577"/>
        <pc:sldMkLst>
          <pc:docMk/>
          <pc:sldMk cId="696744698" sldId="337"/>
        </pc:sldMkLst>
        <pc:spChg chg="mod">
          <ac:chgData name="OIKAWA, SARA {PEP}" userId="S::sara.oikawa1@pepsico.com::daca05a4-c2e3-496c-acf6-4ca22e129b95" providerId="AD" clId="Web-{B1EA9535-FD82-44C7-828C-FE7DED36E7B6}" dt="2020-07-09T12:19:00.982" v="286" actId="20577"/>
          <ac:spMkLst>
            <pc:docMk/>
            <pc:sldMk cId="696744698" sldId="337"/>
            <ac:spMk id="3" creationId="{0EFF185E-D943-8041-AAAF-A2438C586D71}"/>
          </ac:spMkLst>
        </pc:spChg>
      </pc:sldChg>
    </pc:docChg>
  </pc:docChgLst>
  <pc:docChgLst>
    <pc:chgData name="OIKAWA, SARA {PEP}" userId="S::sara.oikawa1@pepsico.com::daca05a4-c2e3-496c-acf6-4ca22e129b95" providerId="AD" clId="Web-{29D2825F-C516-4437-BF71-5DC16B41610B}"/>
    <pc:docChg chg="modSld sldOrd">
      <pc:chgData name="OIKAWA, SARA {PEP}" userId="S::sara.oikawa1@pepsico.com::daca05a4-c2e3-496c-acf6-4ca22e129b95" providerId="AD" clId="Web-{29D2825F-C516-4437-BF71-5DC16B41610B}" dt="2020-07-02T21:26:03.201" v="2066"/>
      <pc:docMkLst>
        <pc:docMk/>
      </pc:docMkLst>
      <pc:sldChg chg="addSp delSp">
        <pc:chgData name="OIKAWA, SARA {PEP}" userId="S::sara.oikawa1@pepsico.com::daca05a4-c2e3-496c-acf6-4ca22e129b95" providerId="AD" clId="Web-{29D2825F-C516-4437-BF71-5DC16B41610B}" dt="2020-07-02T20:54:56.238" v="1223"/>
        <pc:sldMkLst>
          <pc:docMk/>
          <pc:sldMk cId="3367509571" sldId="256"/>
        </pc:sldMkLst>
        <pc:picChg chg="add del">
          <ac:chgData name="OIKAWA, SARA {PEP}" userId="S::sara.oikawa1@pepsico.com::daca05a4-c2e3-496c-acf6-4ca22e129b95" providerId="AD" clId="Web-{29D2825F-C516-4437-BF71-5DC16B41610B}" dt="2020-07-02T20:54:56.238" v="1223"/>
          <ac:picMkLst>
            <pc:docMk/>
            <pc:sldMk cId="3367509571" sldId="256"/>
            <ac:picMk id="13" creationId="{E857F7A4-802E-FC48-8CCA-A3FAE4BDB60A}"/>
          </ac:picMkLst>
        </pc:picChg>
      </pc:sldChg>
      <pc:sldChg chg="addSp delSp modSp">
        <pc:chgData name="OIKAWA, SARA {PEP}" userId="S::sara.oikawa1@pepsico.com::daca05a4-c2e3-496c-acf6-4ca22e129b95" providerId="AD" clId="Web-{29D2825F-C516-4437-BF71-5DC16B41610B}" dt="2020-07-02T18:03:26.973" v="324" actId="1076"/>
        <pc:sldMkLst>
          <pc:docMk/>
          <pc:sldMk cId="1283705415" sldId="309"/>
        </pc:sldMkLst>
        <pc:spChg chg="mod">
          <ac:chgData name="OIKAWA, SARA {PEP}" userId="S::sara.oikawa1@pepsico.com::daca05a4-c2e3-496c-acf6-4ca22e129b95" providerId="AD" clId="Web-{29D2825F-C516-4437-BF71-5DC16B41610B}" dt="2020-07-02T17:49:21.276" v="83" actId="20577"/>
          <ac:spMkLst>
            <pc:docMk/>
            <pc:sldMk cId="1283705415" sldId="309"/>
            <ac:spMk id="3" creationId="{0EFF185E-D943-8041-AAAF-A2438C586D71}"/>
          </ac:spMkLst>
        </pc:spChg>
        <pc:spChg chg="add mod">
          <ac:chgData name="OIKAWA, SARA {PEP}" userId="S::sara.oikawa1@pepsico.com::daca05a4-c2e3-496c-acf6-4ca22e129b95" providerId="AD" clId="Web-{29D2825F-C516-4437-BF71-5DC16B41610B}" dt="2020-07-02T17:56:39.645" v="162" actId="1076"/>
          <ac:spMkLst>
            <pc:docMk/>
            <pc:sldMk cId="1283705415" sldId="309"/>
            <ac:spMk id="6" creationId="{7220A4E0-DA57-4AFD-88E6-3D31BB7CCE08}"/>
          </ac:spMkLst>
        </pc:spChg>
        <pc:spChg chg="add mod">
          <ac:chgData name="OIKAWA, SARA {PEP}" userId="S::sara.oikawa1@pepsico.com::daca05a4-c2e3-496c-acf6-4ca22e129b95" providerId="AD" clId="Web-{29D2825F-C516-4437-BF71-5DC16B41610B}" dt="2020-07-02T18:03:26.973" v="324" actId="1076"/>
          <ac:spMkLst>
            <pc:docMk/>
            <pc:sldMk cId="1283705415" sldId="309"/>
            <ac:spMk id="9" creationId="{519A9767-AEEE-4F8B-AC93-A7C8601B5EE1}"/>
          </ac:spMkLst>
        </pc:spChg>
        <pc:spChg chg="add mod">
          <ac:chgData name="OIKAWA, SARA {PEP}" userId="S::sara.oikawa1@pepsico.com::daca05a4-c2e3-496c-acf6-4ca22e129b95" providerId="AD" clId="Web-{29D2825F-C516-4437-BF71-5DC16B41610B}" dt="2020-07-02T18:03:23.770" v="322" actId="1076"/>
          <ac:spMkLst>
            <pc:docMk/>
            <pc:sldMk cId="1283705415" sldId="309"/>
            <ac:spMk id="15" creationId="{7835846D-49C4-46CB-8074-910E37D4CEBE}"/>
          </ac:spMkLst>
        </pc:spChg>
        <pc:spChg chg="add del mod">
          <ac:chgData name="OIKAWA, SARA {PEP}" userId="S::sara.oikawa1@pepsico.com::daca05a4-c2e3-496c-acf6-4ca22e129b95" providerId="AD" clId="Web-{29D2825F-C516-4437-BF71-5DC16B41610B}" dt="2020-07-02T18:00:07.676" v="186"/>
          <ac:spMkLst>
            <pc:docMk/>
            <pc:sldMk cId="1283705415" sldId="309"/>
            <ac:spMk id="17" creationId="{06D5788D-561F-4823-AF48-12866A36BB83}"/>
          </ac:spMkLst>
        </pc:spChg>
        <pc:spChg chg="add mod">
          <ac:chgData name="OIKAWA, SARA {PEP}" userId="S::sara.oikawa1@pepsico.com::daca05a4-c2e3-496c-acf6-4ca22e129b95" providerId="AD" clId="Web-{29D2825F-C516-4437-BF71-5DC16B41610B}" dt="2020-07-02T18:03:23.770" v="323" actId="1076"/>
          <ac:spMkLst>
            <pc:docMk/>
            <pc:sldMk cId="1283705415" sldId="309"/>
            <ac:spMk id="18" creationId="{75C85E3C-BB70-40BA-ACCE-D55C8B7DB362}"/>
          </ac:spMkLst>
        </pc:spChg>
        <pc:grpChg chg="del">
          <ac:chgData name="OIKAWA, SARA {PEP}" userId="S::sara.oikawa1@pepsico.com::daca05a4-c2e3-496c-acf6-4ca22e129b95" providerId="AD" clId="Web-{29D2825F-C516-4437-BF71-5DC16B41610B}" dt="2020-07-02T17:40:30.063" v="14"/>
          <ac:grpSpMkLst>
            <pc:docMk/>
            <pc:sldMk cId="1283705415" sldId="309"/>
            <ac:grpSpMk id="6" creationId="{00000000-0000-0000-0000-000000000000}"/>
          </ac:grpSpMkLst>
        </pc:grpChg>
        <pc:grpChg chg="add mod">
          <ac:chgData name="OIKAWA, SARA {PEP}" userId="S::sara.oikawa1@pepsico.com::daca05a4-c2e3-496c-acf6-4ca22e129b95" providerId="AD" clId="Web-{29D2825F-C516-4437-BF71-5DC16B41610B}" dt="2020-07-02T17:41:01.079" v="21" actId="1076"/>
          <ac:grpSpMkLst>
            <pc:docMk/>
            <pc:sldMk cId="1283705415" sldId="309"/>
            <ac:grpSpMk id="8" creationId="{99AE102E-AC9B-4D41-9520-F7891C2C2B5B}"/>
          </ac:grpSpMkLst>
        </pc:grpChg>
        <pc:picChg chg="mod topLvl">
          <ac:chgData name="OIKAWA, SARA {PEP}" userId="S::sara.oikawa1@pepsico.com::daca05a4-c2e3-496c-acf6-4ca22e129b95" providerId="AD" clId="Web-{29D2825F-C516-4437-BF71-5DC16B41610B}" dt="2020-07-02T17:40:55.626" v="19" actId="1076"/>
          <ac:picMkLst>
            <pc:docMk/>
            <pc:sldMk cId="1283705415" sldId="309"/>
            <ac:picMk id="4" creationId="{D6556717-4C2A-43C3-8025-C9A4A74D2030}"/>
          </ac:picMkLst>
        </pc:picChg>
        <pc:picChg chg="del topLvl">
          <ac:chgData name="OIKAWA, SARA {PEP}" userId="S::sara.oikawa1@pepsico.com::daca05a4-c2e3-496c-acf6-4ca22e129b95" providerId="AD" clId="Web-{29D2825F-C516-4437-BF71-5DC16B41610B}" dt="2020-07-02T17:40:30.063" v="14"/>
          <ac:picMkLst>
            <pc:docMk/>
            <pc:sldMk cId="1283705415" sldId="309"/>
            <ac:picMk id="5" creationId="{276BE505-782A-4BEA-B4C6-CCADA6666F28}"/>
          </ac:picMkLst>
        </pc:picChg>
        <pc:picChg chg="add mod">
          <ac:chgData name="OIKAWA, SARA {PEP}" userId="S::sara.oikawa1@pepsico.com::daca05a4-c2e3-496c-acf6-4ca22e129b95" providerId="AD" clId="Web-{29D2825F-C516-4437-BF71-5DC16B41610B}" dt="2020-07-02T17:56:37.723" v="161" actId="14100"/>
          <ac:picMkLst>
            <pc:docMk/>
            <pc:sldMk cId="1283705415" sldId="309"/>
            <ac:picMk id="5" creationId="{8195D753-2E68-472A-9973-3C6784156EBB}"/>
          </ac:picMkLst>
        </pc:picChg>
        <pc:picChg chg="add mod">
          <ac:chgData name="OIKAWA, SARA {PEP}" userId="S::sara.oikawa1@pepsico.com::daca05a4-c2e3-496c-acf6-4ca22e129b95" providerId="AD" clId="Web-{29D2825F-C516-4437-BF71-5DC16B41610B}" dt="2020-07-02T17:40:51.563" v="18" actId="1076"/>
          <ac:picMkLst>
            <pc:docMk/>
            <pc:sldMk cId="1283705415" sldId="309"/>
            <ac:picMk id="7" creationId="{13E12968-1AA2-48CF-BC40-A0A8DDF05ABC}"/>
          </ac:picMkLst>
        </pc:picChg>
        <pc:picChg chg="add mod">
          <ac:chgData name="OIKAWA, SARA {PEP}" userId="S::sara.oikawa1@pepsico.com::daca05a4-c2e3-496c-acf6-4ca22e129b95" providerId="AD" clId="Web-{29D2825F-C516-4437-BF71-5DC16B41610B}" dt="2020-07-02T18:03:23.754" v="320" actId="1076"/>
          <ac:picMkLst>
            <pc:docMk/>
            <pc:sldMk cId="1283705415" sldId="309"/>
            <ac:picMk id="10" creationId="{DFA57301-63CA-4185-802A-F481109060CD}"/>
          </ac:picMkLst>
        </pc:picChg>
        <pc:picChg chg="add mod">
          <ac:chgData name="OIKAWA, SARA {PEP}" userId="S::sara.oikawa1@pepsico.com::daca05a4-c2e3-496c-acf6-4ca22e129b95" providerId="AD" clId="Web-{29D2825F-C516-4437-BF71-5DC16B41610B}" dt="2020-07-02T18:03:23.754" v="321" actId="1076"/>
          <ac:picMkLst>
            <pc:docMk/>
            <pc:sldMk cId="1283705415" sldId="309"/>
            <ac:picMk id="11" creationId="{A4504CC9-303E-40CC-AB7C-94CAD78067FC}"/>
          </ac:picMkLst>
        </pc:picChg>
        <pc:picChg chg="add del mod">
          <ac:chgData name="OIKAWA, SARA {PEP}" userId="S::sara.oikawa1@pepsico.com::daca05a4-c2e3-496c-acf6-4ca22e129b95" providerId="AD" clId="Web-{29D2825F-C516-4437-BF71-5DC16B41610B}" dt="2020-07-02T17:59:45.254" v="177"/>
          <ac:picMkLst>
            <pc:docMk/>
            <pc:sldMk cId="1283705415" sldId="309"/>
            <ac:picMk id="12" creationId="{C1369232-5B03-41AF-BF89-C243FFA2A904}"/>
          </ac:picMkLst>
        </pc:picChg>
        <pc:picChg chg="add del mod">
          <ac:chgData name="OIKAWA, SARA {PEP}" userId="S::sara.oikawa1@pepsico.com::daca05a4-c2e3-496c-acf6-4ca22e129b95" providerId="AD" clId="Web-{29D2825F-C516-4437-BF71-5DC16B41610B}" dt="2020-07-02T17:59:44.379" v="176"/>
          <ac:picMkLst>
            <pc:docMk/>
            <pc:sldMk cId="1283705415" sldId="309"/>
            <ac:picMk id="13" creationId="{F4E6D786-BA61-4260-ADEF-50BF95102016}"/>
          </ac:picMkLst>
        </pc:picChg>
      </pc:sldChg>
      <pc:sldChg chg="ord">
        <pc:chgData name="OIKAWA, SARA {PEP}" userId="S::sara.oikawa1@pepsico.com::daca05a4-c2e3-496c-acf6-4ca22e129b95" providerId="AD" clId="Web-{29D2825F-C516-4437-BF71-5DC16B41610B}" dt="2020-07-02T19:14:51.434" v="685"/>
        <pc:sldMkLst>
          <pc:docMk/>
          <pc:sldMk cId="2907192925" sldId="310"/>
        </pc:sldMkLst>
      </pc:sldChg>
      <pc:sldChg chg="modSp ord">
        <pc:chgData name="OIKAWA, SARA {PEP}" userId="S::sara.oikawa1@pepsico.com::daca05a4-c2e3-496c-acf6-4ca22e129b95" providerId="AD" clId="Web-{29D2825F-C516-4437-BF71-5DC16B41610B}" dt="2020-07-02T19:14:33.058" v="683"/>
        <pc:sldMkLst>
          <pc:docMk/>
          <pc:sldMk cId="2697869943" sldId="311"/>
        </pc:sldMkLst>
        <pc:spChg chg="mod">
          <ac:chgData name="OIKAWA, SARA {PEP}" userId="S::sara.oikawa1@pepsico.com::daca05a4-c2e3-496c-acf6-4ca22e129b95" providerId="AD" clId="Web-{29D2825F-C516-4437-BF71-5DC16B41610B}" dt="2020-07-02T19:14:33.043" v="679"/>
          <ac:spMkLst>
            <pc:docMk/>
            <pc:sldMk cId="2697869943" sldId="311"/>
            <ac:spMk id="12" creationId="{DBCE91BA-41BD-45E4-84E2-B19CBC1BC11C}"/>
          </ac:spMkLst>
        </pc:spChg>
        <pc:spChg chg="mod">
          <ac:chgData name="OIKAWA, SARA {PEP}" userId="S::sara.oikawa1@pepsico.com::daca05a4-c2e3-496c-acf6-4ca22e129b95" providerId="AD" clId="Web-{29D2825F-C516-4437-BF71-5DC16B41610B}" dt="2020-07-02T19:14:33.043" v="680"/>
          <ac:spMkLst>
            <pc:docMk/>
            <pc:sldMk cId="2697869943" sldId="311"/>
            <ac:spMk id="13" creationId="{CA4E7233-F542-47BF-995D-E9A051562318}"/>
          </ac:spMkLst>
        </pc:spChg>
        <pc:spChg chg="mod">
          <ac:chgData name="OIKAWA, SARA {PEP}" userId="S::sara.oikawa1@pepsico.com::daca05a4-c2e3-496c-acf6-4ca22e129b95" providerId="AD" clId="Web-{29D2825F-C516-4437-BF71-5DC16B41610B}" dt="2020-07-02T19:14:33.043" v="681"/>
          <ac:spMkLst>
            <pc:docMk/>
            <pc:sldMk cId="2697869943" sldId="311"/>
            <ac:spMk id="16" creationId="{1056DD13-D812-4AD7-88EA-A2DA65A7CB26}"/>
          </ac:spMkLst>
        </pc:spChg>
        <pc:spChg chg="mod">
          <ac:chgData name="OIKAWA, SARA {PEP}" userId="S::sara.oikawa1@pepsico.com::daca05a4-c2e3-496c-acf6-4ca22e129b95" providerId="AD" clId="Web-{29D2825F-C516-4437-BF71-5DC16B41610B}" dt="2020-07-02T19:14:33.058" v="682"/>
          <ac:spMkLst>
            <pc:docMk/>
            <pc:sldMk cId="2697869943" sldId="311"/>
            <ac:spMk id="18" creationId="{080C5213-9836-45D6-974A-1827EB9ECE9E}"/>
          </ac:spMkLst>
        </pc:spChg>
        <pc:spChg chg="mod">
          <ac:chgData name="OIKAWA, SARA {PEP}" userId="S::sara.oikawa1@pepsico.com::daca05a4-c2e3-496c-acf6-4ca22e129b95" providerId="AD" clId="Web-{29D2825F-C516-4437-BF71-5DC16B41610B}" dt="2020-07-02T19:14:33.058" v="683"/>
          <ac:spMkLst>
            <pc:docMk/>
            <pc:sldMk cId="2697869943" sldId="311"/>
            <ac:spMk id="19" creationId="{2B412B44-A527-4674-A1CA-587B966404D7}"/>
          </ac:spMkLst>
        </pc:spChg>
      </pc:sldChg>
      <pc:sldChg chg="addSp modSp modNotes">
        <pc:chgData name="OIKAWA, SARA {PEP}" userId="S::sara.oikawa1@pepsico.com::daca05a4-c2e3-496c-acf6-4ca22e129b95" providerId="AD" clId="Web-{29D2825F-C516-4437-BF71-5DC16B41610B}" dt="2020-07-02T20:38:14.163" v="976" actId="20577"/>
        <pc:sldMkLst>
          <pc:docMk/>
          <pc:sldMk cId="312470388" sldId="312"/>
        </pc:sldMkLst>
        <pc:spChg chg="mod">
          <ac:chgData name="OIKAWA, SARA {PEP}" userId="S::sara.oikawa1@pepsico.com::daca05a4-c2e3-496c-acf6-4ca22e129b95" providerId="AD" clId="Web-{29D2825F-C516-4437-BF71-5DC16B41610B}" dt="2020-07-02T20:38:14.163" v="976" actId="20577"/>
          <ac:spMkLst>
            <pc:docMk/>
            <pc:sldMk cId="312470388" sldId="312"/>
            <ac:spMk id="3" creationId="{0EFF185E-D943-8041-AAAF-A2438C586D71}"/>
          </ac:spMkLst>
        </pc:spChg>
        <pc:spChg chg="add mod">
          <ac:chgData name="OIKAWA, SARA {PEP}" userId="S::sara.oikawa1@pepsico.com::daca05a4-c2e3-496c-acf6-4ca22e129b95" providerId="AD" clId="Web-{29D2825F-C516-4437-BF71-5DC16B41610B}" dt="2020-07-02T19:39:04.231" v="812" actId="1076"/>
          <ac:spMkLst>
            <pc:docMk/>
            <pc:sldMk cId="312470388" sldId="312"/>
            <ac:spMk id="7" creationId="{0764D012-D1EC-404D-978B-9ACCE828F7BC}"/>
          </ac:spMkLst>
        </pc:spChg>
        <pc:spChg chg="add mod">
          <ac:chgData name="OIKAWA, SARA {PEP}" userId="S::sara.oikawa1@pepsico.com::daca05a4-c2e3-496c-acf6-4ca22e129b95" providerId="AD" clId="Web-{29D2825F-C516-4437-BF71-5DC16B41610B}" dt="2020-07-02T19:39:04.247" v="813" actId="1076"/>
          <ac:spMkLst>
            <pc:docMk/>
            <pc:sldMk cId="312470388" sldId="312"/>
            <ac:spMk id="9" creationId="{765C78DC-B0B2-4368-AAB9-E699A2086C46}"/>
          </ac:spMkLst>
        </pc:spChg>
        <pc:spChg chg="add mod">
          <ac:chgData name="OIKAWA, SARA {PEP}" userId="S::sara.oikawa1@pepsico.com::daca05a4-c2e3-496c-acf6-4ca22e129b95" providerId="AD" clId="Web-{29D2825F-C516-4437-BF71-5DC16B41610B}" dt="2020-07-02T19:39:04.247" v="814" actId="1076"/>
          <ac:spMkLst>
            <pc:docMk/>
            <pc:sldMk cId="312470388" sldId="312"/>
            <ac:spMk id="11" creationId="{C38D9FBB-7973-40FE-B786-2EEADFF83F70}"/>
          </ac:spMkLst>
        </pc:spChg>
        <pc:spChg chg="add mod">
          <ac:chgData name="OIKAWA, SARA {PEP}" userId="S::sara.oikawa1@pepsico.com::daca05a4-c2e3-496c-acf6-4ca22e129b95" providerId="AD" clId="Web-{29D2825F-C516-4437-BF71-5DC16B41610B}" dt="2020-07-02T19:39:04.247" v="815" actId="1076"/>
          <ac:spMkLst>
            <pc:docMk/>
            <pc:sldMk cId="312470388" sldId="312"/>
            <ac:spMk id="13" creationId="{752DBC61-196D-455A-B1B2-01528CC96B7F}"/>
          </ac:spMkLst>
        </pc:spChg>
        <pc:spChg chg="add mod">
          <ac:chgData name="OIKAWA, SARA {PEP}" userId="S::sara.oikawa1@pepsico.com::daca05a4-c2e3-496c-acf6-4ca22e129b95" providerId="AD" clId="Web-{29D2825F-C516-4437-BF71-5DC16B41610B}" dt="2020-07-02T19:39:04.263" v="816" actId="1076"/>
          <ac:spMkLst>
            <pc:docMk/>
            <pc:sldMk cId="312470388" sldId="312"/>
            <ac:spMk id="15" creationId="{11ADFA60-4753-4D6A-814C-1045125318F1}"/>
          </ac:spMkLst>
        </pc:spChg>
        <pc:spChg chg="add mod">
          <ac:chgData name="OIKAWA, SARA {PEP}" userId="S::sara.oikawa1@pepsico.com::daca05a4-c2e3-496c-acf6-4ca22e129b95" providerId="AD" clId="Web-{29D2825F-C516-4437-BF71-5DC16B41610B}" dt="2020-07-02T19:39:04.263" v="817" actId="1076"/>
          <ac:spMkLst>
            <pc:docMk/>
            <pc:sldMk cId="312470388" sldId="312"/>
            <ac:spMk id="17" creationId="{680C6F97-563F-40C9-AD32-19B879A77438}"/>
          </ac:spMkLst>
        </pc:spChg>
        <pc:spChg chg="add mod">
          <ac:chgData name="OIKAWA, SARA {PEP}" userId="S::sara.oikawa1@pepsico.com::daca05a4-c2e3-496c-acf6-4ca22e129b95" providerId="AD" clId="Web-{29D2825F-C516-4437-BF71-5DC16B41610B}" dt="2020-07-02T19:42:28.523" v="845" actId="1076"/>
          <ac:spMkLst>
            <pc:docMk/>
            <pc:sldMk cId="312470388" sldId="312"/>
            <ac:spMk id="19" creationId="{FC199A78-4DFF-4FEC-BD9D-06F1031ACFA9}"/>
          </ac:spMkLst>
        </pc:spChg>
        <pc:spChg chg="add mod">
          <ac:chgData name="OIKAWA, SARA {PEP}" userId="S::sara.oikawa1@pepsico.com::daca05a4-c2e3-496c-acf6-4ca22e129b95" providerId="AD" clId="Web-{29D2825F-C516-4437-BF71-5DC16B41610B}" dt="2020-07-02T19:39:04.294" v="820" actId="1076"/>
          <ac:spMkLst>
            <pc:docMk/>
            <pc:sldMk cId="312470388" sldId="312"/>
            <ac:spMk id="25" creationId="{73284ECF-3BB7-4307-8423-299D446B541B}"/>
          </ac:spMkLst>
        </pc:spChg>
        <pc:spChg chg="add mod">
          <ac:chgData name="OIKAWA, SARA {PEP}" userId="S::sara.oikawa1@pepsico.com::daca05a4-c2e3-496c-acf6-4ca22e129b95" providerId="AD" clId="Web-{29D2825F-C516-4437-BF71-5DC16B41610B}" dt="2020-07-02T19:43:52.729" v="878" actId="1076"/>
          <ac:spMkLst>
            <pc:docMk/>
            <pc:sldMk cId="312470388" sldId="312"/>
            <ac:spMk id="29" creationId="{CB945308-74B9-401A-B91F-3F281269C086}"/>
          </ac:spMkLst>
        </pc:spChg>
        <pc:spChg chg="add mod">
          <ac:chgData name="OIKAWA, SARA {PEP}" userId="S::sara.oikawa1@pepsico.com::daca05a4-c2e3-496c-acf6-4ca22e129b95" providerId="AD" clId="Web-{29D2825F-C516-4437-BF71-5DC16B41610B}" dt="2020-07-02T19:46:31.486" v="897" actId="1076"/>
          <ac:spMkLst>
            <pc:docMk/>
            <pc:sldMk cId="312470388" sldId="312"/>
            <ac:spMk id="30" creationId="{5BBCD340-A153-4BD3-9495-6AA838849843}"/>
          </ac:spMkLst>
        </pc:spChg>
        <pc:grpChg chg="add mod">
          <ac:chgData name="OIKAWA, SARA {PEP}" userId="S::sara.oikawa1@pepsico.com::daca05a4-c2e3-496c-acf6-4ca22e129b95" providerId="AD" clId="Web-{29D2825F-C516-4437-BF71-5DC16B41610B}" dt="2020-07-02T19:39:04.278" v="819" actId="1076"/>
          <ac:grpSpMkLst>
            <pc:docMk/>
            <pc:sldMk cId="312470388" sldId="312"/>
            <ac:grpSpMk id="23" creationId="{C86EDF99-CF9D-4B20-92BE-7EEF1339A402}"/>
          </ac:grpSpMkLst>
        </pc:grpChg>
        <pc:cxnChg chg="add mod">
          <ac:chgData name="OIKAWA, SARA {PEP}" userId="S::sara.oikawa1@pepsico.com::daca05a4-c2e3-496c-acf6-4ca22e129b95" providerId="AD" clId="Web-{29D2825F-C516-4437-BF71-5DC16B41610B}" dt="2020-07-02T19:44:38.966" v="879" actId="14100"/>
          <ac:cxnSpMkLst>
            <pc:docMk/>
            <pc:sldMk cId="312470388" sldId="312"/>
            <ac:cxnSpMk id="5" creationId="{3F72DBCF-59F2-4392-A297-20EA140740A8}"/>
          </ac:cxnSpMkLst>
        </pc:cxnChg>
        <pc:cxnChg chg="add mod">
          <ac:chgData name="OIKAWA, SARA {PEP}" userId="S::sara.oikawa1@pepsico.com::daca05a4-c2e3-496c-acf6-4ca22e129b95" providerId="AD" clId="Web-{29D2825F-C516-4437-BF71-5DC16B41610B}" dt="2020-07-02T19:42:12.303" v="841"/>
          <ac:cxnSpMkLst>
            <pc:docMk/>
            <pc:sldMk cId="312470388" sldId="312"/>
            <ac:cxnSpMk id="26" creationId="{EFF4E0CE-2B62-4D7C-9F11-AFB56640BD66}"/>
          </ac:cxnSpMkLst>
        </pc:cxnChg>
        <pc:cxnChg chg="add mod">
          <ac:chgData name="OIKAWA, SARA {PEP}" userId="S::sara.oikawa1@pepsico.com::daca05a4-c2e3-496c-acf6-4ca22e129b95" providerId="AD" clId="Web-{29D2825F-C516-4437-BF71-5DC16B41610B}" dt="2020-07-02T19:42:12.303" v="842"/>
          <ac:cxnSpMkLst>
            <pc:docMk/>
            <pc:sldMk cId="312470388" sldId="312"/>
            <ac:cxnSpMk id="27" creationId="{2F32EE63-55C4-4667-92D3-6D7C253AF94A}"/>
          </ac:cxnSpMkLst>
        </pc:cxnChg>
        <pc:cxnChg chg="add mod">
          <ac:chgData name="OIKAWA, SARA {PEP}" userId="S::sara.oikawa1@pepsico.com::daca05a4-c2e3-496c-acf6-4ca22e129b95" providerId="AD" clId="Web-{29D2825F-C516-4437-BF71-5DC16B41610B}" dt="2020-07-02T19:42:31.445" v="846" actId="1076"/>
          <ac:cxnSpMkLst>
            <pc:docMk/>
            <pc:sldMk cId="312470388" sldId="312"/>
            <ac:cxnSpMk id="28" creationId="{35242253-1CAE-4616-B0B0-2AC7AB68392F}"/>
          </ac:cxnSpMkLst>
        </pc:cxnChg>
      </pc:sldChg>
      <pc:sldChg chg="addSp delSp modSp modNotes">
        <pc:chgData name="OIKAWA, SARA {PEP}" userId="S::sara.oikawa1@pepsico.com::daca05a4-c2e3-496c-acf6-4ca22e129b95" providerId="AD" clId="Web-{29D2825F-C516-4437-BF71-5DC16B41610B}" dt="2020-07-02T21:25:44.558" v="2062" actId="1076"/>
        <pc:sldMkLst>
          <pc:docMk/>
          <pc:sldMk cId="115673218" sldId="313"/>
        </pc:sldMkLst>
        <pc:spChg chg="mod">
          <ac:chgData name="OIKAWA, SARA {PEP}" userId="S::sara.oikawa1@pepsico.com::daca05a4-c2e3-496c-acf6-4ca22e129b95" providerId="AD" clId="Web-{29D2825F-C516-4437-BF71-5DC16B41610B}" dt="2020-07-02T20:40:38.482" v="989" actId="20577"/>
          <ac:spMkLst>
            <pc:docMk/>
            <pc:sldMk cId="115673218" sldId="313"/>
            <ac:spMk id="2" creationId="{78E158A7-C091-0D4C-BB9A-33DA3C9B2475}"/>
          </ac:spMkLst>
        </pc:spChg>
        <pc:spChg chg="mod">
          <ac:chgData name="OIKAWA, SARA {PEP}" userId="S::sara.oikawa1@pepsico.com::daca05a4-c2e3-496c-acf6-4ca22e129b95" providerId="AD" clId="Web-{29D2825F-C516-4437-BF71-5DC16B41610B}" dt="2020-07-02T21:15:05.783" v="1913" actId="20577"/>
          <ac:spMkLst>
            <pc:docMk/>
            <pc:sldMk cId="115673218" sldId="313"/>
            <ac:spMk id="3" creationId="{0EFF185E-D943-8041-AAAF-A2438C586D71}"/>
          </ac:spMkLst>
        </pc:spChg>
        <pc:spChg chg="add del mod">
          <ac:chgData name="OIKAWA, SARA {PEP}" userId="S::sara.oikawa1@pepsico.com::daca05a4-c2e3-496c-acf6-4ca22e129b95" providerId="AD" clId="Web-{29D2825F-C516-4437-BF71-5DC16B41610B}" dt="2020-07-02T21:17:57.071" v="1961"/>
          <ac:spMkLst>
            <pc:docMk/>
            <pc:sldMk cId="115673218" sldId="313"/>
            <ac:spMk id="5" creationId="{A7E4434E-3CD8-4B07-82FE-B7108A60A2E3}"/>
          </ac:spMkLst>
        </pc:spChg>
        <pc:spChg chg="add del mod">
          <ac:chgData name="OIKAWA, SARA {PEP}" userId="S::sara.oikawa1@pepsico.com::daca05a4-c2e3-496c-acf6-4ca22e129b95" providerId="AD" clId="Web-{29D2825F-C516-4437-BF71-5DC16B41610B}" dt="2020-07-02T21:17:56.071" v="1960"/>
          <ac:spMkLst>
            <pc:docMk/>
            <pc:sldMk cId="115673218" sldId="313"/>
            <ac:spMk id="7" creationId="{E53EBEDD-37B3-420D-9119-FE45C563A9F8}"/>
          </ac:spMkLst>
        </pc:spChg>
        <pc:spChg chg="add mod">
          <ac:chgData name="OIKAWA, SARA {PEP}" userId="S::sara.oikawa1@pepsico.com::daca05a4-c2e3-496c-acf6-4ca22e129b95" providerId="AD" clId="Web-{29D2825F-C516-4437-BF71-5DC16B41610B}" dt="2020-07-02T21:14:45.829" v="1903" actId="1076"/>
          <ac:spMkLst>
            <pc:docMk/>
            <pc:sldMk cId="115673218" sldId="313"/>
            <ac:spMk id="8" creationId="{B733355F-559F-42FE-A05F-E78B742C3F64}"/>
          </ac:spMkLst>
        </pc:spChg>
        <pc:spChg chg="add mod">
          <ac:chgData name="OIKAWA, SARA {PEP}" userId="S::sara.oikawa1@pepsico.com::daca05a4-c2e3-496c-acf6-4ca22e129b95" providerId="AD" clId="Web-{29D2825F-C516-4437-BF71-5DC16B41610B}" dt="2020-07-02T20:59:11.650" v="1495" actId="1076"/>
          <ac:spMkLst>
            <pc:docMk/>
            <pc:sldMk cId="115673218" sldId="313"/>
            <ac:spMk id="13" creationId="{087B72E6-4CA9-4999-A083-9918304CBE0D}"/>
          </ac:spMkLst>
        </pc:spChg>
        <pc:spChg chg="add mod">
          <ac:chgData name="OIKAWA, SARA {PEP}" userId="S::sara.oikawa1@pepsico.com::daca05a4-c2e3-496c-acf6-4ca22e129b95" providerId="AD" clId="Web-{29D2825F-C516-4437-BF71-5DC16B41610B}" dt="2020-07-02T20:59:11.666" v="1496" actId="1076"/>
          <ac:spMkLst>
            <pc:docMk/>
            <pc:sldMk cId="115673218" sldId="313"/>
            <ac:spMk id="15" creationId="{B56166EB-384B-4E60-9B25-5B35BD1C1F9B}"/>
          </ac:spMkLst>
        </pc:spChg>
        <pc:spChg chg="add mod">
          <ac:chgData name="OIKAWA, SARA {PEP}" userId="S::sara.oikawa1@pepsico.com::daca05a4-c2e3-496c-acf6-4ca22e129b95" providerId="AD" clId="Web-{29D2825F-C516-4437-BF71-5DC16B41610B}" dt="2020-07-02T20:59:11.682" v="1497" actId="1076"/>
          <ac:spMkLst>
            <pc:docMk/>
            <pc:sldMk cId="115673218" sldId="313"/>
            <ac:spMk id="16" creationId="{0E39D8A0-718A-44E3-980E-CC3A8C119017}"/>
          </ac:spMkLst>
        </pc:spChg>
        <pc:spChg chg="add mod">
          <ac:chgData name="OIKAWA, SARA {PEP}" userId="S::sara.oikawa1@pepsico.com::daca05a4-c2e3-496c-acf6-4ca22e129b95" providerId="AD" clId="Web-{29D2825F-C516-4437-BF71-5DC16B41610B}" dt="2020-07-02T20:59:11.682" v="1498" actId="1076"/>
          <ac:spMkLst>
            <pc:docMk/>
            <pc:sldMk cId="115673218" sldId="313"/>
            <ac:spMk id="17" creationId="{0DACD74D-212D-4BE1-B7C7-B8CB710D6EE4}"/>
          </ac:spMkLst>
        </pc:spChg>
        <pc:spChg chg="add mod">
          <ac:chgData name="OIKAWA, SARA {PEP}" userId="S::sara.oikawa1@pepsico.com::daca05a4-c2e3-496c-acf6-4ca22e129b95" providerId="AD" clId="Web-{29D2825F-C516-4437-BF71-5DC16B41610B}" dt="2020-07-02T20:59:11.697" v="1499" actId="1076"/>
          <ac:spMkLst>
            <pc:docMk/>
            <pc:sldMk cId="115673218" sldId="313"/>
            <ac:spMk id="18" creationId="{A5F2E428-5048-4913-8F6E-A6980CF54765}"/>
          </ac:spMkLst>
        </pc:spChg>
        <pc:spChg chg="add mod">
          <ac:chgData name="OIKAWA, SARA {PEP}" userId="S::sara.oikawa1@pepsico.com::daca05a4-c2e3-496c-acf6-4ca22e129b95" providerId="AD" clId="Web-{29D2825F-C516-4437-BF71-5DC16B41610B}" dt="2020-07-02T21:00:47.326" v="1529" actId="1076"/>
          <ac:spMkLst>
            <pc:docMk/>
            <pc:sldMk cId="115673218" sldId="313"/>
            <ac:spMk id="25" creationId="{B4FC7F9F-6F7C-454E-ABF5-386234B2A3B7}"/>
          </ac:spMkLst>
        </pc:spChg>
        <pc:spChg chg="add mod">
          <ac:chgData name="OIKAWA, SARA {PEP}" userId="S::sara.oikawa1@pepsico.com::daca05a4-c2e3-496c-acf6-4ca22e129b95" providerId="AD" clId="Web-{29D2825F-C516-4437-BF71-5DC16B41610B}" dt="2020-07-02T21:00:28.216" v="1515" actId="1076"/>
          <ac:spMkLst>
            <pc:docMk/>
            <pc:sldMk cId="115673218" sldId="313"/>
            <ac:spMk id="26" creationId="{B7BC0855-E3DB-41DB-BAEC-73D97B0C1B8D}"/>
          </ac:spMkLst>
        </pc:spChg>
        <pc:spChg chg="add mod">
          <ac:chgData name="OIKAWA, SARA {PEP}" userId="S::sara.oikawa1@pepsico.com::daca05a4-c2e3-496c-acf6-4ca22e129b95" providerId="AD" clId="Web-{29D2825F-C516-4437-BF71-5DC16B41610B}" dt="2020-07-02T21:00:28.232" v="1516" actId="1076"/>
          <ac:spMkLst>
            <pc:docMk/>
            <pc:sldMk cId="115673218" sldId="313"/>
            <ac:spMk id="27" creationId="{1399C73B-F7F3-4A5F-8B27-78BC6517A6FC}"/>
          </ac:spMkLst>
        </pc:spChg>
        <pc:spChg chg="add mod">
          <ac:chgData name="OIKAWA, SARA {PEP}" userId="S::sara.oikawa1@pepsico.com::daca05a4-c2e3-496c-acf6-4ca22e129b95" providerId="AD" clId="Web-{29D2825F-C516-4437-BF71-5DC16B41610B}" dt="2020-07-02T21:00:11.497" v="1514"/>
          <ac:spMkLst>
            <pc:docMk/>
            <pc:sldMk cId="115673218" sldId="313"/>
            <ac:spMk id="28" creationId="{786EDC7B-F346-4E0C-BDD2-4AE4063457A4}"/>
          </ac:spMkLst>
        </pc:spChg>
        <pc:picChg chg="add mod">
          <ac:chgData name="OIKAWA, SARA {PEP}" userId="S::sara.oikawa1@pepsico.com::daca05a4-c2e3-496c-acf6-4ca22e129b95" providerId="AD" clId="Web-{29D2825F-C516-4437-BF71-5DC16B41610B}" dt="2020-07-02T21:14:59.814" v="1912" actId="1076"/>
          <ac:picMkLst>
            <pc:docMk/>
            <pc:sldMk cId="115673218" sldId="313"/>
            <ac:picMk id="9" creationId="{6B2B168E-2DBF-4660-9594-E97B00A62024}"/>
          </ac:picMkLst>
        </pc:picChg>
        <pc:picChg chg="add mod">
          <ac:chgData name="OIKAWA, SARA {PEP}" userId="S::sara.oikawa1@pepsico.com::daca05a4-c2e3-496c-acf6-4ca22e129b95" providerId="AD" clId="Web-{29D2825F-C516-4437-BF71-5DC16B41610B}" dt="2020-07-02T20:59:11.635" v="1494" actId="1076"/>
          <ac:picMkLst>
            <pc:docMk/>
            <pc:sldMk cId="115673218" sldId="313"/>
            <ac:picMk id="10" creationId="{316849C0-478C-4515-857C-437FC02C9A9B}"/>
          </ac:picMkLst>
        </pc:picChg>
        <pc:picChg chg="add del mod">
          <ac:chgData name="OIKAWA, SARA {PEP}" userId="S::sara.oikawa1@pepsico.com::daca05a4-c2e3-496c-acf6-4ca22e129b95" providerId="AD" clId="Web-{29D2825F-C516-4437-BF71-5DC16B41610B}" dt="2020-07-02T20:50:21.348" v="1067"/>
          <ac:picMkLst>
            <pc:docMk/>
            <pc:sldMk cId="115673218" sldId="313"/>
            <ac:picMk id="11" creationId="{FBD9D7BF-E3FD-4F45-A2A7-86AD3D3A6877}"/>
          </ac:picMkLst>
        </pc:picChg>
        <pc:picChg chg="add mod">
          <ac:chgData name="OIKAWA, SARA {PEP}" userId="S::sara.oikawa1@pepsico.com::daca05a4-c2e3-496c-acf6-4ca22e129b95" providerId="AD" clId="Web-{29D2825F-C516-4437-BF71-5DC16B41610B}" dt="2020-07-02T21:25:44.558" v="2062" actId="1076"/>
          <ac:picMkLst>
            <pc:docMk/>
            <pc:sldMk cId="115673218" sldId="313"/>
            <ac:picMk id="20" creationId="{AE83DB05-8F5F-4FA2-9500-5D6FD0BD3BEF}"/>
          </ac:picMkLst>
        </pc:picChg>
        <pc:picChg chg="add mod">
          <ac:chgData name="OIKAWA, SARA {PEP}" userId="S::sara.oikawa1@pepsico.com::daca05a4-c2e3-496c-acf6-4ca22e129b95" providerId="AD" clId="Web-{29D2825F-C516-4437-BF71-5DC16B41610B}" dt="2020-07-02T20:59:11.729" v="1501" actId="1076"/>
          <ac:picMkLst>
            <pc:docMk/>
            <pc:sldMk cId="115673218" sldId="313"/>
            <ac:picMk id="22" creationId="{88AC419B-077C-429A-A321-58304D14A71C}"/>
          </ac:picMkLst>
        </pc:picChg>
        <pc:picChg chg="add del">
          <ac:chgData name="OIKAWA, SARA {PEP}" userId="S::sara.oikawa1@pepsico.com::daca05a4-c2e3-496c-acf6-4ca22e129b95" providerId="AD" clId="Web-{29D2825F-C516-4437-BF71-5DC16B41610B}" dt="2020-07-02T20:55:55.815" v="1233"/>
          <ac:picMkLst>
            <pc:docMk/>
            <pc:sldMk cId="115673218" sldId="313"/>
            <ac:picMk id="24" creationId="{C90352B5-33D0-4379-9F0A-7EFD5ECFA59E}"/>
          </ac:picMkLst>
        </pc:picChg>
      </pc:sldChg>
      <pc:sldChg chg="addSp modSp">
        <pc:chgData name="OIKAWA, SARA {PEP}" userId="S::sara.oikawa1@pepsico.com::daca05a4-c2e3-496c-acf6-4ca22e129b95" providerId="AD" clId="Web-{29D2825F-C516-4437-BF71-5DC16B41610B}" dt="2020-07-02T21:14:54.970" v="1910" actId="20577"/>
        <pc:sldMkLst>
          <pc:docMk/>
          <pc:sldMk cId="2713141664" sldId="316"/>
        </pc:sldMkLst>
        <pc:spChg chg="mod">
          <ac:chgData name="OIKAWA, SARA {PEP}" userId="S::sara.oikawa1@pepsico.com::daca05a4-c2e3-496c-acf6-4ca22e129b95" providerId="AD" clId="Web-{29D2825F-C516-4437-BF71-5DC16B41610B}" dt="2020-07-02T21:14:38.157" v="1902" actId="20577"/>
          <ac:spMkLst>
            <pc:docMk/>
            <pc:sldMk cId="2713141664" sldId="316"/>
            <ac:spMk id="3" creationId="{0EFF185E-D943-8041-AAAF-A2438C586D71}"/>
          </ac:spMkLst>
        </pc:spChg>
        <pc:spChg chg="add mod">
          <ac:chgData name="OIKAWA, SARA {PEP}" userId="S::sara.oikawa1@pepsico.com::daca05a4-c2e3-496c-acf6-4ca22e129b95" providerId="AD" clId="Web-{29D2825F-C516-4437-BF71-5DC16B41610B}" dt="2020-07-02T21:14:54.970" v="1910" actId="20577"/>
          <ac:spMkLst>
            <pc:docMk/>
            <pc:sldMk cId="2713141664" sldId="316"/>
            <ac:spMk id="5" creationId="{9E675259-8AD2-4ED8-8182-2B4AE9C39639}"/>
          </ac:spMkLst>
        </pc:spChg>
        <pc:picChg chg="add mod">
          <ac:chgData name="OIKAWA, SARA {PEP}" userId="S::sara.oikawa1@pepsico.com::daca05a4-c2e3-496c-acf6-4ca22e129b95" providerId="AD" clId="Web-{29D2825F-C516-4437-BF71-5DC16B41610B}" dt="2020-07-02T21:14:25.375" v="1895" actId="1076"/>
          <ac:picMkLst>
            <pc:docMk/>
            <pc:sldMk cId="2713141664" sldId="316"/>
            <ac:picMk id="7" creationId="{A649F107-16E4-4609-BED7-E5344139D063}"/>
          </ac:picMkLst>
        </pc:picChg>
      </pc:sldChg>
      <pc:sldChg chg="ord">
        <pc:chgData name="OIKAWA, SARA {PEP}" userId="S::sara.oikawa1@pepsico.com::daca05a4-c2e3-496c-acf6-4ca22e129b95" providerId="AD" clId="Web-{29D2825F-C516-4437-BF71-5DC16B41610B}" dt="2020-07-02T19:14:47.793" v="684"/>
        <pc:sldMkLst>
          <pc:docMk/>
          <pc:sldMk cId="2987047429" sldId="319"/>
        </pc:sldMkLst>
      </pc:sldChg>
      <pc:sldChg chg="addSp delSp modSp">
        <pc:chgData name="OIKAWA, SARA {PEP}" userId="S::sara.oikawa1@pepsico.com::daca05a4-c2e3-496c-acf6-4ca22e129b95" providerId="AD" clId="Web-{29D2825F-C516-4437-BF71-5DC16B41610B}" dt="2020-07-02T17:48:45.665" v="81" actId="1076"/>
        <pc:sldMkLst>
          <pc:docMk/>
          <pc:sldMk cId="1346697297" sldId="325"/>
        </pc:sldMkLst>
        <pc:spChg chg="add mod">
          <ac:chgData name="OIKAWA, SARA {PEP}" userId="S::sara.oikawa1@pepsico.com::daca05a4-c2e3-496c-acf6-4ca22e129b95" providerId="AD" clId="Web-{29D2825F-C516-4437-BF71-5DC16B41610B}" dt="2020-07-02T17:48:45.665" v="81" actId="1076"/>
          <ac:spMkLst>
            <pc:docMk/>
            <pc:sldMk cId="1346697297" sldId="325"/>
            <ac:spMk id="11" creationId="{2DDFCEFE-4E34-4A5B-BB60-187CFCFE9C23}"/>
          </ac:spMkLst>
        </pc:spChg>
        <pc:spChg chg="mod">
          <ac:chgData name="OIKAWA, SARA {PEP}" userId="S::sara.oikawa1@pepsico.com::daca05a4-c2e3-496c-acf6-4ca22e129b95" providerId="AD" clId="Web-{29D2825F-C516-4437-BF71-5DC16B41610B}" dt="2020-07-02T17:45:10.701" v="61" actId="1076"/>
          <ac:spMkLst>
            <pc:docMk/>
            <pc:sldMk cId="1346697297" sldId="325"/>
            <ac:spMk id="20" creationId="{00000000-0000-0000-0000-000000000000}"/>
          </ac:spMkLst>
        </pc:spChg>
        <pc:spChg chg="mod">
          <ac:chgData name="OIKAWA, SARA {PEP}" userId="S::sara.oikawa1@pepsico.com::daca05a4-c2e3-496c-acf6-4ca22e129b95" providerId="AD" clId="Web-{29D2825F-C516-4437-BF71-5DC16B41610B}" dt="2020-07-02T17:45:13.717" v="63" actId="1076"/>
          <ac:spMkLst>
            <pc:docMk/>
            <pc:sldMk cId="1346697297" sldId="325"/>
            <ac:spMk id="21" creationId="{00000000-0000-0000-0000-000000000000}"/>
          </ac:spMkLst>
        </pc:spChg>
        <pc:spChg chg="add del mod">
          <ac:chgData name="OIKAWA, SARA {PEP}" userId="S::sara.oikawa1@pepsico.com::daca05a4-c2e3-496c-acf6-4ca22e129b95" providerId="AD" clId="Web-{29D2825F-C516-4437-BF71-5DC16B41610B}" dt="2020-07-02T17:47:18.145" v="71"/>
          <ac:spMkLst>
            <pc:docMk/>
            <pc:sldMk cId="1346697297" sldId="325"/>
            <ac:spMk id="26" creationId="{C0B70D56-409D-416E-A6D1-F5D3190D416F}"/>
          </ac:spMkLst>
        </pc:spChg>
        <pc:spChg chg="add del mod">
          <ac:chgData name="OIKAWA, SARA {PEP}" userId="S::sara.oikawa1@pepsico.com::daca05a4-c2e3-496c-acf6-4ca22e129b95" providerId="AD" clId="Web-{29D2825F-C516-4437-BF71-5DC16B41610B}" dt="2020-07-02T17:47:57.147" v="77"/>
          <ac:spMkLst>
            <pc:docMk/>
            <pc:sldMk cId="1346697297" sldId="325"/>
            <ac:spMk id="27" creationId="{3CB4309A-4154-4E0E-A76D-3DDC1F881B53}"/>
          </ac:spMkLst>
        </pc:spChg>
        <pc:spChg chg="add mod">
          <ac:chgData name="OIKAWA, SARA {PEP}" userId="S::sara.oikawa1@pepsico.com::daca05a4-c2e3-496c-acf6-4ca22e129b95" providerId="AD" clId="Web-{29D2825F-C516-4437-BF71-5DC16B41610B}" dt="2020-07-02T17:48:39.055" v="80" actId="1076"/>
          <ac:spMkLst>
            <pc:docMk/>
            <pc:sldMk cId="1346697297" sldId="325"/>
            <ac:spMk id="28" creationId="{A3F29506-1C5A-4487-B9B0-94516238E35B}"/>
          </ac:spMkLst>
        </pc:spChg>
        <pc:picChg chg="add mod">
          <ac:chgData name="OIKAWA, SARA {PEP}" userId="S::sara.oikawa1@pepsico.com::daca05a4-c2e3-496c-acf6-4ca22e129b95" providerId="AD" clId="Web-{29D2825F-C516-4437-BF71-5DC16B41610B}" dt="2020-07-02T17:39:04.214" v="6" actId="1076"/>
          <ac:picMkLst>
            <pc:docMk/>
            <pc:sldMk cId="1346697297" sldId="325"/>
            <ac:picMk id="3" creationId="{78049EB6-B576-4702-B2AF-57D750602AC3}"/>
          </ac:picMkLst>
        </pc:picChg>
        <pc:picChg chg="add mod">
          <ac:chgData name="OIKAWA, SARA {PEP}" userId="S::sara.oikawa1@pepsico.com::daca05a4-c2e3-496c-acf6-4ca22e129b95" providerId="AD" clId="Web-{29D2825F-C516-4437-BF71-5DC16B41610B}" dt="2020-07-02T17:40:18.702" v="10" actId="1076"/>
          <ac:picMkLst>
            <pc:docMk/>
            <pc:sldMk cId="1346697297" sldId="325"/>
            <ac:picMk id="6" creationId="{9B50FA9A-919A-4255-BA16-80F2B171C15B}"/>
          </ac:picMkLst>
        </pc:picChg>
        <pc:picChg chg="add del mod">
          <ac:chgData name="OIKAWA, SARA {PEP}" userId="S::sara.oikawa1@pepsico.com::daca05a4-c2e3-496c-acf6-4ca22e129b95" providerId="AD" clId="Web-{29D2825F-C516-4437-BF71-5DC16B41610B}" dt="2020-07-02T17:43:22.649" v="26"/>
          <ac:picMkLst>
            <pc:docMk/>
            <pc:sldMk cId="1346697297" sldId="325"/>
            <ac:picMk id="7" creationId="{A85C6A96-3FCD-4776-9679-59A29D815155}"/>
          </ac:picMkLst>
        </pc:picChg>
        <pc:picChg chg="add mod">
          <ac:chgData name="OIKAWA, SARA {PEP}" userId="S::sara.oikawa1@pepsico.com::daca05a4-c2e3-496c-acf6-4ca22e129b95" providerId="AD" clId="Web-{29D2825F-C516-4437-BF71-5DC16B41610B}" dt="2020-07-02T17:44:35.574" v="51" actId="1076"/>
          <ac:picMkLst>
            <pc:docMk/>
            <pc:sldMk cId="1346697297" sldId="325"/>
            <ac:picMk id="8" creationId="{5DB72486-CF4E-42C0-BC08-E64FD0A79FC6}"/>
          </ac:picMkLst>
        </pc:picChg>
        <pc:picChg chg="add del mod">
          <ac:chgData name="OIKAWA, SARA {PEP}" userId="S::sara.oikawa1@pepsico.com::daca05a4-c2e3-496c-acf6-4ca22e129b95" providerId="AD" clId="Web-{29D2825F-C516-4437-BF71-5DC16B41610B}" dt="2020-07-02T17:44:02.354" v="34"/>
          <ac:picMkLst>
            <pc:docMk/>
            <pc:sldMk cId="1346697297" sldId="325"/>
            <ac:picMk id="9" creationId="{91C15132-8443-4333-A9DF-B5E779E4B40A}"/>
          </ac:picMkLst>
        </pc:picChg>
        <pc:picChg chg="add mod">
          <ac:chgData name="OIKAWA, SARA {PEP}" userId="S::sara.oikawa1@pepsico.com::daca05a4-c2e3-496c-acf6-4ca22e129b95" providerId="AD" clId="Web-{29D2825F-C516-4437-BF71-5DC16B41610B}" dt="2020-07-02T17:44:45.512" v="54" actId="1076"/>
          <ac:picMkLst>
            <pc:docMk/>
            <pc:sldMk cId="1346697297" sldId="325"/>
            <ac:picMk id="10" creationId="{0D4D2B45-7993-4F37-91FF-7B5CFAA91472}"/>
          </ac:picMkLst>
        </pc:picChg>
        <pc:picChg chg="del">
          <ac:chgData name="OIKAWA, SARA {PEP}" userId="S::sara.oikawa1@pepsico.com::daca05a4-c2e3-496c-acf6-4ca22e129b95" providerId="AD" clId="Web-{29D2825F-C516-4437-BF71-5DC16B41610B}" dt="2020-07-02T17:38:57.807" v="4"/>
          <ac:picMkLst>
            <pc:docMk/>
            <pc:sldMk cId="1346697297" sldId="325"/>
            <ac:picMk id="12" creationId="{FE4CE4A5-47D9-405F-BB7C-A854C183F6AC}"/>
          </ac:picMkLst>
        </pc:picChg>
        <pc:picChg chg="del">
          <ac:chgData name="OIKAWA, SARA {PEP}" userId="S::sara.oikawa1@pepsico.com::daca05a4-c2e3-496c-acf6-4ca22e129b95" providerId="AD" clId="Web-{29D2825F-C516-4437-BF71-5DC16B41610B}" dt="2020-07-02T17:38:26.290" v="0"/>
          <ac:picMkLst>
            <pc:docMk/>
            <pc:sldMk cId="1346697297" sldId="325"/>
            <ac:picMk id="22" creationId="{D72CC88E-1B93-4286-AAD0-2447DA968300}"/>
          </ac:picMkLst>
        </pc:picChg>
        <pc:picChg chg="mod">
          <ac:chgData name="OIKAWA, SARA {PEP}" userId="S::sara.oikawa1@pepsico.com::daca05a4-c2e3-496c-acf6-4ca22e129b95" providerId="AD" clId="Web-{29D2825F-C516-4437-BF71-5DC16B41610B}" dt="2020-07-02T17:44:31.121" v="49" actId="1076"/>
          <ac:picMkLst>
            <pc:docMk/>
            <pc:sldMk cId="1346697297" sldId="325"/>
            <ac:picMk id="24" creationId="{FB3A757F-17BA-4751-AA49-F83AB4A6699E}"/>
          </ac:picMkLst>
        </pc:picChg>
        <pc:picChg chg="mod">
          <ac:chgData name="OIKAWA, SARA {PEP}" userId="S::sara.oikawa1@pepsico.com::daca05a4-c2e3-496c-acf6-4ca22e129b95" providerId="AD" clId="Web-{29D2825F-C516-4437-BF71-5DC16B41610B}" dt="2020-07-02T17:40:25.530" v="13" actId="1076"/>
          <ac:picMkLst>
            <pc:docMk/>
            <pc:sldMk cId="1346697297" sldId="325"/>
            <ac:picMk id="25" creationId="{68933DB2-0EFB-4A60-9998-AEBAE8B7A5FC}"/>
          </ac:picMkLst>
        </pc:picChg>
      </pc:sldChg>
      <pc:sldChg chg="addSp modSp modNotes">
        <pc:chgData name="OIKAWA, SARA {PEP}" userId="S::sara.oikawa1@pepsico.com::daca05a4-c2e3-496c-acf6-4ca22e129b95" providerId="AD" clId="Web-{29D2825F-C516-4437-BF71-5DC16B41610B}" dt="2020-07-02T21:26:03.201" v="2066"/>
        <pc:sldMkLst>
          <pc:docMk/>
          <pc:sldMk cId="21749566" sldId="327"/>
        </pc:sldMkLst>
        <pc:spChg chg="mod">
          <ac:chgData name="OIKAWA, SARA {PEP}" userId="S::sara.oikawa1@pepsico.com::daca05a4-c2e3-496c-acf6-4ca22e129b95" providerId="AD" clId="Web-{29D2825F-C516-4437-BF71-5DC16B41610B}" dt="2020-07-02T21:26:01.543" v="2065" actId="20577"/>
          <ac:spMkLst>
            <pc:docMk/>
            <pc:sldMk cId="21749566" sldId="327"/>
            <ac:spMk id="3" creationId="{00000000-0000-0000-0000-000000000000}"/>
          </ac:spMkLst>
        </pc:spChg>
        <pc:picChg chg="add mod">
          <ac:chgData name="OIKAWA, SARA {PEP}" userId="S::sara.oikawa1@pepsico.com::daca05a4-c2e3-496c-acf6-4ca22e129b95" providerId="AD" clId="Web-{29D2825F-C516-4437-BF71-5DC16B41610B}" dt="2020-07-02T21:25:55.918" v="2064" actId="1076"/>
          <ac:picMkLst>
            <pc:docMk/>
            <pc:sldMk cId="21749566" sldId="327"/>
            <ac:picMk id="6" creationId="{1C07B816-065A-4F40-AA59-D1E1E5F1010D}"/>
          </ac:picMkLst>
        </pc:picChg>
      </pc:sldChg>
      <pc:sldChg chg="addSp modSp modNotes">
        <pc:chgData name="OIKAWA, SARA {PEP}" userId="S::sara.oikawa1@pepsico.com::daca05a4-c2e3-496c-acf6-4ca22e129b95" providerId="AD" clId="Web-{29D2825F-C516-4437-BF71-5DC16B41610B}" dt="2020-07-02T19:13:50.228" v="676" actId="1076"/>
        <pc:sldMkLst>
          <pc:docMk/>
          <pc:sldMk cId="3050914103" sldId="328"/>
        </pc:sldMkLst>
        <pc:spChg chg="mod">
          <ac:chgData name="OIKAWA, SARA {PEP}" userId="S::sara.oikawa1@pepsico.com::daca05a4-c2e3-496c-acf6-4ca22e129b95" providerId="AD" clId="Web-{29D2825F-C516-4437-BF71-5DC16B41610B}" dt="2020-07-02T19:09:32.811" v="554" actId="1076"/>
          <ac:spMkLst>
            <pc:docMk/>
            <pc:sldMk cId="3050914103" sldId="328"/>
            <ac:spMk id="3" creationId="{00000000-0000-0000-0000-000000000000}"/>
          </ac:spMkLst>
        </pc:spChg>
        <pc:spChg chg="add mod">
          <ac:chgData name="OIKAWA, SARA {PEP}" userId="S::sara.oikawa1@pepsico.com::daca05a4-c2e3-496c-acf6-4ca22e129b95" providerId="AD" clId="Web-{29D2825F-C516-4437-BF71-5DC16B41610B}" dt="2020-07-02T18:28:19.019" v="459" actId="1076"/>
          <ac:spMkLst>
            <pc:docMk/>
            <pc:sldMk cId="3050914103" sldId="328"/>
            <ac:spMk id="9" creationId="{83FC76CA-11E1-434C-9791-F4938299E344}"/>
          </ac:spMkLst>
        </pc:spChg>
        <pc:spChg chg="add mod">
          <ac:chgData name="OIKAWA, SARA {PEP}" userId="S::sara.oikawa1@pepsico.com::daca05a4-c2e3-496c-acf6-4ca22e129b95" providerId="AD" clId="Web-{29D2825F-C516-4437-BF71-5DC16B41610B}" dt="2020-07-02T19:09:40.623" v="556" actId="1076"/>
          <ac:spMkLst>
            <pc:docMk/>
            <pc:sldMk cId="3050914103" sldId="328"/>
            <ac:spMk id="10" creationId="{6A11012B-EFEC-4DB5-B45D-35EC7175598C}"/>
          </ac:spMkLst>
        </pc:spChg>
        <pc:spChg chg="add mod">
          <ac:chgData name="OIKAWA, SARA {PEP}" userId="S::sara.oikawa1@pepsico.com::daca05a4-c2e3-496c-acf6-4ca22e129b95" providerId="AD" clId="Web-{29D2825F-C516-4437-BF71-5DC16B41610B}" dt="2020-07-02T18:28:19.035" v="461" actId="1076"/>
          <ac:spMkLst>
            <pc:docMk/>
            <pc:sldMk cId="3050914103" sldId="328"/>
            <ac:spMk id="11" creationId="{64C83C0E-D9C1-4BCF-88FF-391A952D9360}"/>
          </ac:spMkLst>
        </pc:spChg>
        <pc:spChg chg="add mod">
          <ac:chgData name="OIKAWA, SARA {PEP}" userId="S::sara.oikawa1@pepsico.com::daca05a4-c2e3-496c-acf6-4ca22e129b95" providerId="AD" clId="Web-{29D2825F-C516-4437-BF71-5DC16B41610B}" dt="2020-07-02T19:07:49.134" v="540" actId="20577"/>
          <ac:spMkLst>
            <pc:docMk/>
            <pc:sldMk cId="3050914103" sldId="328"/>
            <ac:spMk id="13" creationId="{A5A86436-5AC9-424B-8F30-65DEAE2CDDA9}"/>
          </ac:spMkLst>
        </pc:spChg>
        <pc:spChg chg="add mod">
          <ac:chgData name="OIKAWA, SARA {PEP}" userId="S::sara.oikawa1@pepsico.com::daca05a4-c2e3-496c-acf6-4ca22e129b95" providerId="AD" clId="Web-{29D2825F-C516-4437-BF71-5DC16B41610B}" dt="2020-07-02T19:13:32.774" v="673"/>
          <ac:spMkLst>
            <pc:docMk/>
            <pc:sldMk cId="3050914103" sldId="328"/>
            <ac:spMk id="14" creationId="{23D09686-6F4D-4564-AE1D-C25E8ECD7303}"/>
          </ac:spMkLst>
        </pc:spChg>
        <pc:picChg chg="add mod">
          <ac:chgData name="OIKAWA, SARA {PEP}" userId="S::sara.oikawa1@pepsico.com::daca05a4-c2e3-496c-acf6-4ca22e129b95" providerId="AD" clId="Web-{29D2825F-C516-4437-BF71-5DC16B41610B}" dt="2020-07-02T19:13:50.228" v="676" actId="1076"/>
          <ac:picMkLst>
            <pc:docMk/>
            <pc:sldMk cId="3050914103" sldId="328"/>
            <ac:picMk id="4" creationId="{E1E562FE-64E4-4627-A53C-71590DE5A6B8}"/>
          </ac:picMkLst>
        </pc:picChg>
        <pc:picChg chg="add mod">
          <ac:chgData name="OIKAWA, SARA {PEP}" userId="S::sara.oikawa1@pepsico.com::daca05a4-c2e3-496c-acf6-4ca22e129b95" providerId="AD" clId="Web-{29D2825F-C516-4437-BF71-5DC16B41610B}" dt="2020-07-02T18:28:18.988" v="455" actId="1076"/>
          <ac:picMkLst>
            <pc:docMk/>
            <pc:sldMk cId="3050914103" sldId="328"/>
            <ac:picMk id="5" creationId="{D231125E-6C02-49A9-82E3-23E20C089075}"/>
          </ac:picMkLst>
        </pc:picChg>
        <pc:picChg chg="add mod">
          <ac:chgData name="OIKAWA, SARA {PEP}" userId="S::sara.oikawa1@pepsico.com::daca05a4-c2e3-496c-acf6-4ca22e129b95" providerId="AD" clId="Web-{29D2825F-C516-4437-BF71-5DC16B41610B}" dt="2020-07-02T19:09:40.623" v="555" actId="1076"/>
          <ac:picMkLst>
            <pc:docMk/>
            <pc:sldMk cId="3050914103" sldId="328"/>
            <ac:picMk id="6" creationId="{B60B26EC-3EC6-46E2-BFBC-0545AA9210FC}"/>
          </ac:picMkLst>
        </pc:picChg>
        <pc:picChg chg="add mod">
          <ac:chgData name="OIKAWA, SARA {PEP}" userId="S::sara.oikawa1@pepsico.com::daca05a4-c2e3-496c-acf6-4ca22e129b95" providerId="AD" clId="Web-{29D2825F-C516-4437-BF71-5DC16B41610B}" dt="2020-07-02T18:28:19.003" v="457" actId="1076"/>
          <ac:picMkLst>
            <pc:docMk/>
            <pc:sldMk cId="3050914103" sldId="328"/>
            <ac:picMk id="7" creationId="{88DC7105-F412-4626-BD0D-8BE749249FD3}"/>
          </ac:picMkLst>
        </pc:picChg>
        <pc:picChg chg="add mod">
          <ac:chgData name="OIKAWA, SARA {PEP}" userId="S::sara.oikawa1@pepsico.com::daca05a4-c2e3-496c-acf6-4ca22e129b95" providerId="AD" clId="Web-{29D2825F-C516-4437-BF71-5DC16B41610B}" dt="2020-07-02T18:28:19.003" v="458" actId="1076"/>
          <ac:picMkLst>
            <pc:docMk/>
            <pc:sldMk cId="3050914103" sldId="328"/>
            <ac:picMk id="8" creationId="{756C9116-3A9A-4096-B969-53A514BE65DE}"/>
          </ac:picMkLst>
        </pc:picChg>
        <pc:cxnChg chg="add mod">
          <ac:chgData name="OIKAWA, SARA {PEP}" userId="S::sara.oikawa1@pepsico.com::daca05a4-c2e3-496c-acf6-4ca22e129b95" providerId="AD" clId="Web-{29D2825F-C516-4437-BF71-5DC16B41610B}" dt="2020-07-02T18:28:19.035" v="462" actId="1076"/>
          <ac:cxnSpMkLst>
            <pc:docMk/>
            <pc:sldMk cId="3050914103" sldId="328"/>
            <ac:cxnSpMk id="12" creationId="{4D8F2144-BD6F-43A2-8F6F-705B134B9D23}"/>
          </ac:cxnSpMkLst>
        </pc:cxnChg>
      </pc:sldChg>
      <pc:sldChg chg="addSp delSp modSp modNotes">
        <pc:chgData name="OIKAWA, SARA {PEP}" userId="S::sara.oikawa1@pepsico.com::daca05a4-c2e3-496c-acf6-4ca22e129b95" providerId="AD" clId="Web-{29D2825F-C516-4437-BF71-5DC16B41610B}" dt="2020-07-02T21:17:22.272" v="1948" actId="1076"/>
        <pc:sldMkLst>
          <pc:docMk/>
          <pc:sldMk cId="18729789" sldId="329"/>
        </pc:sldMkLst>
        <pc:spChg chg="mod">
          <ac:chgData name="OIKAWA, SARA {PEP}" userId="S::sara.oikawa1@pepsico.com::daca05a4-c2e3-496c-acf6-4ca22e129b95" providerId="AD" clId="Web-{29D2825F-C516-4437-BF71-5DC16B41610B}" dt="2020-07-02T21:00:59.983" v="1530" actId="20577"/>
          <ac:spMkLst>
            <pc:docMk/>
            <pc:sldMk cId="18729789" sldId="329"/>
            <ac:spMk id="3" creationId="{00000000-0000-0000-0000-000000000000}"/>
          </ac:spMkLst>
        </pc:spChg>
        <pc:spChg chg="add mod">
          <ac:chgData name="OIKAWA, SARA {PEP}" userId="S::sara.oikawa1@pepsico.com::daca05a4-c2e3-496c-acf6-4ca22e129b95" providerId="AD" clId="Web-{29D2825F-C516-4437-BF71-5DC16B41610B}" dt="2020-07-02T21:13:39.342" v="1861" actId="1076"/>
          <ac:spMkLst>
            <pc:docMk/>
            <pc:sldMk cId="18729789" sldId="329"/>
            <ac:spMk id="6" creationId="{C76CDCC6-D022-4494-B410-8C5D970D6D3B}"/>
          </ac:spMkLst>
        </pc:spChg>
        <pc:spChg chg="add mod ord">
          <ac:chgData name="OIKAWA, SARA {PEP}" userId="S::sara.oikawa1@pepsico.com::daca05a4-c2e3-496c-acf6-4ca22e129b95" providerId="AD" clId="Web-{29D2825F-C516-4437-BF71-5DC16B41610B}" dt="2020-07-02T21:13:39.311" v="1859" actId="1076"/>
          <ac:spMkLst>
            <pc:docMk/>
            <pc:sldMk cId="18729789" sldId="329"/>
            <ac:spMk id="7" creationId="{6D93DF84-39E9-410B-B4AB-A219A9865302}"/>
          </ac:spMkLst>
        </pc:spChg>
        <pc:spChg chg="add mod">
          <ac:chgData name="OIKAWA, SARA {PEP}" userId="S::sara.oikawa1@pepsico.com::daca05a4-c2e3-496c-acf6-4ca22e129b95" providerId="AD" clId="Web-{29D2825F-C516-4437-BF71-5DC16B41610B}" dt="2020-07-02T21:13:39.342" v="1862" actId="1076"/>
          <ac:spMkLst>
            <pc:docMk/>
            <pc:sldMk cId="18729789" sldId="329"/>
            <ac:spMk id="8" creationId="{DA2E4C1A-6556-4017-8C25-016C96B8E829}"/>
          </ac:spMkLst>
        </pc:spChg>
        <pc:spChg chg="add mod">
          <ac:chgData name="OIKAWA, SARA {PEP}" userId="S::sara.oikawa1@pepsico.com::daca05a4-c2e3-496c-acf6-4ca22e129b95" providerId="AD" clId="Web-{29D2825F-C516-4437-BF71-5DC16B41610B}" dt="2020-07-02T21:13:39.357" v="1863" actId="1076"/>
          <ac:spMkLst>
            <pc:docMk/>
            <pc:sldMk cId="18729789" sldId="329"/>
            <ac:spMk id="10" creationId="{554DA128-552D-4A0F-A71A-40FC9FF704C1}"/>
          </ac:spMkLst>
        </pc:spChg>
        <pc:spChg chg="add mod">
          <ac:chgData name="OIKAWA, SARA {PEP}" userId="S::sara.oikawa1@pepsico.com::daca05a4-c2e3-496c-acf6-4ca22e129b95" providerId="AD" clId="Web-{29D2825F-C516-4437-BF71-5DC16B41610B}" dt="2020-07-02T21:17:22.272" v="1948" actId="1076"/>
          <ac:spMkLst>
            <pc:docMk/>
            <pc:sldMk cId="18729789" sldId="329"/>
            <ac:spMk id="12" creationId="{5F29DE9B-3973-46F0-BAEB-28E6A714CD0D}"/>
          </ac:spMkLst>
        </pc:spChg>
        <pc:spChg chg="add mod">
          <ac:chgData name="OIKAWA, SARA {PEP}" userId="S::sara.oikawa1@pepsico.com::daca05a4-c2e3-496c-acf6-4ca22e129b95" providerId="AD" clId="Web-{29D2825F-C516-4437-BF71-5DC16B41610B}" dt="2020-07-02T21:13:39.389" v="1866" actId="1076"/>
          <ac:spMkLst>
            <pc:docMk/>
            <pc:sldMk cId="18729789" sldId="329"/>
            <ac:spMk id="13" creationId="{7A8044F7-505A-45C3-B5A7-16A78A9DF84A}"/>
          </ac:spMkLst>
        </pc:spChg>
        <pc:spChg chg="add mod">
          <ac:chgData name="OIKAWA, SARA {PEP}" userId="S::sara.oikawa1@pepsico.com::daca05a4-c2e3-496c-acf6-4ca22e129b95" providerId="AD" clId="Web-{29D2825F-C516-4437-BF71-5DC16B41610B}" dt="2020-07-02T21:13:39.404" v="1868" actId="1076"/>
          <ac:spMkLst>
            <pc:docMk/>
            <pc:sldMk cId="18729789" sldId="329"/>
            <ac:spMk id="15" creationId="{98EDCC79-5908-4954-B407-9D81117FC957}"/>
          </ac:spMkLst>
        </pc:spChg>
        <pc:spChg chg="add mod">
          <ac:chgData name="OIKAWA, SARA {PEP}" userId="S::sara.oikawa1@pepsico.com::daca05a4-c2e3-496c-acf6-4ca22e129b95" providerId="AD" clId="Web-{29D2825F-C516-4437-BF71-5DC16B41610B}" dt="2020-07-02T21:13:14.247" v="1851" actId="20577"/>
          <ac:spMkLst>
            <pc:docMk/>
            <pc:sldMk cId="18729789" sldId="329"/>
            <ac:spMk id="17" creationId="{622AACD5-C94F-49F1-A25E-934164C42829}"/>
          </ac:spMkLst>
        </pc:spChg>
        <pc:spChg chg="add mod">
          <ac:chgData name="OIKAWA, SARA {PEP}" userId="S::sara.oikawa1@pepsico.com::daca05a4-c2e3-496c-acf6-4ca22e129b95" providerId="AD" clId="Web-{29D2825F-C516-4437-BF71-5DC16B41610B}" dt="2020-07-02T21:12:45.402" v="1828" actId="1076"/>
          <ac:spMkLst>
            <pc:docMk/>
            <pc:sldMk cId="18729789" sldId="329"/>
            <ac:spMk id="18" creationId="{1CC279F1-0F76-44DA-A7CC-C10B666AE682}"/>
          </ac:spMkLst>
        </pc:spChg>
        <pc:spChg chg="add mod">
          <ac:chgData name="OIKAWA, SARA {PEP}" userId="S::sara.oikawa1@pepsico.com::daca05a4-c2e3-496c-acf6-4ca22e129b95" providerId="AD" clId="Web-{29D2825F-C516-4437-BF71-5DC16B41610B}" dt="2020-07-02T21:13:12.029" v="1849" actId="1076"/>
          <ac:spMkLst>
            <pc:docMk/>
            <pc:sldMk cId="18729789" sldId="329"/>
            <ac:spMk id="19" creationId="{35E64D55-F82C-4778-8A43-20A95029BEB8}"/>
          </ac:spMkLst>
        </pc:spChg>
        <pc:spChg chg="add mod">
          <ac:chgData name="OIKAWA, SARA {PEP}" userId="S::sara.oikawa1@pepsico.com::daca05a4-c2e3-496c-acf6-4ca22e129b95" providerId="AD" clId="Web-{29D2825F-C516-4437-BF71-5DC16B41610B}" dt="2020-07-02T21:13:20.638" v="1857" actId="1076"/>
          <ac:spMkLst>
            <pc:docMk/>
            <pc:sldMk cId="18729789" sldId="329"/>
            <ac:spMk id="20" creationId="{4E68580A-F2A8-4A07-A294-7F293EE55431}"/>
          </ac:spMkLst>
        </pc:spChg>
        <pc:picChg chg="add mod">
          <ac:chgData name="OIKAWA, SARA {PEP}" userId="S::sara.oikawa1@pepsico.com::daca05a4-c2e3-496c-acf6-4ca22e129b95" providerId="AD" clId="Web-{29D2825F-C516-4437-BF71-5DC16B41610B}" dt="2020-07-02T21:13:39.326" v="1860" actId="1076"/>
          <ac:picMkLst>
            <pc:docMk/>
            <pc:sldMk cId="18729789" sldId="329"/>
            <ac:picMk id="5" creationId="{D5E9ECFB-A263-475E-A747-F77CEFEFDF7C}"/>
          </ac:picMkLst>
        </pc:picChg>
        <pc:picChg chg="add del mod">
          <ac:chgData name="OIKAWA, SARA {PEP}" userId="S::sara.oikawa1@pepsico.com::daca05a4-c2e3-496c-acf6-4ca22e129b95" providerId="AD" clId="Web-{29D2825F-C516-4437-BF71-5DC16B41610B}" dt="2020-07-02T21:05:10.587" v="1596"/>
          <ac:picMkLst>
            <pc:docMk/>
            <pc:sldMk cId="18729789" sldId="329"/>
            <ac:picMk id="9" creationId="{94C9EE92-E2DB-408B-8A42-C71DEB83B02C}"/>
          </ac:picMkLst>
        </pc:picChg>
        <pc:picChg chg="add mod">
          <ac:chgData name="OIKAWA, SARA {PEP}" userId="S::sara.oikawa1@pepsico.com::daca05a4-c2e3-496c-acf6-4ca22e129b95" providerId="AD" clId="Web-{29D2825F-C516-4437-BF71-5DC16B41610B}" dt="2020-07-02T21:13:39.357" v="1864" actId="1076"/>
          <ac:picMkLst>
            <pc:docMk/>
            <pc:sldMk cId="18729789" sldId="329"/>
            <ac:picMk id="11" creationId="{C71E6909-BFB6-4B92-9D4E-DD47BB0FCB81}"/>
          </ac:picMkLst>
        </pc:picChg>
        <pc:picChg chg="add mod">
          <ac:chgData name="OIKAWA, SARA {PEP}" userId="S::sara.oikawa1@pepsico.com::daca05a4-c2e3-496c-acf6-4ca22e129b95" providerId="AD" clId="Web-{29D2825F-C516-4437-BF71-5DC16B41610B}" dt="2020-07-02T21:13:39.389" v="1867" actId="1076"/>
          <ac:picMkLst>
            <pc:docMk/>
            <pc:sldMk cId="18729789" sldId="329"/>
            <ac:picMk id="14" creationId="{165047FB-CD25-4510-87D0-62CCBCE93549}"/>
          </ac:picMkLst>
        </pc:picChg>
        <pc:picChg chg="add mod">
          <ac:chgData name="OIKAWA, SARA {PEP}" userId="S::sara.oikawa1@pepsico.com::daca05a4-c2e3-496c-acf6-4ca22e129b95" providerId="AD" clId="Web-{29D2825F-C516-4437-BF71-5DC16B41610B}" dt="2020-07-02T21:11:23.727" v="1730" actId="1076"/>
          <ac:picMkLst>
            <pc:docMk/>
            <pc:sldMk cId="18729789" sldId="329"/>
            <ac:picMk id="16" creationId="{6DF876C1-7339-49A4-BC48-244A46E135D4}"/>
          </ac:picMkLst>
        </pc:picChg>
      </pc:sldChg>
      <pc:sldChg chg="addSp modSp modNotes">
        <pc:chgData name="OIKAWA, SARA {PEP}" userId="S::sara.oikawa1@pepsico.com::daca05a4-c2e3-496c-acf6-4ca22e129b95" providerId="AD" clId="Web-{29D2825F-C516-4437-BF71-5DC16B41610B}" dt="2020-07-02T21:20:56.297" v="2006" actId="1076"/>
        <pc:sldMkLst>
          <pc:docMk/>
          <pc:sldMk cId="1906316049" sldId="331"/>
        </pc:sldMkLst>
        <pc:spChg chg="mod">
          <ac:chgData name="OIKAWA, SARA {PEP}" userId="S::sara.oikawa1@pepsico.com::daca05a4-c2e3-496c-acf6-4ca22e129b95" providerId="AD" clId="Web-{29D2825F-C516-4437-BF71-5DC16B41610B}" dt="2020-07-02T21:16:20.583" v="1924" actId="20577"/>
          <ac:spMkLst>
            <pc:docMk/>
            <pc:sldMk cId="1906316049" sldId="331"/>
            <ac:spMk id="3" creationId="{00000000-0000-0000-0000-000000000000}"/>
          </ac:spMkLst>
        </pc:spChg>
        <pc:spChg chg="add">
          <ac:chgData name="OIKAWA, SARA {PEP}" userId="S::sara.oikawa1@pepsico.com::daca05a4-c2e3-496c-acf6-4ca22e129b95" providerId="AD" clId="Web-{29D2825F-C516-4437-BF71-5DC16B41610B}" dt="2020-07-02T21:16:14.957" v="1915"/>
          <ac:spMkLst>
            <pc:docMk/>
            <pc:sldMk cId="1906316049" sldId="331"/>
            <ac:spMk id="5" creationId="{92157144-973F-448B-B6C3-A284C3DB916C}"/>
          </ac:spMkLst>
        </pc:spChg>
        <pc:spChg chg="add mod">
          <ac:chgData name="OIKAWA, SARA {PEP}" userId="S::sara.oikawa1@pepsico.com::daca05a4-c2e3-496c-acf6-4ca22e129b95" providerId="AD" clId="Web-{29D2825F-C516-4437-BF71-5DC16B41610B}" dt="2020-07-02T21:18:20.353" v="1970" actId="20577"/>
          <ac:spMkLst>
            <pc:docMk/>
            <pc:sldMk cId="1906316049" sldId="331"/>
            <ac:spMk id="9" creationId="{4D2847EC-DF63-44DA-8068-F7EF19EE5890}"/>
          </ac:spMkLst>
        </pc:spChg>
        <pc:spChg chg="add">
          <ac:chgData name="OIKAWA, SARA {PEP}" userId="S::sara.oikawa1@pepsico.com::daca05a4-c2e3-496c-acf6-4ca22e129b95" providerId="AD" clId="Web-{29D2825F-C516-4437-BF71-5DC16B41610B}" dt="2020-07-02T21:16:15.004" v="1918"/>
          <ac:spMkLst>
            <pc:docMk/>
            <pc:sldMk cId="1906316049" sldId="331"/>
            <ac:spMk id="11" creationId="{1F597B9B-0F1D-4A96-9644-5E9FEA087ED3}"/>
          </ac:spMkLst>
        </pc:spChg>
        <pc:spChg chg="add mod">
          <ac:chgData name="OIKAWA, SARA {PEP}" userId="S::sara.oikawa1@pepsico.com::daca05a4-c2e3-496c-acf6-4ca22e129b95" providerId="AD" clId="Web-{29D2825F-C516-4437-BF71-5DC16B41610B}" dt="2020-07-02T21:18:47.916" v="1974" actId="20577"/>
          <ac:spMkLst>
            <pc:docMk/>
            <pc:sldMk cId="1906316049" sldId="331"/>
            <ac:spMk id="13" creationId="{12CBD6E5-1115-46E5-8A49-A515DA766C0E}"/>
          </ac:spMkLst>
        </pc:spChg>
        <pc:spChg chg="add mod">
          <ac:chgData name="OIKAWA, SARA {PEP}" userId="S::sara.oikawa1@pepsico.com::daca05a4-c2e3-496c-acf6-4ca22e129b95" providerId="AD" clId="Web-{29D2825F-C516-4437-BF71-5DC16B41610B}" dt="2020-07-02T21:16:59.256" v="1928" actId="1076"/>
          <ac:spMkLst>
            <pc:docMk/>
            <pc:sldMk cId="1906316049" sldId="331"/>
            <ac:spMk id="17" creationId="{494F50BF-2775-483E-9F29-E378DDE8D1F0}"/>
          </ac:spMkLst>
        </pc:spChg>
        <pc:spChg chg="add mod">
          <ac:chgData name="OIKAWA, SARA {PEP}" userId="S::sara.oikawa1@pepsico.com::daca05a4-c2e3-496c-acf6-4ca22e129b95" providerId="AD" clId="Web-{29D2825F-C516-4437-BF71-5DC16B41610B}" dt="2020-07-02T21:20:56.297" v="2006" actId="1076"/>
          <ac:spMkLst>
            <pc:docMk/>
            <pc:sldMk cId="1906316049" sldId="331"/>
            <ac:spMk id="19" creationId="{2482C8E0-3674-4BB9-A437-CA64171607F8}"/>
          </ac:spMkLst>
        </pc:spChg>
        <pc:picChg chg="add">
          <ac:chgData name="OIKAWA, SARA {PEP}" userId="S::sara.oikawa1@pepsico.com::daca05a4-c2e3-496c-acf6-4ca22e129b95" providerId="AD" clId="Web-{29D2825F-C516-4437-BF71-5DC16B41610B}" dt="2020-07-02T21:16:14.973" v="1916"/>
          <ac:picMkLst>
            <pc:docMk/>
            <pc:sldMk cId="1906316049" sldId="331"/>
            <ac:picMk id="7" creationId="{EE82EBDC-7C85-491B-A4A4-5051707ACEA3}"/>
          </ac:picMkLst>
        </pc:picChg>
        <pc:picChg chg="add">
          <ac:chgData name="OIKAWA, SARA {PEP}" userId="S::sara.oikawa1@pepsico.com::daca05a4-c2e3-496c-acf6-4ca22e129b95" providerId="AD" clId="Web-{29D2825F-C516-4437-BF71-5DC16B41610B}" dt="2020-07-02T21:16:15.035" v="1920"/>
          <ac:picMkLst>
            <pc:docMk/>
            <pc:sldMk cId="1906316049" sldId="331"/>
            <ac:picMk id="15" creationId="{F2BDFD76-8CDE-47F8-AC93-9E835EBDE243}"/>
          </ac:picMkLst>
        </pc:picChg>
        <pc:picChg chg="add">
          <ac:chgData name="OIKAWA, SARA {PEP}" userId="S::sara.oikawa1@pepsico.com::daca05a4-c2e3-496c-acf6-4ca22e129b95" providerId="AD" clId="Web-{29D2825F-C516-4437-BF71-5DC16B41610B}" dt="2020-07-02T21:16:15.082" v="1923"/>
          <ac:picMkLst>
            <pc:docMk/>
            <pc:sldMk cId="1906316049" sldId="331"/>
            <ac:picMk id="21" creationId="{1A3CF546-530F-4B11-853B-1CD51D7A08BA}"/>
          </ac:picMkLst>
        </pc:picChg>
      </pc:sldChg>
      <pc:sldChg chg="addSp delSp modSp modNotes">
        <pc:chgData name="OIKAWA, SARA {PEP}" userId="S::sara.oikawa1@pepsico.com::daca05a4-c2e3-496c-acf6-4ca22e129b95" providerId="AD" clId="Web-{29D2825F-C516-4437-BF71-5DC16B41610B}" dt="2020-07-02T21:23:24.178" v="2059" actId="20577"/>
        <pc:sldMkLst>
          <pc:docMk/>
          <pc:sldMk cId="4263244754" sldId="332"/>
        </pc:sldMkLst>
        <pc:spChg chg="mod">
          <ac:chgData name="OIKAWA, SARA {PEP}" userId="S::sara.oikawa1@pepsico.com::daca05a4-c2e3-496c-acf6-4ca22e129b95" providerId="AD" clId="Web-{29D2825F-C516-4437-BF71-5DC16B41610B}" dt="2020-07-02T21:17:36.836" v="1958" actId="20577"/>
          <ac:spMkLst>
            <pc:docMk/>
            <pc:sldMk cId="4263244754" sldId="332"/>
            <ac:spMk id="3" creationId="{00000000-0000-0000-0000-000000000000}"/>
          </ac:spMkLst>
        </pc:spChg>
        <pc:spChg chg="add del">
          <ac:chgData name="OIKAWA, SARA {PEP}" userId="S::sara.oikawa1@pepsico.com::daca05a4-c2e3-496c-acf6-4ca22e129b95" providerId="AD" clId="Web-{29D2825F-C516-4437-BF71-5DC16B41610B}" dt="2020-07-02T21:17:19.475" v="1947"/>
          <ac:spMkLst>
            <pc:docMk/>
            <pc:sldMk cId="4263244754" sldId="332"/>
            <ac:spMk id="5" creationId="{F1E3DFA8-A935-4E74-A59C-C1F0F02B3C54}"/>
          </ac:spMkLst>
        </pc:spChg>
        <pc:spChg chg="add del">
          <ac:chgData name="OIKAWA, SARA {PEP}" userId="S::sara.oikawa1@pepsico.com::daca05a4-c2e3-496c-acf6-4ca22e129b95" providerId="AD" clId="Web-{29D2825F-C516-4437-BF71-5DC16B41610B}" dt="2020-07-02T21:17:19.475" v="1945"/>
          <ac:spMkLst>
            <pc:docMk/>
            <pc:sldMk cId="4263244754" sldId="332"/>
            <ac:spMk id="9" creationId="{F0972187-4B41-4A2E-A9E3-5A093DE881D2}"/>
          </ac:spMkLst>
        </pc:spChg>
        <pc:spChg chg="add del">
          <ac:chgData name="OIKAWA, SARA {PEP}" userId="S::sara.oikawa1@pepsico.com::daca05a4-c2e3-496c-acf6-4ca22e129b95" providerId="AD" clId="Web-{29D2825F-C516-4437-BF71-5DC16B41610B}" dt="2020-07-02T21:17:19.475" v="1944"/>
          <ac:spMkLst>
            <pc:docMk/>
            <pc:sldMk cId="4263244754" sldId="332"/>
            <ac:spMk id="11" creationId="{48D03072-4BE5-4BBF-B212-F2B4C78F7A6F}"/>
          </ac:spMkLst>
        </pc:spChg>
        <pc:spChg chg="add del">
          <ac:chgData name="OIKAWA, SARA {PEP}" userId="S::sara.oikawa1@pepsico.com::daca05a4-c2e3-496c-acf6-4ca22e129b95" providerId="AD" clId="Web-{29D2825F-C516-4437-BF71-5DC16B41610B}" dt="2020-07-02T21:17:19.475" v="1943"/>
          <ac:spMkLst>
            <pc:docMk/>
            <pc:sldMk cId="4263244754" sldId="332"/>
            <ac:spMk id="13" creationId="{9CCA3E2E-7380-442B-965A-CA3BEF2FF687}"/>
          </ac:spMkLst>
        </pc:spChg>
        <pc:spChg chg="add del">
          <ac:chgData name="OIKAWA, SARA {PEP}" userId="S::sara.oikawa1@pepsico.com::daca05a4-c2e3-496c-acf6-4ca22e129b95" providerId="AD" clId="Web-{29D2825F-C516-4437-BF71-5DC16B41610B}" dt="2020-07-02T21:17:19.475" v="1941"/>
          <ac:spMkLst>
            <pc:docMk/>
            <pc:sldMk cId="4263244754" sldId="332"/>
            <ac:spMk id="17" creationId="{5B840F74-A663-401D-BB29-19BCBE09B269}"/>
          </ac:spMkLst>
        </pc:spChg>
        <pc:spChg chg="add del">
          <ac:chgData name="OIKAWA, SARA {PEP}" userId="S::sara.oikawa1@pepsico.com::daca05a4-c2e3-496c-acf6-4ca22e129b95" providerId="AD" clId="Web-{29D2825F-C516-4437-BF71-5DC16B41610B}" dt="2020-07-02T21:17:19.475" v="1940"/>
          <ac:spMkLst>
            <pc:docMk/>
            <pc:sldMk cId="4263244754" sldId="332"/>
            <ac:spMk id="19" creationId="{DD4BF121-5391-4AAD-9AAF-C73B94D1A6D5}"/>
          </ac:spMkLst>
        </pc:spChg>
        <pc:spChg chg="add">
          <ac:chgData name="OIKAWA, SARA {PEP}" userId="S::sara.oikawa1@pepsico.com::daca05a4-c2e3-496c-acf6-4ca22e129b95" providerId="AD" clId="Web-{29D2825F-C516-4437-BF71-5DC16B41610B}" dt="2020-07-02T21:17:32.929" v="1949"/>
          <ac:spMkLst>
            <pc:docMk/>
            <pc:sldMk cId="4263244754" sldId="332"/>
            <ac:spMk id="23" creationId="{4D1AC6F6-27C5-4701-B58F-5D8E44D215E3}"/>
          </ac:spMkLst>
        </pc:spChg>
        <pc:spChg chg="add mod">
          <ac:chgData name="OIKAWA, SARA {PEP}" userId="S::sara.oikawa1@pepsico.com::daca05a4-c2e3-496c-acf6-4ca22e129b95" providerId="AD" clId="Web-{29D2825F-C516-4437-BF71-5DC16B41610B}" dt="2020-07-02T21:21:45.720" v="2022" actId="20577"/>
          <ac:spMkLst>
            <pc:docMk/>
            <pc:sldMk cId="4263244754" sldId="332"/>
            <ac:spMk id="27" creationId="{B8C7F00C-CE9C-4492-A7A1-F1A5A31DE560}"/>
          </ac:spMkLst>
        </pc:spChg>
        <pc:spChg chg="add">
          <ac:chgData name="OIKAWA, SARA {PEP}" userId="S::sara.oikawa1@pepsico.com::daca05a4-c2e3-496c-acf6-4ca22e129b95" providerId="AD" clId="Web-{29D2825F-C516-4437-BF71-5DC16B41610B}" dt="2020-07-02T21:17:32.976" v="1952"/>
          <ac:spMkLst>
            <pc:docMk/>
            <pc:sldMk cId="4263244754" sldId="332"/>
            <ac:spMk id="29" creationId="{A34FE67C-2FFB-4014-A04A-BAE651291990}"/>
          </ac:spMkLst>
        </pc:spChg>
        <pc:spChg chg="add mod">
          <ac:chgData name="OIKAWA, SARA {PEP}" userId="S::sara.oikawa1@pepsico.com::daca05a4-c2e3-496c-acf6-4ca22e129b95" providerId="AD" clId="Web-{29D2825F-C516-4437-BF71-5DC16B41610B}" dt="2020-07-02T21:21:27.751" v="2011" actId="20577"/>
          <ac:spMkLst>
            <pc:docMk/>
            <pc:sldMk cId="4263244754" sldId="332"/>
            <ac:spMk id="31" creationId="{A26A6063-8988-48E6-BB8D-7C2B6C026A80}"/>
          </ac:spMkLst>
        </pc:spChg>
        <pc:spChg chg="add">
          <ac:chgData name="OIKAWA, SARA {PEP}" userId="S::sara.oikawa1@pepsico.com::daca05a4-c2e3-496c-acf6-4ca22e129b95" providerId="AD" clId="Web-{29D2825F-C516-4437-BF71-5DC16B41610B}" dt="2020-07-02T21:17:33.007" v="1955"/>
          <ac:spMkLst>
            <pc:docMk/>
            <pc:sldMk cId="4263244754" sldId="332"/>
            <ac:spMk id="35" creationId="{25BE43D0-0B51-4D25-9A7C-94633CFC18BD}"/>
          </ac:spMkLst>
        </pc:spChg>
        <pc:spChg chg="add mod">
          <ac:chgData name="OIKAWA, SARA {PEP}" userId="S::sara.oikawa1@pepsico.com::daca05a4-c2e3-496c-acf6-4ca22e129b95" providerId="AD" clId="Web-{29D2825F-C516-4437-BF71-5DC16B41610B}" dt="2020-07-02T21:23:24.178" v="2059" actId="20577"/>
          <ac:spMkLst>
            <pc:docMk/>
            <pc:sldMk cId="4263244754" sldId="332"/>
            <ac:spMk id="37" creationId="{9B7F5F4A-579F-4C22-9C6F-6E17AFB67D6B}"/>
          </ac:spMkLst>
        </pc:spChg>
        <pc:picChg chg="add del">
          <ac:chgData name="OIKAWA, SARA {PEP}" userId="S::sara.oikawa1@pepsico.com::daca05a4-c2e3-496c-acf6-4ca22e129b95" providerId="AD" clId="Web-{29D2825F-C516-4437-BF71-5DC16B41610B}" dt="2020-07-02T21:17:19.475" v="1946"/>
          <ac:picMkLst>
            <pc:docMk/>
            <pc:sldMk cId="4263244754" sldId="332"/>
            <ac:picMk id="7" creationId="{40D0A2F6-9C56-4B9D-8748-25C099EF39F6}"/>
          </ac:picMkLst>
        </pc:picChg>
        <pc:picChg chg="add del">
          <ac:chgData name="OIKAWA, SARA {PEP}" userId="S::sara.oikawa1@pepsico.com::daca05a4-c2e3-496c-acf6-4ca22e129b95" providerId="AD" clId="Web-{29D2825F-C516-4437-BF71-5DC16B41610B}" dt="2020-07-02T21:17:19.475" v="1942"/>
          <ac:picMkLst>
            <pc:docMk/>
            <pc:sldMk cId="4263244754" sldId="332"/>
            <ac:picMk id="15" creationId="{FDB48ECC-DABB-4406-8DFC-85F8931BDE68}"/>
          </ac:picMkLst>
        </pc:picChg>
        <pc:picChg chg="add del">
          <ac:chgData name="OIKAWA, SARA {PEP}" userId="S::sara.oikawa1@pepsico.com::daca05a4-c2e3-496c-acf6-4ca22e129b95" providerId="AD" clId="Web-{29D2825F-C516-4437-BF71-5DC16B41610B}" dt="2020-07-02T21:17:19.475" v="1939"/>
          <ac:picMkLst>
            <pc:docMk/>
            <pc:sldMk cId="4263244754" sldId="332"/>
            <ac:picMk id="21" creationId="{0AC9051C-E9F4-43D9-BD53-DB73244C9F15}"/>
          </ac:picMkLst>
        </pc:picChg>
        <pc:picChg chg="add">
          <ac:chgData name="OIKAWA, SARA {PEP}" userId="S::sara.oikawa1@pepsico.com::daca05a4-c2e3-496c-acf6-4ca22e129b95" providerId="AD" clId="Web-{29D2825F-C516-4437-BF71-5DC16B41610B}" dt="2020-07-02T21:17:32.945" v="1950"/>
          <ac:picMkLst>
            <pc:docMk/>
            <pc:sldMk cId="4263244754" sldId="332"/>
            <ac:picMk id="25" creationId="{B86B0BBB-A05D-4664-B9EA-95383F89F6AD}"/>
          </ac:picMkLst>
        </pc:picChg>
        <pc:picChg chg="add">
          <ac:chgData name="OIKAWA, SARA {PEP}" userId="S::sara.oikawa1@pepsico.com::daca05a4-c2e3-496c-acf6-4ca22e129b95" providerId="AD" clId="Web-{29D2825F-C516-4437-BF71-5DC16B41610B}" dt="2020-07-02T21:17:32.992" v="1954"/>
          <ac:picMkLst>
            <pc:docMk/>
            <pc:sldMk cId="4263244754" sldId="332"/>
            <ac:picMk id="33" creationId="{9F973230-BF38-4E43-B0EB-F4D5C3727F5B}"/>
          </ac:picMkLst>
        </pc:picChg>
        <pc:picChg chg="add">
          <ac:chgData name="OIKAWA, SARA {PEP}" userId="S::sara.oikawa1@pepsico.com::daca05a4-c2e3-496c-acf6-4ca22e129b95" providerId="AD" clId="Web-{29D2825F-C516-4437-BF71-5DC16B41610B}" dt="2020-07-02T21:17:33.023" v="1957"/>
          <ac:picMkLst>
            <pc:docMk/>
            <pc:sldMk cId="4263244754" sldId="332"/>
            <ac:picMk id="39" creationId="{400D807E-26C3-451A-B2EC-97E010E3A044}"/>
          </ac:picMkLst>
        </pc:picChg>
      </pc:sldChg>
    </pc:docChg>
  </pc:docChgLst>
  <pc:docChgLst>
    <pc:chgData name="Luhrs, Kevin {PEP}" userId="S::kevin.luhrs@pepsico.com::c678d770-9953-4158-b56b-e6e85a71848c" providerId="AD" clId="Web-{4C59937C-172D-4483-BEE4-582EAAC92770}"/>
    <pc:docChg chg="modSld">
      <pc:chgData name="Luhrs, Kevin {PEP}" userId="S::kevin.luhrs@pepsico.com::c678d770-9953-4158-b56b-e6e85a71848c" providerId="AD" clId="Web-{4C59937C-172D-4483-BEE4-582EAAC92770}" dt="2020-06-19T14:19:01.047" v="96"/>
      <pc:docMkLst>
        <pc:docMk/>
      </pc:docMkLst>
      <pc:sldChg chg="modSp">
        <pc:chgData name="Luhrs, Kevin {PEP}" userId="S::kevin.luhrs@pepsico.com::c678d770-9953-4158-b56b-e6e85a71848c" providerId="AD" clId="Web-{4C59937C-172D-4483-BEE4-582EAAC92770}" dt="2020-06-19T14:03:03.139" v="14" actId="20577"/>
        <pc:sldMkLst>
          <pc:docMk/>
          <pc:sldMk cId="2705376403" sldId="308"/>
        </pc:sldMkLst>
        <pc:spChg chg="mod">
          <ac:chgData name="Luhrs, Kevin {PEP}" userId="S::kevin.luhrs@pepsico.com::c678d770-9953-4158-b56b-e6e85a71848c" providerId="AD" clId="Web-{4C59937C-172D-4483-BEE4-582EAAC92770}" dt="2020-06-19T14:03:03.139" v="14" actId="20577"/>
          <ac:spMkLst>
            <pc:docMk/>
            <pc:sldMk cId="2705376403" sldId="308"/>
            <ac:spMk id="3" creationId="{0EFF185E-D943-8041-AAAF-A2438C586D71}"/>
          </ac:spMkLst>
        </pc:spChg>
      </pc:sldChg>
      <pc:sldChg chg="addSp delSp modSp">
        <pc:chgData name="Luhrs, Kevin {PEP}" userId="S::kevin.luhrs@pepsico.com::c678d770-9953-4158-b56b-e6e85a71848c" providerId="AD" clId="Web-{4C59937C-172D-4483-BEE4-582EAAC92770}" dt="2020-06-19T14:19:01.047" v="96"/>
        <pc:sldMkLst>
          <pc:docMk/>
          <pc:sldMk cId="2907192925" sldId="310"/>
        </pc:sldMkLst>
        <pc:spChg chg="add del mod">
          <ac:chgData name="Luhrs, Kevin {PEP}" userId="S::kevin.luhrs@pepsico.com::c678d770-9953-4158-b56b-e6e85a71848c" providerId="AD" clId="Web-{4C59937C-172D-4483-BEE4-582EAAC92770}" dt="2020-06-19T14:18:35.812" v="93"/>
          <ac:spMkLst>
            <pc:docMk/>
            <pc:sldMk cId="2907192925" sldId="310"/>
            <ac:spMk id="6" creationId="{04CC2807-E0B1-4A88-8E40-5D19A4FDEB83}"/>
          </ac:spMkLst>
        </pc:spChg>
        <pc:spChg chg="add del mod">
          <ac:chgData name="Luhrs, Kevin {PEP}" userId="S::kevin.luhrs@pepsico.com::c678d770-9953-4158-b56b-e6e85a71848c" providerId="AD" clId="Web-{4C59937C-172D-4483-BEE4-582EAAC92770}" dt="2020-06-19T14:19:01.047" v="96"/>
          <ac:spMkLst>
            <pc:docMk/>
            <pc:sldMk cId="2907192925" sldId="310"/>
            <ac:spMk id="8" creationId="{0DFF4337-BD63-4329-80B5-6237D525A6E4}"/>
          </ac:spMkLst>
        </pc:spChg>
        <pc:picChg chg="add del mod">
          <ac:chgData name="Luhrs, Kevin {PEP}" userId="S::kevin.luhrs@pepsico.com::c678d770-9953-4158-b56b-e6e85a71848c" providerId="AD" clId="Web-{4C59937C-172D-4483-BEE4-582EAAC92770}" dt="2020-06-19T14:17:52.109" v="90"/>
          <ac:picMkLst>
            <pc:docMk/>
            <pc:sldMk cId="2907192925" sldId="310"/>
            <ac:picMk id="4" creationId="{656FFBF5-8B43-4FEE-8BBC-EEF4B362F05E}"/>
          </ac:picMkLst>
        </pc:picChg>
      </pc:sldChg>
      <pc:sldChg chg="addSp delSp modSp mod setBg">
        <pc:chgData name="Luhrs, Kevin {PEP}" userId="S::kevin.luhrs@pepsico.com::c678d770-9953-4158-b56b-e6e85a71848c" providerId="AD" clId="Web-{4C59937C-172D-4483-BEE4-582EAAC92770}" dt="2020-06-19T14:16:53.687" v="88" actId="14100"/>
        <pc:sldMkLst>
          <pc:docMk/>
          <pc:sldMk cId="2697869943" sldId="311"/>
        </pc:sldMkLst>
        <pc:spChg chg="mod">
          <ac:chgData name="Luhrs, Kevin {PEP}" userId="S::kevin.luhrs@pepsico.com::c678d770-9953-4158-b56b-e6e85a71848c" providerId="AD" clId="Web-{4C59937C-172D-4483-BEE4-582EAAC92770}" dt="2020-06-19T14:08:32.592" v="20"/>
          <ac:spMkLst>
            <pc:docMk/>
            <pc:sldMk cId="2697869943" sldId="311"/>
            <ac:spMk id="2" creationId="{78E158A7-C091-0D4C-BB9A-33DA3C9B2475}"/>
          </ac:spMkLst>
        </pc:spChg>
        <pc:spChg chg="del">
          <ac:chgData name="Luhrs, Kevin {PEP}" userId="S::kevin.luhrs@pepsico.com::c678d770-9953-4158-b56b-e6e85a71848c" providerId="AD" clId="Web-{4C59937C-172D-4483-BEE4-582EAAC92770}" dt="2020-06-19T14:06:57.202" v="15"/>
          <ac:spMkLst>
            <pc:docMk/>
            <pc:sldMk cId="2697869943" sldId="311"/>
            <ac:spMk id="3" creationId="{0EFF185E-D943-8041-AAAF-A2438C586D71}"/>
          </ac:spMkLst>
        </pc:spChg>
        <pc:spChg chg="add del mod">
          <ac:chgData name="Luhrs, Kevin {PEP}" userId="S::kevin.luhrs@pepsico.com::c678d770-9953-4158-b56b-e6e85a71848c" providerId="AD" clId="Web-{4C59937C-172D-4483-BEE4-582EAAC92770}" dt="2020-06-19T14:07:00.452" v="16"/>
          <ac:spMkLst>
            <pc:docMk/>
            <pc:sldMk cId="2697869943" sldId="311"/>
            <ac:spMk id="5" creationId="{D3DFD9AA-06E6-472A-BC21-4750A9C3B662}"/>
          </ac:spMkLst>
        </pc:spChg>
        <pc:spChg chg="add del">
          <ac:chgData name="Luhrs, Kevin {PEP}" userId="S::kevin.luhrs@pepsico.com::c678d770-9953-4158-b56b-e6e85a71848c" providerId="AD" clId="Web-{4C59937C-172D-4483-BEE4-582EAAC92770}" dt="2020-06-19T14:08:32.592" v="20"/>
          <ac:spMkLst>
            <pc:docMk/>
            <pc:sldMk cId="2697869943" sldId="311"/>
            <ac:spMk id="12" creationId="{A4AC5506-6312-4701-8D3C-40187889A947}"/>
          </ac:spMkLst>
        </pc:spChg>
        <pc:spChg chg="add mod">
          <ac:chgData name="Luhrs, Kevin {PEP}" userId="S::kevin.luhrs@pepsico.com::c678d770-9953-4158-b56b-e6e85a71848c" providerId="AD" clId="Web-{4C59937C-172D-4483-BEE4-582EAAC92770}" dt="2020-06-19T14:14:32.797" v="74" actId="14100"/>
          <ac:spMkLst>
            <pc:docMk/>
            <pc:sldMk cId="2697869943" sldId="311"/>
            <ac:spMk id="14" creationId="{8DEC143F-095A-47FB-828E-C52EAD8DCD0F}"/>
          </ac:spMkLst>
        </pc:spChg>
        <pc:spChg chg="add mod">
          <ac:chgData name="Luhrs, Kevin {PEP}" userId="S::kevin.luhrs@pepsico.com::c678d770-9953-4158-b56b-e6e85a71848c" providerId="AD" clId="Web-{4C59937C-172D-4483-BEE4-582EAAC92770}" dt="2020-06-19T14:16:53.687" v="88" actId="14100"/>
          <ac:spMkLst>
            <pc:docMk/>
            <pc:sldMk cId="2697869943" sldId="311"/>
            <ac:spMk id="17" creationId="{DA303150-CBAD-4052-B4EE-C660612AE94C}"/>
          </ac:spMkLst>
        </pc:spChg>
        <pc:picChg chg="add mod">
          <ac:chgData name="Luhrs, Kevin {PEP}" userId="S::kevin.luhrs@pepsico.com::c678d770-9953-4158-b56b-e6e85a71848c" providerId="AD" clId="Web-{4C59937C-172D-4483-BEE4-582EAAC92770}" dt="2020-06-19T14:08:39.983" v="22" actId="1076"/>
          <ac:picMkLst>
            <pc:docMk/>
            <pc:sldMk cId="2697869943" sldId="311"/>
            <ac:picMk id="7" creationId="{B4729CEE-C681-4DBB-946C-E0578A3ACB41}"/>
          </ac:picMkLst>
        </pc:picChg>
        <pc:picChg chg="add mod">
          <ac:chgData name="Luhrs, Kevin {PEP}" userId="S::kevin.luhrs@pepsico.com::c678d770-9953-4158-b56b-e6e85a71848c" providerId="AD" clId="Web-{4C59937C-172D-4483-BEE4-582EAAC92770}" dt="2020-06-19T14:09:59.876" v="28" actId="14100"/>
          <ac:picMkLst>
            <pc:docMk/>
            <pc:sldMk cId="2697869943" sldId="311"/>
            <ac:picMk id="8" creationId="{B4B2FDAA-4F7B-4DA5-A937-1C8B41AF0E08}"/>
          </ac:picMkLst>
        </pc:picChg>
        <pc:picChg chg="add mod">
          <ac:chgData name="Luhrs, Kevin {PEP}" userId="S::kevin.luhrs@pepsico.com::c678d770-9953-4158-b56b-e6e85a71848c" providerId="AD" clId="Web-{4C59937C-172D-4483-BEE4-582EAAC92770}" dt="2020-06-19T14:10:45.406" v="31" actId="14100"/>
          <ac:picMkLst>
            <pc:docMk/>
            <pc:sldMk cId="2697869943" sldId="311"/>
            <ac:picMk id="9" creationId="{E0C1C5BE-8190-44FD-B34B-D2AB722875D8}"/>
          </ac:picMkLst>
        </pc:picChg>
        <pc:picChg chg="add mod">
          <ac:chgData name="Luhrs, Kevin {PEP}" userId="S::kevin.luhrs@pepsico.com::c678d770-9953-4158-b56b-e6e85a71848c" providerId="AD" clId="Web-{4C59937C-172D-4483-BEE4-582EAAC92770}" dt="2020-06-19T14:11:12.453" v="35" actId="14100"/>
          <ac:picMkLst>
            <pc:docMk/>
            <pc:sldMk cId="2697869943" sldId="311"/>
            <ac:picMk id="10" creationId="{5987C3C8-C4C2-4E06-A8AE-04FE69C860C7}"/>
          </ac:picMkLst>
        </pc:picChg>
        <pc:picChg chg="add mod">
          <ac:chgData name="Luhrs, Kevin {PEP}" userId="S::kevin.luhrs@pepsico.com::c678d770-9953-4158-b56b-e6e85a71848c" providerId="AD" clId="Web-{4C59937C-172D-4483-BEE4-582EAAC92770}" dt="2020-06-19T14:11:40.953" v="39" actId="14100"/>
          <ac:picMkLst>
            <pc:docMk/>
            <pc:sldMk cId="2697869943" sldId="311"/>
            <ac:picMk id="11" creationId="{B571B732-EB8E-4337-96C0-58D94A91FD50}"/>
          </ac:picMkLst>
        </pc:picChg>
        <pc:picChg chg="add del mod">
          <ac:chgData name="Luhrs, Kevin {PEP}" userId="S::kevin.luhrs@pepsico.com::c678d770-9953-4158-b56b-e6e85a71848c" providerId="AD" clId="Web-{4C59937C-172D-4483-BEE4-582EAAC92770}" dt="2020-06-19T14:12:37.515" v="42"/>
          <ac:picMkLst>
            <pc:docMk/>
            <pc:sldMk cId="2697869943" sldId="311"/>
            <ac:picMk id="13" creationId="{678D39EF-181F-43DF-9CC5-14250E3D0E7D}"/>
          </ac:picMkLst>
        </pc:picChg>
        <pc:picChg chg="add mod">
          <ac:chgData name="Luhrs, Kevin {PEP}" userId="S::kevin.luhrs@pepsico.com::c678d770-9953-4158-b56b-e6e85a71848c" providerId="AD" clId="Web-{4C59937C-172D-4483-BEE4-582EAAC92770}" dt="2020-06-19T14:14:37.062" v="76" actId="1076"/>
          <ac:picMkLst>
            <pc:docMk/>
            <pc:sldMk cId="2697869943" sldId="311"/>
            <ac:picMk id="15" creationId="{4F1865B3-6527-4AEB-B960-BF029CA83EBC}"/>
          </ac:picMkLst>
        </pc:picChg>
        <pc:picChg chg="add del mod">
          <ac:chgData name="Luhrs, Kevin {PEP}" userId="S::kevin.luhrs@pepsico.com::c678d770-9953-4158-b56b-e6e85a71848c" providerId="AD" clId="Web-{4C59937C-172D-4483-BEE4-582EAAC92770}" dt="2020-06-19T14:15:07.328" v="78"/>
          <ac:picMkLst>
            <pc:docMk/>
            <pc:sldMk cId="2697869943" sldId="311"/>
            <ac:picMk id="16" creationId="{745789C9-8A89-4935-9E6A-EAB817AB92E8}"/>
          </ac:picMkLst>
        </pc:picChg>
      </pc:sldChg>
      <pc:sldChg chg="modSp">
        <pc:chgData name="Luhrs, Kevin {PEP}" userId="S::kevin.luhrs@pepsico.com::c678d770-9953-4158-b56b-e6e85a71848c" providerId="AD" clId="Web-{4C59937C-172D-4483-BEE4-582EAAC92770}" dt="2020-06-19T14:00:52.967" v="2" actId="20577"/>
        <pc:sldMkLst>
          <pc:docMk/>
          <pc:sldMk cId="754349599" sldId="333"/>
        </pc:sldMkLst>
        <pc:spChg chg="mod">
          <ac:chgData name="Luhrs, Kevin {PEP}" userId="S::kevin.luhrs@pepsico.com::c678d770-9953-4158-b56b-e6e85a71848c" providerId="AD" clId="Web-{4C59937C-172D-4483-BEE4-582EAAC92770}" dt="2020-06-19T14:00:52.967" v="2" actId="20577"/>
          <ac:spMkLst>
            <pc:docMk/>
            <pc:sldMk cId="754349599" sldId="333"/>
            <ac:spMk id="3" creationId="{00000000-0000-0000-0000-000000000000}"/>
          </ac:spMkLst>
        </pc:spChg>
      </pc:sldChg>
    </pc:docChg>
  </pc:docChgLst>
  <pc:docChgLst>
    <pc:chgData name="Luhrs, Kevin {PEP}" userId="S::kevin.luhrs@pepsico.com::c678d770-9953-4158-b56b-e6e85a71848c" providerId="AD" clId="Web-{E53E73F9-1EE3-3C79-23D5-90806157F2FA}"/>
    <pc:docChg chg="modSld">
      <pc:chgData name="Luhrs, Kevin {PEP}" userId="S::kevin.luhrs@pepsico.com::c678d770-9953-4158-b56b-e6e85a71848c" providerId="AD" clId="Web-{E53E73F9-1EE3-3C79-23D5-90806157F2FA}" dt="2020-06-19T14:25:49.780" v="3"/>
      <pc:docMkLst>
        <pc:docMk/>
      </pc:docMkLst>
      <pc:sldChg chg="addSp delSp modSp">
        <pc:chgData name="Luhrs, Kevin {PEP}" userId="S::kevin.luhrs@pepsico.com::c678d770-9953-4158-b56b-e6e85a71848c" providerId="AD" clId="Web-{E53E73F9-1EE3-3C79-23D5-90806157F2FA}" dt="2020-06-19T14:25:49.780" v="3"/>
        <pc:sldMkLst>
          <pc:docMk/>
          <pc:sldMk cId="2907192925" sldId="310"/>
        </pc:sldMkLst>
        <pc:picChg chg="add del mod">
          <ac:chgData name="Luhrs, Kevin {PEP}" userId="S::kevin.luhrs@pepsico.com::c678d770-9953-4158-b56b-e6e85a71848c" providerId="AD" clId="Web-{E53E73F9-1EE3-3C79-23D5-90806157F2FA}" dt="2020-06-19T14:25:21.749" v="1"/>
          <ac:picMkLst>
            <pc:docMk/>
            <pc:sldMk cId="2907192925" sldId="310"/>
            <ac:picMk id="4" creationId="{9BB2DF82-CD7E-4C38-812C-7E8F057BFB76}"/>
          </ac:picMkLst>
        </pc:picChg>
        <pc:picChg chg="add del mod">
          <ac:chgData name="Luhrs, Kevin {PEP}" userId="S::kevin.luhrs@pepsico.com::c678d770-9953-4158-b56b-e6e85a71848c" providerId="AD" clId="Web-{E53E73F9-1EE3-3C79-23D5-90806157F2FA}" dt="2020-06-19T14:25:49.780" v="3"/>
          <ac:picMkLst>
            <pc:docMk/>
            <pc:sldMk cId="2907192925" sldId="310"/>
            <ac:picMk id="5" creationId="{A42E1A66-22FA-4295-9FC1-0CE7681E739D}"/>
          </ac:picMkLst>
        </pc:picChg>
      </pc:sldChg>
    </pc:docChg>
  </pc:docChgLst>
  <pc:docChgLst>
    <pc:chgData name="Luhrs, Kevin {PEP}" userId="S::kevin.luhrs@pepsico.com::c678d770-9953-4158-b56b-e6e85a71848c" providerId="AD" clId="Web-{59AAC091-B9EF-4120-A090-8BABD269A992}"/>
    <pc:docChg chg="modSld">
      <pc:chgData name="Luhrs, Kevin {PEP}" userId="S::kevin.luhrs@pepsico.com::c678d770-9953-4158-b56b-e6e85a71848c" providerId="AD" clId="Web-{59AAC091-B9EF-4120-A090-8BABD269A992}" dt="2020-07-17T14:15:15.848" v="11"/>
      <pc:docMkLst>
        <pc:docMk/>
      </pc:docMkLst>
      <pc:sldChg chg="addSp modSp">
        <pc:chgData name="Luhrs, Kevin {PEP}" userId="S::kevin.luhrs@pepsico.com::c678d770-9953-4158-b56b-e6e85a71848c" providerId="AD" clId="Web-{59AAC091-B9EF-4120-A090-8BABD269A992}" dt="2020-07-17T14:14:52.739" v="8" actId="1076"/>
        <pc:sldMkLst>
          <pc:docMk/>
          <pc:sldMk cId="1097847355" sldId="606"/>
        </pc:sldMkLst>
        <pc:spChg chg="add mod">
          <ac:chgData name="Luhrs, Kevin {PEP}" userId="S::kevin.luhrs@pepsico.com::c678d770-9953-4158-b56b-e6e85a71848c" providerId="AD" clId="Web-{59AAC091-B9EF-4120-A090-8BABD269A992}" dt="2020-07-17T14:14:52.739" v="8" actId="1076"/>
          <ac:spMkLst>
            <pc:docMk/>
            <pc:sldMk cId="1097847355" sldId="606"/>
            <ac:spMk id="3" creationId="{21C20487-88BC-4E06-ADD6-3C0C1285D870}"/>
          </ac:spMkLst>
        </pc:spChg>
      </pc:sldChg>
      <pc:sldChg chg="addSp">
        <pc:chgData name="Luhrs, Kevin {PEP}" userId="S::kevin.luhrs@pepsico.com::c678d770-9953-4158-b56b-e6e85a71848c" providerId="AD" clId="Web-{59AAC091-B9EF-4120-A090-8BABD269A992}" dt="2020-07-17T14:15:05.332" v="9"/>
        <pc:sldMkLst>
          <pc:docMk/>
          <pc:sldMk cId="1513721815" sldId="607"/>
        </pc:sldMkLst>
        <pc:spChg chg="add">
          <ac:chgData name="Luhrs, Kevin {PEP}" userId="S::kevin.luhrs@pepsico.com::c678d770-9953-4158-b56b-e6e85a71848c" providerId="AD" clId="Web-{59AAC091-B9EF-4120-A090-8BABD269A992}" dt="2020-07-17T14:15:05.332" v="9"/>
          <ac:spMkLst>
            <pc:docMk/>
            <pc:sldMk cId="1513721815" sldId="607"/>
            <ac:spMk id="3" creationId="{C197D297-09E5-4129-882F-19DDF92B425B}"/>
          </ac:spMkLst>
        </pc:spChg>
      </pc:sldChg>
      <pc:sldChg chg="addSp">
        <pc:chgData name="Luhrs, Kevin {PEP}" userId="S::kevin.luhrs@pepsico.com::c678d770-9953-4158-b56b-e6e85a71848c" providerId="AD" clId="Web-{59AAC091-B9EF-4120-A090-8BABD269A992}" dt="2020-07-17T14:15:10.786" v="10"/>
        <pc:sldMkLst>
          <pc:docMk/>
          <pc:sldMk cId="2931392491" sldId="608"/>
        </pc:sldMkLst>
        <pc:spChg chg="add">
          <ac:chgData name="Luhrs, Kevin {PEP}" userId="S::kevin.luhrs@pepsico.com::c678d770-9953-4158-b56b-e6e85a71848c" providerId="AD" clId="Web-{59AAC091-B9EF-4120-A090-8BABD269A992}" dt="2020-07-17T14:15:10.786" v="10"/>
          <ac:spMkLst>
            <pc:docMk/>
            <pc:sldMk cId="2931392491" sldId="608"/>
            <ac:spMk id="3" creationId="{35993A41-E641-428D-8B75-C6906F589507}"/>
          </ac:spMkLst>
        </pc:spChg>
      </pc:sldChg>
      <pc:sldChg chg="addSp">
        <pc:chgData name="Luhrs, Kevin {PEP}" userId="S::kevin.luhrs@pepsico.com::c678d770-9953-4158-b56b-e6e85a71848c" providerId="AD" clId="Web-{59AAC091-B9EF-4120-A090-8BABD269A992}" dt="2020-07-17T14:15:15.848" v="11"/>
        <pc:sldMkLst>
          <pc:docMk/>
          <pc:sldMk cId="1457380412" sldId="609"/>
        </pc:sldMkLst>
        <pc:spChg chg="add">
          <ac:chgData name="Luhrs, Kevin {PEP}" userId="S::kevin.luhrs@pepsico.com::c678d770-9953-4158-b56b-e6e85a71848c" providerId="AD" clId="Web-{59AAC091-B9EF-4120-A090-8BABD269A992}" dt="2020-07-17T14:15:15.848" v="11"/>
          <ac:spMkLst>
            <pc:docMk/>
            <pc:sldMk cId="1457380412" sldId="609"/>
            <ac:spMk id="5" creationId="{13806082-DC74-4D25-BC27-3FE21D73D5D7}"/>
          </ac:spMkLst>
        </pc:spChg>
      </pc:sldChg>
    </pc:docChg>
  </pc:docChgLst>
  <pc:docChgLst>
    <pc:chgData name="Stein, Kimberly {PEP}" userId="6edb3286-5649-4865-a956-ddb36ec273b9" providerId="ADAL" clId="{FC68EEFF-DA1D-3F4A-9ED3-294572F5CCEC}"/>
    <pc:docChg chg="modSld">
      <pc:chgData name="Stein, Kimberly {PEP}" userId="6edb3286-5649-4865-a956-ddb36ec273b9" providerId="ADAL" clId="{FC68EEFF-DA1D-3F4A-9ED3-294572F5CCEC}" dt="2020-07-17T11:04:45.658" v="0" actId="20577"/>
      <pc:docMkLst>
        <pc:docMk/>
      </pc:docMkLst>
      <pc:sldChg chg="modSp mod">
        <pc:chgData name="Stein, Kimberly {PEP}" userId="6edb3286-5649-4865-a956-ddb36ec273b9" providerId="ADAL" clId="{FC68EEFF-DA1D-3F4A-9ED3-294572F5CCEC}" dt="2020-07-17T11:04:45.658" v="0" actId="20577"/>
        <pc:sldMkLst>
          <pc:docMk/>
          <pc:sldMk cId="696744698" sldId="337"/>
        </pc:sldMkLst>
        <pc:spChg chg="mod">
          <ac:chgData name="Stein, Kimberly {PEP}" userId="6edb3286-5649-4865-a956-ddb36ec273b9" providerId="ADAL" clId="{FC68EEFF-DA1D-3F4A-9ED3-294572F5CCEC}" dt="2020-07-17T11:04:45.658" v="0" actId="20577"/>
          <ac:spMkLst>
            <pc:docMk/>
            <pc:sldMk cId="696744698" sldId="337"/>
            <ac:spMk id="3" creationId="{0EFF185E-D943-8041-AAAF-A2438C586D71}"/>
          </ac:spMkLst>
        </pc:spChg>
      </pc:sldChg>
    </pc:docChg>
  </pc:docChgLst>
  <pc:docChgLst>
    <pc:chgData name="OIKAWA, SARA {PEP}" userId="S::sara.oikawa1@pepsico.com::daca05a4-c2e3-496c-acf6-4ca22e129b95" providerId="AD" clId="Web-{5EB75AD1-2664-43DB-AB4D-21E25B89D9E3}"/>
    <pc:docChg chg="modSld">
      <pc:chgData name="OIKAWA, SARA {PEP}" userId="S::sara.oikawa1@pepsico.com::daca05a4-c2e3-496c-acf6-4ca22e129b95" providerId="AD" clId="Web-{5EB75AD1-2664-43DB-AB4D-21E25B89D9E3}" dt="2020-07-07T15:53:24.998" v="148" actId="1076"/>
      <pc:docMkLst>
        <pc:docMk/>
      </pc:docMkLst>
      <pc:sldChg chg="addSp delSp modSp modNotes">
        <pc:chgData name="OIKAWA, SARA {PEP}" userId="S::sara.oikawa1@pepsico.com::daca05a4-c2e3-496c-acf6-4ca22e129b95" providerId="AD" clId="Web-{5EB75AD1-2664-43DB-AB4D-21E25B89D9E3}" dt="2020-07-07T15:53:24.998" v="148" actId="1076"/>
        <pc:sldMkLst>
          <pc:docMk/>
          <pc:sldMk cId="4250143491" sldId="330"/>
        </pc:sldMkLst>
        <pc:spChg chg="mod">
          <ac:chgData name="OIKAWA, SARA {PEP}" userId="S::sara.oikawa1@pepsico.com::daca05a4-c2e3-496c-acf6-4ca22e129b95" providerId="AD" clId="Web-{5EB75AD1-2664-43DB-AB4D-21E25B89D9E3}" dt="2020-07-07T15:48:05.840" v="24" actId="20577"/>
          <ac:spMkLst>
            <pc:docMk/>
            <pc:sldMk cId="4250143491" sldId="330"/>
            <ac:spMk id="3" creationId="{00000000-0000-0000-0000-000000000000}"/>
          </ac:spMkLst>
        </pc:spChg>
        <pc:spChg chg="add mod">
          <ac:chgData name="OIKAWA, SARA {PEP}" userId="S::sara.oikawa1@pepsico.com::daca05a4-c2e3-496c-acf6-4ca22e129b95" providerId="AD" clId="Web-{5EB75AD1-2664-43DB-AB4D-21E25B89D9E3}" dt="2020-07-07T15:48:02.793" v="23" actId="1076"/>
          <ac:spMkLst>
            <pc:docMk/>
            <pc:sldMk cId="4250143491" sldId="330"/>
            <ac:spMk id="5" creationId="{CB28CCDA-8B35-4C7F-9D10-922684EFF401}"/>
          </ac:spMkLst>
        </pc:spChg>
        <pc:picChg chg="add del mod">
          <ac:chgData name="OIKAWA, SARA {PEP}" userId="S::sara.oikawa1@pepsico.com::daca05a4-c2e3-496c-acf6-4ca22e129b95" providerId="AD" clId="Web-{5EB75AD1-2664-43DB-AB4D-21E25B89D9E3}" dt="2020-07-07T15:50:24.669" v="42"/>
          <ac:picMkLst>
            <pc:docMk/>
            <pc:sldMk cId="4250143491" sldId="330"/>
            <ac:picMk id="6" creationId="{CBC55019-2786-4F59-A7A5-C3636ACA503B}"/>
          </ac:picMkLst>
        </pc:picChg>
        <pc:cxnChg chg="add mod">
          <ac:chgData name="OIKAWA, SARA {PEP}" userId="S::sara.oikawa1@pepsico.com::daca05a4-c2e3-496c-acf6-4ca22e129b95" providerId="AD" clId="Web-{5EB75AD1-2664-43DB-AB4D-21E25B89D9E3}" dt="2020-07-07T15:50:50.356" v="49"/>
          <ac:cxnSpMkLst>
            <pc:docMk/>
            <pc:sldMk cId="4250143491" sldId="330"/>
            <ac:cxnSpMk id="7" creationId="{4D1320F0-7BE6-4B69-9B33-6ED401069167}"/>
          </ac:cxnSpMkLst>
        </pc:cxnChg>
        <pc:cxnChg chg="add mod">
          <ac:chgData name="OIKAWA, SARA {PEP}" userId="S::sara.oikawa1@pepsico.com::daca05a4-c2e3-496c-acf6-4ca22e129b95" providerId="AD" clId="Web-{5EB75AD1-2664-43DB-AB4D-21E25B89D9E3}" dt="2020-07-07T15:50:50.372" v="50"/>
          <ac:cxnSpMkLst>
            <pc:docMk/>
            <pc:sldMk cId="4250143491" sldId="330"/>
            <ac:cxnSpMk id="8" creationId="{4AA5007F-5A5B-4542-9CFE-496FF9DD52BE}"/>
          </ac:cxnSpMkLst>
        </pc:cxnChg>
        <pc:cxnChg chg="add mod">
          <ac:chgData name="OIKAWA, SARA {PEP}" userId="S::sara.oikawa1@pepsico.com::daca05a4-c2e3-496c-acf6-4ca22e129b95" providerId="AD" clId="Web-{5EB75AD1-2664-43DB-AB4D-21E25B89D9E3}" dt="2020-07-07T15:53:24.998" v="148" actId="1076"/>
          <ac:cxnSpMkLst>
            <pc:docMk/>
            <pc:sldMk cId="4250143491" sldId="330"/>
            <ac:cxnSpMk id="9" creationId="{251A515A-1EA6-4A1D-BCD7-BD79202D1DA5}"/>
          </ac:cxnSpMkLst>
        </pc:cxnChg>
        <pc:cxnChg chg="add mod">
          <ac:chgData name="OIKAWA, SARA {PEP}" userId="S::sara.oikawa1@pepsico.com::daca05a4-c2e3-496c-acf6-4ca22e129b95" providerId="AD" clId="Web-{5EB75AD1-2664-43DB-AB4D-21E25B89D9E3}" dt="2020-07-07T15:53:24.982" v="147" actId="1076"/>
          <ac:cxnSpMkLst>
            <pc:docMk/>
            <pc:sldMk cId="4250143491" sldId="330"/>
            <ac:cxnSpMk id="10" creationId="{2B460376-47BE-4439-BAF2-C0DB79923FC3}"/>
          </ac:cxnSpMkLst>
        </pc:cxnChg>
        <pc:cxnChg chg="add mod">
          <ac:chgData name="OIKAWA, SARA {PEP}" userId="S::sara.oikawa1@pepsico.com::daca05a4-c2e3-496c-acf6-4ca22e129b95" providerId="AD" clId="Web-{5EB75AD1-2664-43DB-AB4D-21E25B89D9E3}" dt="2020-07-07T15:53:24.982" v="146" actId="1076"/>
          <ac:cxnSpMkLst>
            <pc:docMk/>
            <pc:sldMk cId="4250143491" sldId="330"/>
            <ac:cxnSpMk id="11" creationId="{FB313689-9AF5-4775-A6A1-C0CDACAED0E5}"/>
          </ac:cxnSpMkLst>
        </pc:cxnChg>
        <pc:cxnChg chg="add mod">
          <ac:chgData name="OIKAWA, SARA {PEP}" userId="S::sara.oikawa1@pepsico.com::daca05a4-c2e3-496c-acf6-4ca22e129b95" providerId="AD" clId="Web-{5EB75AD1-2664-43DB-AB4D-21E25B89D9E3}" dt="2020-07-07T15:53:24.982" v="145" actId="1076"/>
          <ac:cxnSpMkLst>
            <pc:docMk/>
            <pc:sldMk cId="4250143491" sldId="330"/>
            <ac:cxnSpMk id="12" creationId="{6455FA9B-915A-4E74-A8A3-21AF520326D2}"/>
          </ac:cxnSpMkLst>
        </pc:cxnChg>
        <pc:cxnChg chg="add mod">
          <ac:chgData name="OIKAWA, SARA {PEP}" userId="S::sara.oikawa1@pepsico.com::daca05a4-c2e3-496c-acf6-4ca22e129b95" providerId="AD" clId="Web-{5EB75AD1-2664-43DB-AB4D-21E25B89D9E3}" dt="2020-07-07T15:53:24.982" v="144" actId="1076"/>
          <ac:cxnSpMkLst>
            <pc:docMk/>
            <pc:sldMk cId="4250143491" sldId="330"/>
            <ac:cxnSpMk id="13" creationId="{767C964E-6771-4689-BB22-26A6F1491188}"/>
          </ac:cxnSpMkLst>
        </pc:cxnChg>
        <pc:cxnChg chg="add mod">
          <ac:chgData name="OIKAWA, SARA {PEP}" userId="S::sara.oikawa1@pepsico.com::daca05a4-c2e3-496c-acf6-4ca22e129b95" providerId="AD" clId="Web-{5EB75AD1-2664-43DB-AB4D-21E25B89D9E3}" dt="2020-07-07T15:53:24.967" v="143" actId="1076"/>
          <ac:cxnSpMkLst>
            <pc:docMk/>
            <pc:sldMk cId="4250143491" sldId="330"/>
            <ac:cxnSpMk id="14" creationId="{C95EC66B-D8D8-4134-BD38-F49320327D02}"/>
          </ac:cxnSpMkLst>
        </pc:cxnChg>
        <pc:cxnChg chg="add mod">
          <ac:chgData name="OIKAWA, SARA {PEP}" userId="S::sara.oikawa1@pepsico.com::daca05a4-c2e3-496c-acf6-4ca22e129b95" providerId="AD" clId="Web-{5EB75AD1-2664-43DB-AB4D-21E25B89D9E3}" dt="2020-07-07T15:53:24.967" v="142" actId="1076"/>
          <ac:cxnSpMkLst>
            <pc:docMk/>
            <pc:sldMk cId="4250143491" sldId="330"/>
            <ac:cxnSpMk id="15" creationId="{A2FB75C7-5599-496E-A5D0-F9D0407F90B1}"/>
          </ac:cxnSpMkLst>
        </pc:cxnChg>
        <pc:cxnChg chg="add mod">
          <ac:chgData name="OIKAWA, SARA {PEP}" userId="S::sara.oikawa1@pepsico.com::daca05a4-c2e3-496c-acf6-4ca22e129b95" providerId="AD" clId="Web-{5EB75AD1-2664-43DB-AB4D-21E25B89D9E3}" dt="2020-07-07T15:53:24.967" v="141" actId="1076"/>
          <ac:cxnSpMkLst>
            <pc:docMk/>
            <pc:sldMk cId="4250143491" sldId="330"/>
            <ac:cxnSpMk id="16" creationId="{45131B50-0576-4411-AB54-CBB68BBF9A9F}"/>
          </ac:cxnSpMkLst>
        </pc:cxnChg>
        <pc:cxnChg chg="add mod">
          <ac:chgData name="OIKAWA, SARA {PEP}" userId="S::sara.oikawa1@pepsico.com::daca05a4-c2e3-496c-acf6-4ca22e129b95" providerId="AD" clId="Web-{5EB75AD1-2664-43DB-AB4D-21E25B89D9E3}" dt="2020-07-07T15:53:24.967" v="140" actId="1076"/>
          <ac:cxnSpMkLst>
            <pc:docMk/>
            <pc:sldMk cId="4250143491" sldId="330"/>
            <ac:cxnSpMk id="17" creationId="{F3ECAD1E-9FDF-4F7B-9FC4-9FAD78D7CFB7}"/>
          </ac:cxnSpMkLst>
        </pc:cxnChg>
        <pc:cxnChg chg="add mod">
          <ac:chgData name="OIKAWA, SARA {PEP}" userId="S::sara.oikawa1@pepsico.com::daca05a4-c2e3-496c-acf6-4ca22e129b95" providerId="AD" clId="Web-{5EB75AD1-2664-43DB-AB4D-21E25B89D9E3}" dt="2020-07-07T15:53:24.951" v="139" actId="1076"/>
          <ac:cxnSpMkLst>
            <pc:docMk/>
            <pc:sldMk cId="4250143491" sldId="330"/>
            <ac:cxnSpMk id="18" creationId="{23B4B240-8FA5-493B-8A83-EECFCA45F591}"/>
          </ac:cxnSpMkLst>
        </pc:cxnChg>
        <pc:cxnChg chg="add mod">
          <ac:chgData name="OIKAWA, SARA {PEP}" userId="S::sara.oikawa1@pepsico.com::daca05a4-c2e3-496c-acf6-4ca22e129b95" providerId="AD" clId="Web-{5EB75AD1-2664-43DB-AB4D-21E25B89D9E3}" dt="2020-07-07T15:53:24.951" v="138" actId="1076"/>
          <ac:cxnSpMkLst>
            <pc:docMk/>
            <pc:sldMk cId="4250143491" sldId="330"/>
            <ac:cxnSpMk id="19" creationId="{408636DE-D7F5-4552-84F6-34B64C8596D0}"/>
          </ac:cxnSpMkLst>
        </pc:cxnChg>
        <pc:cxnChg chg="add mod">
          <ac:chgData name="OIKAWA, SARA {PEP}" userId="S::sara.oikawa1@pepsico.com::daca05a4-c2e3-496c-acf6-4ca22e129b95" providerId="AD" clId="Web-{5EB75AD1-2664-43DB-AB4D-21E25B89D9E3}" dt="2020-07-07T15:53:24.951" v="137" actId="1076"/>
          <ac:cxnSpMkLst>
            <pc:docMk/>
            <pc:sldMk cId="4250143491" sldId="330"/>
            <ac:cxnSpMk id="20" creationId="{F9177FD8-1F82-42D6-A632-FF4CBE739520}"/>
          </ac:cxnSpMkLst>
        </pc:cxnChg>
      </pc:sldChg>
    </pc:docChg>
  </pc:docChgLst>
  <pc:docChgLst>
    <pc:chgData name="OIKAWA, SARA {PEP}" userId="S::sara.oikawa1@pepsico.com::daca05a4-c2e3-496c-acf6-4ca22e129b95" providerId="AD" clId="Web-{046D5806-AD8F-4AE1-A090-3F8142502915}"/>
    <pc:docChg chg="modSld">
      <pc:chgData name="OIKAWA, SARA {PEP}" userId="S::sara.oikawa1@pepsico.com::daca05a4-c2e3-496c-acf6-4ca22e129b95" providerId="AD" clId="Web-{046D5806-AD8F-4AE1-A090-3F8142502915}" dt="2020-07-06T17:48:34.560" v="717" actId="1076"/>
      <pc:docMkLst>
        <pc:docMk/>
      </pc:docMkLst>
      <pc:sldChg chg="modSp">
        <pc:chgData name="OIKAWA, SARA {PEP}" userId="S::sara.oikawa1@pepsico.com::daca05a4-c2e3-496c-acf6-4ca22e129b95" providerId="AD" clId="Web-{046D5806-AD8F-4AE1-A090-3F8142502915}" dt="2020-07-06T15:53:07.231" v="19" actId="1076"/>
        <pc:sldMkLst>
          <pc:docMk/>
          <pc:sldMk cId="1283705415" sldId="309"/>
        </pc:sldMkLst>
        <pc:spChg chg="mod">
          <ac:chgData name="OIKAWA, SARA {PEP}" userId="S::sara.oikawa1@pepsico.com::daca05a4-c2e3-496c-acf6-4ca22e129b95" providerId="AD" clId="Web-{046D5806-AD8F-4AE1-A090-3F8142502915}" dt="2020-07-06T15:53:01.559" v="12" actId="1076"/>
          <ac:spMkLst>
            <pc:docMk/>
            <pc:sldMk cId="1283705415" sldId="309"/>
            <ac:spMk id="6" creationId="{7220A4E0-DA57-4AFD-88E6-3D31BB7CCE08}"/>
          </ac:spMkLst>
        </pc:spChg>
        <pc:spChg chg="mod">
          <ac:chgData name="OIKAWA, SARA {PEP}" userId="S::sara.oikawa1@pepsico.com::daca05a4-c2e3-496c-acf6-4ca22e129b95" providerId="AD" clId="Web-{046D5806-AD8F-4AE1-A090-3F8142502915}" dt="2020-07-06T15:53:01.575" v="15" actId="1076"/>
          <ac:spMkLst>
            <pc:docMk/>
            <pc:sldMk cId="1283705415" sldId="309"/>
            <ac:spMk id="15" creationId="{7835846D-49C4-46CB-8074-910E37D4CEBE}"/>
          </ac:spMkLst>
        </pc:spChg>
        <pc:spChg chg="mod">
          <ac:chgData name="OIKAWA, SARA {PEP}" userId="S::sara.oikawa1@pepsico.com::daca05a4-c2e3-496c-acf6-4ca22e129b95" providerId="AD" clId="Web-{046D5806-AD8F-4AE1-A090-3F8142502915}" dt="2020-07-06T15:53:01.591" v="16" actId="1076"/>
          <ac:spMkLst>
            <pc:docMk/>
            <pc:sldMk cId="1283705415" sldId="309"/>
            <ac:spMk id="18" creationId="{75C85E3C-BB70-40BA-ACCE-D55C8B7DB362}"/>
          </ac:spMkLst>
        </pc:spChg>
        <pc:picChg chg="mod">
          <ac:chgData name="OIKAWA, SARA {PEP}" userId="S::sara.oikawa1@pepsico.com::daca05a4-c2e3-496c-acf6-4ca22e129b95" providerId="AD" clId="Web-{046D5806-AD8F-4AE1-A090-3F8142502915}" dt="2020-07-06T15:53:07.231" v="19" actId="1076"/>
          <ac:picMkLst>
            <pc:docMk/>
            <pc:sldMk cId="1283705415" sldId="309"/>
            <ac:picMk id="5" creationId="{8195D753-2E68-472A-9973-3C6784156EBB}"/>
          </ac:picMkLst>
        </pc:picChg>
        <pc:picChg chg="mod">
          <ac:chgData name="OIKAWA, SARA {PEP}" userId="S::sara.oikawa1@pepsico.com::daca05a4-c2e3-496c-acf6-4ca22e129b95" providerId="AD" clId="Web-{046D5806-AD8F-4AE1-A090-3F8142502915}" dt="2020-07-06T15:53:01.559" v="13" actId="1076"/>
          <ac:picMkLst>
            <pc:docMk/>
            <pc:sldMk cId="1283705415" sldId="309"/>
            <ac:picMk id="10" creationId="{DFA57301-63CA-4185-802A-F481109060CD}"/>
          </ac:picMkLst>
        </pc:picChg>
        <pc:picChg chg="mod">
          <ac:chgData name="OIKAWA, SARA {PEP}" userId="S::sara.oikawa1@pepsico.com::daca05a4-c2e3-496c-acf6-4ca22e129b95" providerId="AD" clId="Web-{046D5806-AD8F-4AE1-A090-3F8142502915}" dt="2020-07-06T15:53:01.559" v="14" actId="1076"/>
          <ac:picMkLst>
            <pc:docMk/>
            <pc:sldMk cId="1283705415" sldId="309"/>
            <ac:picMk id="11" creationId="{A4504CC9-303E-40CC-AB7C-94CAD78067FC}"/>
          </ac:picMkLst>
        </pc:picChg>
      </pc:sldChg>
      <pc:sldChg chg="addSp modSp">
        <pc:chgData name="OIKAWA, SARA {PEP}" userId="S::sara.oikawa1@pepsico.com::daca05a4-c2e3-496c-acf6-4ca22e129b95" providerId="AD" clId="Web-{046D5806-AD8F-4AE1-A090-3F8142502915}" dt="2020-07-06T16:07:22.760" v="224" actId="20577"/>
        <pc:sldMkLst>
          <pc:docMk/>
          <pc:sldMk cId="2713141664" sldId="316"/>
        </pc:sldMkLst>
        <pc:spChg chg="add mod">
          <ac:chgData name="OIKAWA, SARA {PEP}" userId="S::sara.oikawa1@pepsico.com::daca05a4-c2e3-496c-acf6-4ca22e129b95" providerId="AD" clId="Web-{046D5806-AD8F-4AE1-A090-3F8142502915}" dt="2020-07-06T16:07:22.760" v="224" actId="20577"/>
          <ac:spMkLst>
            <pc:docMk/>
            <pc:sldMk cId="2713141664" sldId="316"/>
            <ac:spMk id="4" creationId="{AB54A86E-D333-4A5E-B5B8-20CA1DEB52DB}"/>
          </ac:spMkLst>
        </pc:spChg>
        <pc:cxnChg chg="add">
          <ac:chgData name="OIKAWA, SARA {PEP}" userId="S::sara.oikawa1@pepsico.com::daca05a4-c2e3-496c-acf6-4ca22e129b95" providerId="AD" clId="Web-{046D5806-AD8F-4AE1-A090-3F8142502915}" dt="2020-07-06T16:07:13.259" v="221"/>
          <ac:cxnSpMkLst>
            <pc:docMk/>
            <pc:sldMk cId="2713141664" sldId="316"/>
            <ac:cxnSpMk id="6" creationId="{3DE20A84-450B-4CEE-8151-4A73A932FA6D}"/>
          </ac:cxnSpMkLst>
        </pc:cxnChg>
      </pc:sldChg>
      <pc:sldChg chg="modSp">
        <pc:chgData name="OIKAWA, SARA {PEP}" userId="S::sara.oikawa1@pepsico.com::daca05a4-c2e3-496c-acf6-4ca22e129b95" providerId="AD" clId="Web-{046D5806-AD8F-4AE1-A090-3F8142502915}" dt="2020-07-06T15:52:46.965" v="9" actId="20577"/>
        <pc:sldMkLst>
          <pc:docMk/>
          <pc:sldMk cId="1346697297" sldId="325"/>
        </pc:sldMkLst>
        <pc:spChg chg="mod">
          <ac:chgData name="OIKAWA, SARA {PEP}" userId="S::sara.oikawa1@pepsico.com::daca05a4-c2e3-496c-acf6-4ca22e129b95" providerId="AD" clId="Web-{046D5806-AD8F-4AE1-A090-3F8142502915}" dt="2020-07-06T15:52:45.105" v="4" actId="20577"/>
          <ac:spMkLst>
            <pc:docMk/>
            <pc:sldMk cId="1346697297" sldId="325"/>
            <ac:spMk id="20" creationId="{00000000-0000-0000-0000-000000000000}"/>
          </ac:spMkLst>
        </pc:spChg>
        <pc:spChg chg="mod">
          <ac:chgData name="OIKAWA, SARA {PEP}" userId="S::sara.oikawa1@pepsico.com::daca05a4-c2e3-496c-acf6-4ca22e129b95" providerId="AD" clId="Web-{046D5806-AD8F-4AE1-A090-3F8142502915}" dt="2020-07-06T15:52:46.965" v="9" actId="20577"/>
          <ac:spMkLst>
            <pc:docMk/>
            <pc:sldMk cId="1346697297" sldId="325"/>
            <ac:spMk id="21" creationId="{00000000-0000-0000-0000-000000000000}"/>
          </ac:spMkLst>
        </pc:spChg>
      </pc:sldChg>
      <pc:sldChg chg="addSp delSp modSp">
        <pc:chgData name="OIKAWA, SARA {PEP}" userId="S::sara.oikawa1@pepsico.com::daca05a4-c2e3-496c-acf6-4ca22e129b95" providerId="AD" clId="Web-{046D5806-AD8F-4AE1-A090-3F8142502915}" dt="2020-07-06T17:48:34.560" v="717" actId="1076"/>
        <pc:sldMkLst>
          <pc:docMk/>
          <pc:sldMk cId="1906316049" sldId="331"/>
        </pc:sldMkLst>
        <pc:spChg chg="mod">
          <ac:chgData name="OIKAWA, SARA {PEP}" userId="S::sara.oikawa1@pepsico.com::daca05a4-c2e3-496c-acf6-4ca22e129b95" providerId="AD" clId="Web-{046D5806-AD8F-4AE1-A090-3F8142502915}" dt="2020-07-06T17:06:06.371" v="459" actId="20577"/>
          <ac:spMkLst>
            <pc:docMk/>
            <pc:sldMk cId="1906316049" sldId="331"/>
            <ac:spMk id="3" creationId="{00000000-0000-0000-0000-000000000000}"/>
          </ac:spMkLst>
        </pc:spChg>
        <pc:spChg chg="add mod">
          <ac:chgData name="OIKAWA, SARA {PEP}" userId="S::sara.oikawa1@pepsico.com::daca05a4-c2e3-496c-acf6-4ca22e129b95" providerId="AD" clId="Web-{046D5806-AD8F-4AE1-A090-3F8142502915}" dt="2020-07-06T16:17:41.542" v="432" actId="20577"/>
          <ac:spMkLst>
            <pc:docMk/>
            <pc:sldMk cId="1906316049" sldId="331"/>
            <ac:spMk id="4" creationId="{BA8684E0-BE27-40C1-A687-AAE05E63B478}"/>
          </ac:spMkLst>
        </pc:spChg>
        <pc:spChg chg="add mod">
          <ac:chgData name="OIKAWA, SARA {PEP}" userId="S::sara.oikawa1@pepsico.com::daca05a4-c2e3-496c-acf6-4ca22e129b95" providerId="AD" clId="Web-{046D5806-AD8F-4AE1-A090-3F8142502915}" dt="2020-07-06T17:08:42.752" v="482" actId="1076"/>
          <ac:spMkLst>
            <pc:docMk/>
            <pc:sldMk cId="1906316049" sldId="331"/>
            <ac:spMk id="6" creationId="{3F1E8987-9941-4BE0-AF8E-77D604412B6F}"/>
          </ac:spMkLst>
        </pc:spChg>
        <pc:spChg chg="add del mod">
          <ac:chgData name="OIKAWA, SARA {PEP}" userId="S::sara.oikawa1@pepsico.com::daca05a4-c2e3-496c-acf6-4ca22e129b95" providerId="AD" clId="Web-{046D5806-AD8F-4AE1-A090-3F8142502915}" dt="2020-07-06T16:16:12.959" v="238"/>
          <ac:spMkLst>
            <pc:docMk/>
            <pc:sldMk cId="1906316049" sldId="331"/>
            <ac:spMk id="6" creationId="{70101E5B-2AC0-4473-BC03-88C0BD1F1D94}"/>
          </ac:spMkLst>
        </pc:spChg>
        <pc:spChg chg="add del">
          <ac:chgData name="OIKAWA, SARA {PEP}" userId="S::sara.oikawa1@pepsico.com::daca05a4-c2e3-496c-acf6-4ca22e129b95" providerId="AD" clId="Web-{046D5806-AD8F-4AE1-A090-3F8142502915}" dt="2020-07-06T16:16:11.521" v="234"/>
          <ac:spMkLst>
            <pc:docMk/>
            <pc:sldMk cId="1906316049" sldId="331"/>
            <ac:spMk id="8" creationId="{16A582C5-F2F5-4289-A55D-269128A0D8DF}"/>
          </ac:spMkLst>
        </pc:spChg>
        <pc:spChg chg="add mod">
          <ac:chgData name="OIKAWA, SARA {PEP}" userId="S::sara.oikawa1@pepsico.com::daca05a4-c2e3-496c-acf6-4ca22e129b95" providerId="AD" clId="Web-{046D5806-AD8F-4AE1-A090-3F8142502915}" dt="2020-07-06T17:09:34.863" v="490" actId="20577"/>
          <ac:spMkLst>
            <pc:docMk/>
            <pc:sldMk cId="1906316049" sldId="331"/>
            <ac:spMk id="16" creationId="{E07AABF4-9305-4863-AD29-0695CC3AE0EB}"/>
          </ac:spMkLst>
        </pc:spChg>
        <pc:spChg chg="add mod">
          <ac:chgData name="OIKAWA, SARA {PEP}" userId="S::sara.oikawa1@pepsico.com::daca05a4-c2e3-496c-acf6-4ca22e129b95" providerId="AD" clId="Web-{046D5806-AD8F-4AE1-A090-3F8142502915}" dt="2020-07-06T17:48:34.435" v="709" actId="1076"/>
          <ac:spMkLst>
            <pc:docMk/>
            <pc:sldMk cId="1906316049" sldId="331"/>
            <ac:spMk id="25" creationId="{7B7DAE53-31F6-40B3-995E-D462CC83CF1B}"/>
          </ac:spMkLst>
        </pc:spChg>
        <pc:spChg chg="add mod">
          <ac:chgData name="OIKAWA, SARA {PEP}" userId="S::sara.oikawa1@pepsico.com::daca05a4-c2e3-496c-acf6-4ca22e129b95" providerId="AD" clId="Web-{046D5806-AD8F-4AE1-A090-3F8142502915}" dt="2020-07-06T17:48:34.467" v="711" actId="1076"/>
          <ac:spMkLst>
            <pc:docMk/>
            <pc:sldMk cId="1906316049" sldId="331"/>
            <ac:spMk id="29" creationId="{5178324A-7423-4309-8FDF-F0FDCF61538B}"/>
          </ac:spMkLst>
        </pc:spChg>
        <pc:spChg chg="add mod">
          <ac:chgData name="OIKAWA, SARA {PEP}" userId="S::sara.oikawa1@pepsico.com::daca05a4-c2e3-496c-acf6-4ca22e129b95" providerId="AD" clId="Web-{046D5806-AD8F-4AE1-A090-3F8142502915}" dt="2020-07-06T17:48:34.482" v="712" actId="1076"/>
          <ac:spMkLst>
            <pc:docMk/>
            <pc:sldMk cId="1906316049" sldId="331"/>
            <ac:spMk id="31" creationId="{5B5F93E4-DD09-4899-9340-D788A3639D98}"/>
          </ac:spMkLst>
        </pc:spChg>
        <pc:spChg chg="add mod">
          <ac:chgData name="OIKAWA, SARA {PEP}" userId="S::sara.oikawa1@pepsico.com::daca05a4-c2e3-496c-acf6-4ca22e129b95" providerId="AD" clId="Web-{046D5806-AD8F-4AE1-A090-3F8142502915}" dt="2020-07-06T17:48:28.232" v="704" actId="1076"/>
          <ac:spMkLst>
            <pc:docMk/>
            <pc:sldMk cId="1906316049" sldId="331"/>
            <ac:spMk id="33" creationId="{677D706D-EDDF-4BB2-B0C0-53650597E7E3}"/>
          </ac:spMkLst>
        </pc:spChg>
        <pc:spChg chg="add mod">
          <ac:chgData name="OIKAWA, SARA {PEP}" userId="S::sara.oikawa1@pepsico.com::daca05a4-c2e3-496c-acf6-4ca22e129b95" providerId="AD" clId="Web-{046D5806-AD8F-4AE1-A090-3F8142502915}" dt="2020-07-06T17:48:28.248" v="705" actId="1076"/>
          <ac:spMkLst>
            <pc:docMk/>
            <pc:sldMk cId="1906316049" sldId="331"/>
            <ac:spMk id="34" creationId="{B8582941-6900-40C0-8B57-B746D33933E4}"/>
          </ac:spMkLst>
        </pc:spChg>
        <pc:spChg chg="add mod">
          <ac:chgData name="OIKAWA, SARA {PEP}" userId="S::sara.oikawa1@pepsico.com::daca05a4-c2e3-496c-acf6-4ca22e129b95" providerId="AD" clId="Web-{046D5806-AD8F-4AE1-A090-3F8142502915}" dt="2020-07-06T17:36:16.970" v="667"/>
          <ac:spMkLst>
            <pc:docMk/>
            <pc:sldMk cId="1906316049" sldId="331"/>
            <ac:spMk id="37" creationId="{53DFB126-710D-486E-AEF9-98AAE6A61F9A}"/>
          </ac:spMkLst>
        </pc:spChg>
        <pc:spChg chg="add mod ord">
          <ac:chgData name="OIKAWA, SARA {PEP}" userId="S::sara.oikawa1@pepsico.com::daca05a4-c2e3-496c-acf6-4ca22e129b95" providerId="AD" clId="Web-{046D5806-AD8F-4AE1-A090-3F8142502915}" dt="2020-07-06T17:36:16.939" v="666"/>
          <ac:spMkLst>
            <pc:docMk/>
            <pc:sldMk cId="1906316049" sldId="331"/>
            <ac:spMk id="38" creationId="{6A00FDD2-3B49-4301-B34A-390CE1D47AFD}"/>
          </ac:spMkLst>
        </pc:spChg>
        <pc:spChg chg="add del mod">
          <ac:chgData name="OIKAWA, SARA {PEP}" userId="S::sara.oikawa1@pepsico.com::daca05a4-c2e3-496c-acf6-4ca22e129b95" providerId="AD" clId="Web-{046D5806-AD8F-4AE1-A090-3F8142502915}" dt="2020-07-06T17:32:21.477" v="631"/>
          <ac:spMkLst>
            <pc:docMk/>
            <pc:sldMk cId="1906316049" sldId="331"/>
            <ac:spMk id="42" creationId="{48DA2303-9371-4A58-AF50-720DA6B48E2F}"/>
          </ac:spMkLst>
        </pc:spChg>
        <pc:spChg chg="add mod">
          <ac:chgData name="OIKAWA, SARA {PEP}" userId="S::sara.oikawa1@pepsico.com::daca05a4-c2e3-496c-acf6-4ca22e129b95" providerId="AD" clId="Web-{046D5806-AD8F-4AE1-A090-3F8142502915}" dt="2020-07-06T17:36:17.017" v="669"/>
          <ac:spMkLst>
            <pc:docMk/>
            <pc:sldMk cId="1906316049" sldId="331"/>
            <ac:spMk id="43" creationId="{4B7AF1B3-718F-499A-BE6D-4A2192974971}"/>
          </ac:spMkLst>
        </pc:spChg>
        <pc:spChg chg="add mod ord">
          <ac:chgData name="OIKAWA, SARA {PEP}" userId="S::sara.oikawa1@pepsico.com::daca05a4-c2e3-496c-acf6-4ca22e129b95" providerId="AD" clId="Web-{046D5806-AD8F-4AE1-A090-3F8142502915}" dt="2020-07-06T17:36:16.908" v="665"/>
          <ac:spMkLst>
            <pc:docMk/>
            <pc:sldMk cId="1906316049" sldId="331"/>
            <ac:spMk id="44" creationId="{6C49A92D-A0E4-4CC1-A265-76F82978AA87}"/>
          </ac:spMkLst>
        </pc:spChg>
        <pc:spChg chg="add mod">
          <ac:chgData name="OIKAWA, SARA {PEP}" userId="S::sara.oikawa1@pepsico.com::daca05a4-c2e3-496c-acf6-4ca22e129b95" providerId="AD" clId="Web-{046D5806-AD8F-4AE1-A090-3F8142502915}" dt="2020-07-06T17:48:28.295" v="707" actId="1076"/>
          <ac:spMkLst>
            <pc:docMk/>
            <pc:sldMk cId="1906316049" sldId="331"/>
            <ac:spMk id="46" creationId="{58EB832D-5502-4072-A45A-92908B6BB239}"/>
          </ac:spMkLst>
        </pc:spChg>
        <pc:spChg chg="add mod">
          <ac:chgData name="OIKAWA, SARA {PEP}" userId="S::sara.oikawa1@pepsico.com::daca05a4-c2e3-496c-acf6-4ca22e129b95" providerId="AD" clId="Web-{046D5806-AD8F-4AE1-A090-3F8142502915}" dt="2020-07-06T17:48:34.529" v="715" actId="1076"/>
          <ac:spMkLst>
            <pc:docMk/>
            <pc:sldMk cId="1906316049" sldId="331"/>
            <ac:spMk id="48" creationId="{368EB80B-D183-4E58-BDCF-A992DE2B3BF4}"/>
          </ac:spMkLst>
        </pc:spChg>
        <pc:spChg chg="add mod">
          <ac:chgData name="OIKAWA, SARA {PEP}" userId="S::sara.oikawa1@pepsico.com::daca05a4-c2e3-496c-acf6-4ca22e129b95" providerId="AD" clId="Web-{046D5806-AD8F-4AE1-A090-3F8142502915}" dt="2020-07-06T17:48:34.560" v="717" actId="1076"/>
          <ac:spMkLst>
            <pc:docMk/>
            <pc:sldMk cId="1906316049" sldId="331"/>
            <ac:spMk id="50" creationId="{BA38E47C-2DBB-44C6-BF39-62F1DAE1C3DC}"/>
          </ac:spMkLst>
        </pc:spChg>
        <pc:grpChg chg="add mod">
          <ac:chgData name="OIKAWA, SARA {PEP}" userId="S::sara.oikawa1@pepsico.com::daca05a4-c2e3-496c-acf6-4ca22e129b95" providerId="AD" clId="Web-{046D5806-AD8F-4AE1-A090-3F8142502915}" dt="2020-07-06T17:48:28.263" v="706" actId="1076"/>
          <ac:grpSpMkLst>
            <pc:docMk/>
            <pc:sldMk cId="1906316049" sldId="331"/>
            <ac:grpSpMk id="45" creationId="{022DD174-6FBE-4C64-B5E7-D9EF37B3B661}"/>
          </ac:grpSpMkLst>
        </pc:grpChg>
        <pc:picChg chg="add mod">
          <ac:chgData name="OIKAWA, SARA {PEP}" userId="S::sara.oikawa1@pepsico.com::daca05a4-c2e3-496c-acf6-4ca22e129b95" providerId="AD" clId="Web-{046D5806-AD8F-4AE1-A090-3F8142502915}" dt="2020-07-06T17:48:34.420" v="708" actId="1076"/>
          <ac:picMkLst>
            <pc:docMk/>
            <pc:sldMk cId="1906316049" sldId="331"/>
            <ac:picMk id="8" creationId="{5BD2383F-02A9-428E-BA25-A6590C435672}"/>
          </ac:picMkLst>
        </pc:picChg>
        <pc:picChg chg="add del mod">
          <ac:chgData name="OIKAWA, SARA {PEP}" userId="S::sara.oikawa1@pepsico.com::daca05a4-c2e3-496c-acf6-4ca22e129b95" providerId="AD" clId="Web-{046D5806-AD8F-4AE1-A090-3F8142502915}" dt="2020-07-06T17:16:34.019" v="513"/>
          <ac:picMkLst>
            <pc:docMk/>
            <pc:sldMk cId="1906316049" sldId="331"/>
            <ac:picMk id="10" creationId="{8E596570-E021-4A89-BDB7-A09D3157A1E6}"/>
          </ac:picMkLst>
        </pc:picChg>
        <pc:picChg chg="add mod">
          <ac:chgData name="OIKAWA, SARA {PEP}" userId="S::sara.oikawa1@pepsico.com::daca05a4-c2e3-496c-acf6-4ca22e129b95" providerId="AD" clId="Web-{046D5806-AD8F-4AE1-A090-3F8142502915}" dt="2020-07-06T17:48:28.186" v="701" actId="1076"/>
          <ac:picMkLst>
            <pc:docMk/>
            <pc:sldMk cId="1906316049" sldId="331"/>
            <ac:picMk id="12" creationId="{5E7A7CD7-4582-491F-B516-AA2771BE5463}"/>
          </ac:picMkLst>
        </pc:picChg>
        <pc:picChg chg="add del mod">
          <ac:chgData name="OIKAWA, SARA {PEP}" userId="S::sara.oikawa1@pepsico.com::daca05a4-c2e3-496c-acf6-4ca22e129b95" providerId="AD" clId="Web-{046D5806-AD8F-4AE1-A090-3F8142502915}" dt="2020-07-06T17:20:56.764" v="561"/>
          <ac:picMkLst>
            <pc:docMk/>
            <pc:sldMk cId="1906316049" sldId="331"/>
            <ac:picMk id="18" creationId="{364B61C5-E5EA-408D-8B8B-4A45B2AD1193}"/>
          </ac:picMkLst>
        </pc:picChg>
        <pc:picChg chg="add del mod">
          <ac:chgData name="OIKAWA, SARA {PEP}" userId="S::sara.oikawa1@pepsico.com::daca05a4-c2e3-496c-acf6-4ca22e129b95" providerId="AD" clId="Web-{046D5806-AD8F-4AE1-A090-3F8142502915}" dt="2020-07-06T17:22:54.549" v="574"/>
          <ac:picMkLst>
            <pc:docMk/>
            <pc:sldMk cId="1906316049" sldId="331"/>
            <ac:picMk id="20" creationId="{D18C0F01-CDC8-4EEC-B1C9-B676BD74E1FD}"/>
          </ac:picMkLst>
        </pc:picChg>
        <pc:picChg chg="add mod">
          <ac:chgData name="OIKAWA, SARA {PEP}" userId="S::sara.oikawa1@pepsico.com::daca05a4-c2e3-496c-acf6-4ca22e129b95" providerId="AD" clId="Web-{046D5806-AD8F-4AE1-A090-3F8142502915}" dt="2020-07-06T17:48:28.201" v="702" actId="1076"/>
          <ac:picMkLst>
            <pc:docMk/>
            <pc:sldMk cId="1906316049" sldId="331"/>
            <ac:picMk id="22" creationId="{5D107D3C-D32A-42C2-9C94-3F27F8D10FBD}"/>
          </ac:picMkLst>
        </pc:picChg>
        <pc:picChg chg="add del mod">
          <ac:chgData name="OIKAWA, SARA {PEP}" userId="S::sara.oikawa1@pepsico.com::daca05a4-c2e3-496c-acf6-4ca22e129b95" providerId="AD" clId="Web-{046D5806-AD8F-4AE1-A090-3F8142502915}" dt="2020-07-06T17:24:56.570" v="577"/>
          <ac:picMkLst>
            <pc:docMk/>
            <pc:sldMk cId="1906316049" sldId="331"/>
            <ac:picMk id="23" creationId="{49380828-A472-4DAB-9E61-0442C96A3236}"/>
          </ac:picMkLst>
        </pc:picChg>
        <pc:picChg chg="add mod">
          <ac:chgData name="OIKAWA, SARA {PEP}" userId="S::sara.oikawa1@pepsico.com::daca05a4-c2e3-496c-acf6-4ca22e129b95" providerId="AD" clId="Web-{046D5806-AD8F-4AE1-A090-3F8142502915}" dt="2020-07-06T17:48:34.452" v="710" actId="1076"/>
          <ac:picMkLst>
            <pc:docMk/>
            <pc:sldMk cId="1906316049" sldId="331"/>
            <ac:picMk id="26" creationId="{24E6A721-C21F-4DB0-882D-7184B645323F}"/>
          </ac:picMkLst>
        </pc:picChg>
        <pc:picChg chg="add del">
          <ac:chgData name="OIKAWA, SARA {PEP}" userId="S::sara.oikawa1@pepsico.com::daca05a4-c2e3-496c-acf6-4ca22e129b95" providerId="AD" clId="Web-{046D5806-AD8F-4AE1-A090-3F8142502915}" dt="2020-07-06T17:16:43.192" v="516"/>
          <ac:picMkLst>
            <pc:docMk/>
            <pc:sldMk cId="1906316049" sldId="331"/>
            <ac:picMk id="27" creationId="{B0047436-B349-4543-816C-A9B5DAB01FD5}"/>
          </ac:picMkLst>
        </pc:picChg>
        <pc:picChg chg="add del">
          <ac:chgData name="OIKAWA, SARA {PEP}" userId="S::sara.oikawa1@pepsico.com::daca05a4-c2e3-496c-acf6-4ca22e129b95" providerId="AD" clId="Web-{046D5806-AD8F-4AE1-A090-3F8142502915}" dt="2020-07-06T17:16:48.754" v="518"/>
          <ac:picMkLst>
            <pc:docMk/>
            <pc:sldMk cId="1906316049" sldId="331"/>
            <ac:picMk id="28" creationId="{A7D29C81-325D-44B9-9714-84B7B5DC5C9C}"/>
          </ac:picMkLst>
        </pc:picChg>
        <pc:picChg chg="add del">
          <ac:chgData name="OIKAWA, SARA {PEP}" userId="S::sara.oikawa1@pepsico.com::daca05a4-c2e3-496c-acf6-4ca22e129b95" providerId="AD" clId="Web-{046D5806-AD8F-4AE1-A090-3F8142502915}" dt="2020-07-06T17:18:42.962" v="541"/>
          <ac:picMkLst>
            <pc:docMk/>
            <pc:sldMk cId="1906316049" sldId="331"/>
            <ac:picMk id="30" creationId="{5654646E-FD0F-4BD0-9363-CC3AB20BCD3C}"/>
          </ac:picMkLst>
        </pc:picChg>
        <pc:picChg chg="add mod">
          <ac:chgData name="OIKAWA, SARA {PEP}" userId="S::sara.oikawa1@pepsico.com::daca05a4-c2e3-496c-acf6-4ca22e129b95" providerId="AD" clId="Web-{046D5806-AD8F-4AE1-A090-3F8142502915}" dt="2020-07-06T17:48:28.216" v="703" actId="1076"/>
          <ac:picMkLst>
            <pc:docMk/>
            <pc:sldMk cId="1906316049" sldId="331"/>
            <ac:picMk id="32" creationId="{C772C904-DA40-40F7-9E5E-B34EE5643B5B}"/>
          </ac:picMkLst>
        </pc:picChg>
        <pc:picChg chg="add mod">
          <ac:chgData name="OIKAWA, SARA {PEP}" userId="S::sara.oikawa1@pepsico.com::daca05a4-c2e3-496c-acf6-4ca22e129b95" providerId="AD" clId="Web-{046D5806-AD8F-4AE1-A090-3F8142502915}" dt="2020-07-06T17:48:34.498" v="713" actId="1076"/>
          <ac:picMkLst>
            <pc:docMk/>
            <pc:sldMk cId="1906316049" sldId="331"/>
            <ac:picMk id="35" creationId="{EBD702A6-6E7D-49A8-84B9-880BB8DB5846}"/>
          </ac:picMkLst>
        </pc:picChg>
        <pc:picChg chg="add del mod">
          <ac:chgData name="OIKAWA, SARA {PEP}" userId="S::sara.oikawa1@pepsico.com::daca05a4-c2e3-496c-acf6-4ca22e129b95" providerId="AD" clId="Web-{046D5806-AD8F-4AE1-A090-3F8142502915}" dt="2020-07-06T17:31:14.319" v="621"/>
          <ac:picMkLst>
            <pc:docMk/>
            <pc:sldMk cId="1906316049" sldId="331"/>
            <ac:picMk id="36" creationId="{43870912-55A7-4B4B-83EB-ABB5E12ED711}"/>
          </ac:picMkLst>
        </pc:picChg>
        <pc:picChg chg="add mod">
          <ac:chgData name="OIKAWA, SARA {PEP}" userId="S::sara.oikawa1@pepsico.com::daca05a4-c2e3-496c-acf6-4ca22e129b95" providerId="AD" clId="Web-{046D5806-AD8F-4AE1-A090-3F8142502915}" dt="2020-07-06T17:48:34.513" v="714" actId="1076"/>
          <ac:picMkLst>
            <pc:docMk/>
            <pc:sldMk cId="1906316049" sldId="331"/>
            <ac:picMk id="47" creationId="{E829A5A8-F6ED-40B2-8A73-DFA9338B9D38}"/>
          </ac:picMkLst>
        </pc:picChg>
        <pc:picChg chg="add mod">
          <ac:chgData name="OIKAWA, SARA {PEP}" userId="S::sara.oikawa1@pepsico.com::daca05a4-c2e3-496c-acf6-4ca22e129b95" providerId="AD" clId="Web-{046D5806-AD8F-4AE1-A090-3F8142502915}" dt="2020-07-06T17:48:34.545" v="716" actId="1076"/>
          <ac:picMkLst>
            <pc:docMk/>
            <pc:sldMk cId="1906316049" sldId="331"/>
            <ac:picMk id="49" creationId="{201B7CBC-BECC-4573-90D7-B1CDA9F82B7E}"/>
          </ac:picMkLst>
        </pc:picChg>
        <pc:cxnChg chg="add mod">
          <ac:chgData name="OIKAWA, SARA {PEP}" userId="S::sara.oikawa1@pepsico.com::daca05a4-c2e3-496c-acf6-4ca22e129b95" providerId="AD" clId="Web-{046D5806-AD8F-4AE1-A090-3F8142502915}" dt="2020-07-06T17:36:17.001" v="668"/>
          <ac:cxnSpMkLst>
            <pc:docMk/>
            <pc:sldMk cId="1906316049" sldId="331"/>
            <ac:cxnSpMk id="39" creationId="{C1C62A56-8AE3-494B-A8BC-C474476BCDD3}"/>
          </ac:cxnSpMkLst>
        </pc:cxnChg>
        <pc:cxnChg chg="add del mod">
          <ac:chgData name="OIKAWA, SARA {PEP}" userId="S::sara.oikawa1@pepsico.com::daca05a4-c2e3-496c-acf6-4ca22e129b95" providerId="AD" clId="Web-{046D5806-AD8F-4AE1-A090-3F8142502915}" dt="2020-07-06T17:33:10.041" v="643"/>
          <ac:cxnSpMkLst>
            <pc:docMk/>
            <pc:sldMk cId="1906316049" sldId="331"/>
            <ac:cxnSpMk id="40" creationId="{F0107C0A-902F-4F4F-AA56-94442126B50A}"/>
          </ac:cxnSpMkLst>
        </pc:cxnChg>
        <pc:cxnChg chg="add del mod">
          <ac:chgData name="OIKAWA, SARA {PEP}" userId="S::sara.oikawa1@pepsico.com::daca05a4-c2e3-496c-acf6-4ca22e129b95" providerId="AD" clId="Web-{046D5806-AD8F-4AE1-A090-3F8142502915}" dt="2020-07-06T17:30:45.551" v="618"/>
          <ac:cxnSpMkLst>
            <pc:docMk/>
            <pc:sldMk cId="1906316049" sldId="331"/>
            <ac:cxnSpMk id="41" creationId="{874B720A-DE47-497C-A6FF-26977C214032}"/>
          </ac:cxnSpMkLst>
        </pc:cxnChg>
      </pc:sldChg>
    </pc:docChg>
  </pc:docChgLst>
  <pc:docChgLst>
    <pc:chgData name="OIKAWA, SARA {PEP}" userId="S::sara.oikawa1@pepsico.com::daca05a4-c2e3-496c-acf6-4ca22e129b95" providerId="AD" clId="Web-{B2AA84F3-27B6-4311-87B0-7DA5D6D22536}"/>
    <pc:docChg chg="delSld modSld">
      <pc:chgData name="OIKAWA, SARA {PEP}" userId="S::sara.oikawa1@pepsico.com::daca05a4-c2e3-496c-acf6-4ca22e129b95" providerId="AD" clId="Web-{B2AA84F3-27B6-4311-87B0-7DA5D6D22536}" dt="2020-07-06T19:05:03.703" v="1433"/>
      <pc:docMkLst>
        <pc:docMk/>
      </pc:docMkLst>
      <pc:sldChg chg="addSp delSp modSp modNotes">
        <pc:chgData name="OIKAWA, SARA {PEP}" userId="S::sara.oikawa1@pepsico.com::daca05a4-c2e3-496c-acf6-4ca22e129b95" providerId="AD" clId="Web-{B2AA84F3-27B6-4311-87B0-7DA5D6D22536}" dt="2020-07-06T18:32:11.732" v="644" actId="1076"/>
        <pc:sldMkLst>
          <pc:docMk/>
          <pc:sldMk cId="618756557" sldId="314"/>
        </pc:sldMkLst>
        <pc:spChg chg="mod">
          <ac:chgData name="OIKAWA, SARA {PEP}" userId="S::sara.oikawa1@pepsico.com::daca05a4-c2e3-496c-acf6-4ca22e129b95" providerId="AD" clId="Web-{B2AA84F3-27B6-4311-87B0-7DA5D6D22536}" dt="2020-07-06T18:20:12.787" v="39" actId="20577"/>
          <ac:spMkLst>
            <pc:docMk/>
            <pc:sldMk cId="618756557" sldId="314"/>
            <ac:spMk id="3" creationId="{0EFF185E-D943-8041-AAAF-A2438C586D71}"/>
          </ac:spMkLst>
        </pc:spChg>
        <pc:spChg chg="add mod">
          <ac:chgData name="OIKAWA, SARA {PEP}" userId="S::sara.oikawa1@pepsico.com::daca05a4-c2e3-496c-acf6-4ca22e129b95" providerId="AD" clId="Web-{B2AA84F3-27B6-4311-87B0-7DA5D6D22536}" dt="2020-07-06T18:13:28.956" v="22" actId="20577"/>
          <ac:spMkLst>
            <pc:docMk/>
            <pc:sldMk cId="618756557" sldId="314"/>
            <ac:spMk id="5" creationId="{41309AE7-A4FF-469A-8568-042FCB1B9BC6}"/>
          </ac:spMkLst>
        </pc:spChg>
        <pc:spChg chg="add mod">
          <ac:chgData name="OIKAWA, SARA {PEP}" userId="S::sara.oikawa1@pepsico.com::daca05a4-c2e3-496c-acf6-4ca22e129b95" providerId="AD" clId="Web-{B2AA84F3-27B6-4311-87B0-7DA5D6D22536}" dt="2020-07-06T18:32:03.028" v="635" actId="20577"/>
          <ac:spMkLst>
            <pc:docMk/>
            <pc:sldMk cId="618756557" sldId="314"/>
            <ac:spMk id="9" creationId="{58966B9E-F8E1-4854-959E-FFBAA7433C4F}"/>
          </ac:spMkLst>
        </pc:spChg>
        <pc:spChg chg="add mod">
          <ac:chgData name="OIKAWA, SARA {PEP}" userId="S::sara.oikawa1@pepsico.com::daca05a4-c2e3-496c-acf6-4ca22e129b95" providerId="AD" clId="Web-{B2AA84F3-27B6-4311-87B0-7DA5D6D22536}" dt="2020-07-06T18:32:05.982" v="638" actId="20577"/>
          <ac:spMkLst>
            <pc:docMk/>
            <pc:sldMk cId="618756557" sldId="314"/>
            <ac:spMk id="10" creationId="{8B4A19F8-AE6D-49A8-820E-D41F4BD4BBBB}"/>
          </ac:spMkLst>
        </pc:spChg>
        <pc:spChg chg="add mod">
          <ac:chgData name="OIKAWA, SARA {PEP}" userId="S::sara.oikawa1@pepsico.com::daca05a4-c2e3-496c-acf6-4ca22e129b95" providerId="AD" clId="Web-{B2AA84F3-27B6-4311-87B0-7DA5D6D22536}" dt="2020-07-06T18:32:11.732" v="644" actId="1076"/>
          <ac:spMkLst>
            <pc:docMk/>
            <pc:sldMk cId="618756557" sldId="314"/>
            <ac:spMk id="11" creationId="{8AA90268-B10E-4B2F-BAC5-237DA5001B98}"/>
          </ac:spMkLst>
        </pc:spChg>
        <pc:spChg chg="add mod">
          <ac:chgData name="OIKAWA, SARA {PEP}" userId="S::sara.oikawa1@pepsico.com::daca05a4-c2e3-496c-acf6-4ca22e129b95" providerId="AD" clId="Web-{B2AA84F3-27B6-4311-87B0-7DA5D6D22536}" dt="2020-07-06T18:28:46.699" v="574" actId="20577"/>
          <ac:spMkLst>
            <pc:docMk/>
            <pc:sldMk cId="618756557" sldId="314"/>
            <ac:spMk id="12" creationId="{D3C467B4-DE9F-4881-9983-98071F0C2F45}"/>
          </ac:spMkLst>
        </pc:spChg>
        <pc:picChg chg="add del">
          <ac:chgData name="OIKAWA, SARA {PEP}" userId="S::sara.oikawa1@pepsico.com::daca05a4-c2e3-496c-acf6-4ca22e129b95" providerId="AD" clId="Web-{B2AA84F3-27B6-4311-87B0-7DA5D6D22536}" dt="2020-07-06T18:13:10.768" v="16"/>
          <ac:picMkLst>
            <pc:docMk/>
            <pc:sldMk cId="618756557" sldId="314"/>
            <ac:picMk id="7" creationId="{8A72FF44-1429-4032-8894-257F4ACE6B31}"/>
          </ac:picMkLst>
        </pc:picChg>
        <pc:picChg chg="add mod">
          <ac:chgData name="OIKAWA, SARA {PEP}" userId="S::sara.oikawa1@pepsico.com::daca05a4-c2e3-496c-acf6-4ca22e129b95" providerId="AD" clId="Web-{B2AA84F3-27B6-4311-87B0-7DA5D6D22536}" dt="2020-07-06T18:13:48.081" v="26" actId="1076"/>
          <ac:picMkLst>
            <pc:docMk/>
            <pc:sldMk cId="618756557" sldId="314"/>
            <ac:picMk id="8" creationId="{BFC1F042-B181-4167-B7C5-27086D25BBF3}"/>
          </ac:picMkLst>
        </pc:picChg>
      </pc:sldChg>
      <pc:sldChg chg="addSp delSp modSp modNotes">
        <pc:chgData name="OIKAWA, SARA {PEP}" userId="S::sara.oikawa1@pepsico.com::daca05a4-c2e3-496c-acf6-4ca22e129b95" providerId="AD" clId="Web-{B2AA84F3-27B6-4311-87B0-7DA5D6D22536}" dt="2020-07-06T19:05:02.968" v="1432"/>
        <pc:sldMkLst>
          <pc:docMk/>
          <pc:sldMk cId="3535139691" sldId="315"/>
        </pc:sldMkLst>
        <pc:spChg chg="mod">
          <ac:chgData name="OIKAWA, SARA {PEP}" userId="S::sara.oikawa1@pepsico.com::daca05a4-c2e3-496c-acf6-4ca22e129b95" providerId="AD" clId="Web-{B2AA84F3-27B6-4311-87B0-7DA5D6D22536}" dt="2020-07-06T18:43:06.488" v="678" actId="1076"/>
          <ac:spMkLst>
            <pc:docMk/>
            <pc:sldMk cId="3535139691" sldId="315"/>
            <ac:spMk id="2" creationId="{78E158A7-C091-0D4C-BB9A-33DA3C9B2475}"/>
          </ac:spMkLst>
        </pc:spChg>
        <pc:spChg chg="mod">
          <ac:chgData name="OIKAWA, SARA {PEP}" userId="S::sara.oikawa1@pepsico.com::daca05a4-c2e3-496c-acf6-4ca22e129b95" providerId="AD" clId="Web-{B2AA84F3-27B6-4311-87B0-7DA5D6D22536}" dt="2020-07-06T18:49:04.303" v="747" actId="20577"/>
          <ac:spMkLst>
            <pc:docMk/>
            <pc:sldMk cId="3535139691" sldId="315"/>
            <ac:spMk id="3" creationId="{0EFF185E-D943-8041-AAAF-A2438C586D71}"/>
          </ac:spMkLst>
        </pc:spChg>
        <pc:spChg chg="del">
          <ac:chgData name="OIKAWA, SARA {PEP}" userId="S::sara.oikawa1@pepsico.com::daca05a4-c2e3-496c-acf6-4ca22e129b95" providerId="AD" clId="Web-{B2AA84F3-27B6-4311-87B0-7DA5D6D22536}" dt="2020-07-06T18:56:27.729" v="1129"/>
          <ac:spMkLst>
            <pc:docMk/>
            <pc:sldMk cId="3535139691" sldId="315"/>
            <ac:spMk id="4" creationId="{00000000-0000-0000-0000-000000000000}"/>
          </ac:spMkLst>
        </pc:spChg>
        <pc:spChg chg="add mod">
          <ac:chgData name="OIKAWA, SARA {PEP}" userId="S::sara.oikawa1@pepsico.com::daca05a4-c2e3-496c-acf6-4ca22e129b95" providerId="AD" clId="Web-{B2AA84F3-27B6-4311-87B0-7DA5D6D22536}" dt="2020-07-06T18:41:48.549" v="669" actId="1076"/>
          <ac:spMkLst>
            <pc:docMk/>
            <pc:sldMk cId="3535139691" sldId="315"/>
            <ac:spMk id="6" creationId="{D0236A02-20F6-482F-9C6C-61350F6AF019}"/>
          </ac:spMkLst>
        </pc:spChg>
        <pc:spChg chg="add del mod">
          <ac:chgData name="OIKAWA, SARA {PEP}" userId="S::sara.oikawa1@pepsico.com::daca05a4-c2e3-496c-acf6-4ca22e129b95" providerId="AD" clId="Web-{B2AA84F3-27B6-4311-87B0-7DA5D6D22536}" dt="2020-07-06T18:43:47.488" v="684"/>
          <ac:spMkLst>
            <pc:docMk/>
            <pc:sldMk cId="3535139691" sldId="315"/>
            <ac:spMk id="9" creationId="{CA20F084-F8ED-4F93-A937-DC26EEA41145}"/>
          </ac:spMkLst>
        </pc:spChg>
        <pc:spChg chg="add mod topLvl">
          <ac:chgData name="OIKAWA, SARA {PEP}" userId="S::sara.oikawa1@pepsico.com::daca05a4-c2e3-496c-acf6-4ca22e129b95" providerId="AD" clId="Web-{B2AA84F3-27B6-4311-87B0-7DA5D6D22536}" dt="2020-07-06T18:51:46.961" v="1019"/>
          <ac:spMkLst>
            <pc:docMk/>
            <pc:sldMk cId="3535139691" sldId="315"/>
            <ac:spMk id="11" creationId="{544F0CE6-3977-4D79-996A-5543A54A1727}"/>
          </ac:spMkLst>
        </pc:spChg>
        <pc:spChg chg="add mod">
          <ac:chgData name="OIKAWA, SARA {PEP}" userId="S::sara.oikawa1@pepsico.com::daca05a4-c2e3-496c-acf6-4ca22e129b95" providerId="AD" clId="Web-{B2AA84F3-27B6-4311-87B0-7DA5D6D22536}" dt="2020-07-06T18:48:43.131" v="742" actId="20577"/>
          <ac:spMkLst>
            <pc:docMk/>
            <pc:sldMk cId="3535139691" sldId="315"/>
            <ac:spMk id="70" creationId="{72FF0808-AE08-4023-86BF-139AEFD29274}"/>
          </ac:spMkLst>
        </pc:spChg>
        <pc:spChg chg="add mod">
          <ac:chgData name="OIKAWA, SARA {PEP}" userId="S::sara.oikawa1@pepsico.com::daca05a4-c2e3-496c-acf6-4ca22e129b95" providerId="AD" clId="Web-{B2AA84F3-27B6-4311-87B0-7DA5D6D22536}" dt="2020-07-06T18:50:22.398" v="792" actId="1076"/>
          <ac:spMkLst>
            <pc:docMk/>
            <pc:sldMk cId="3535139691" sldId="315"/>
            <ac:spMk id="72" creationId="{D77F7890-0E0F-4DCD-899D-830F67A8AF42}"/>
          </ac:spMkLst>
        </pc:spChg>
        <pc:spChg chg="add mod">
          <ac:chgData name="OIKAWA, SARA {PEP}" userId="S::sara.oikawa1@pepsico.com::daca05a4-c2e3-496c-acf6-4ca22e129b95" providerId="AD" clId="Web-{B2AA84F3-27B6-4311-87B0-7DA5D6D22536}" dt="2020-07-06T18:50:22.398" v="793" actId="1076"/>
          <ac:spMkLst>
            <pc:docMk/>
            <pc:sldMk cId="3535139691" sldId="315"/>
            <ac:spMk id="73" creationId="{E1818C71-BAE1-4E82-84E3-E2B633CD85FB}"/>
          </ac:spMkLst>
        </pc:spChg>
        <pc:spChg chg="mod">
          <ac:chgData name="OIKAWA, SARA {PEP}" userId="S::sara.oikawa1@pepsico.com::daca05a4-c2e3-496c-acf6-4ca22e129b95" providerId="AD" clId="Web-{B2AA84F3-27B6-4311-87B0-7DA5D6D22536}" dt="2020-07-06T18:51:44.477" v="1018"/>
          <ac:spMkLst>
            <pc:docMk/>
            <pc:sldMk cId="3535139691" sldId="315"/>
            <ac:spMk id="77" creationId="{AABA6E1F-303C-4CE8-8F10-FBB0CBE41F5D}"/>
          </ac:spMkLst>
        </pc:spChg>
        <pc:spChg chg="add mod">
          <ac:chgData name="OIKAWA, SARA {PEP}" userId="S::sara.oikawa1@pepsico.com::daca05a4-c2e3-496c-acf6-4ca22e129b95" providerId="AD" clId="Web-{B2AA84F3-27B6-4311-87B0-7DA5D6D22536}" dt="2020-07-06T18:50:22.523" v="803" actId="1076"/>
          <ac:spMkLst>
            <pc:docMk/>
            <pc:sldMk cId="3535139691" sldId="315"/>
            <ac:spMk id="102" creationId="{193B90AF-32A2-4F3A-B973-0FD3AF8CDA75}"/>
          </ac:spMkLst>
        </pc:spChg>
        <pc:spChg chg="add mod">
          <ac:chgData name="OIKAWA, SARA {PEP}" userId="S::sara.oikawa1@pepsico.com::daca05a4-c2e3-496c-acf6-4ca22e129b95" providerId="AD" clId="Web-{B2AA84F3-27B6-4311-87B0-7DA5D6D22536}" dt="2020-07-06T18:50:35.523" v="816" actId="1076"/>
          <ac:spMkLst>
            <pc:docMk/>
            <pc:sldMk cId="3535139691" sldId="315"/>
            <ac:spMk id="103" creationId="{FF8E6866-3172-40B4-9142-A7CF7A408A1C}"/>
          </ac:spMkLst>
        </pc:spChg>
        <pc:spChg chg="add mod">
          <ac:chgData name="OIKAWA, SARA {PEP}" userId="S::sara.oikawa1@pepsico.com::daca05a4-c2e3-496c-acf6-4ca22e129b95" providerId="AD" clId="Web-{B2AA84F3-27B6-4311-87B0-7DA5D6D22536}" dt="2020-07-06T18:50:35.539" v="817" actId="1076"/>
          <ac:spMkLst>
            <pc:docMk/>
            <pc:sldMk cId="3535139691" sldId="315"/>
            <ac:spMk id="104" creationId="{6BE076A3-00BA-4354-8D0A-46A16F172B67}"/>
          </ac:spMkLst>
        </pc:spChg>
        <pc:spChg chg="mod">
          <ac:chgData name="OIKAWA, SARA {PEP}" userId="S::sara.oikawa1@pepsico.com::daca05a4-c2e3-496c-acf6-4ca22e129b95" providerId="AD" clId="Web-{B2AA84F3-27B6-4311-87B0-7DA5D6D22536}" dt="2020-07-06T18:51:41.383" v="1017"/>
          <ac:spMkLst>
            <pc:docMk/>
            <pc:sldMk cId="3535139691" sldId="315"/>
            <ac:spMk id="108" creationId="{DD594EB5-1C15-4185-84C1-EB1991C3B4BD}"/>
          </ac:spMkLst>
        </pc:spChg>
        <pc:spChg chg="add mod">
          <ac:chgData name="OIKAWA, SARA {PEP}" userId="S::sara.oikawa1@pepsico.com::daca05a4-c2e3-496c-acf6-4ca22e129b95" providerId="AD" clId="Web-{B2AA84F3-27B6-4311-87B0-7DA5D6D22536}" dt="2020-07-06T18:50:35.695" v="827" actId="1076"/>
          <ac:spMkLst>
            <pc:docMk/>
            <pc:sldMk cId="3535139691" sldId="315"/>
            <ac:spMk id="133" creationId="{B7FCB7E8-B0CE-4D17-B2C1-068396645590}"/>
          </ac:spMkLst>
        </pc:spChg>
        <pc:spChg chg="add mod">
          <ac:chgData name="OIKAWA, SARA {PEP}" userId="S::sara.oikawa1@pepsico.com::daca05a4-c2e3-496c-acf6-4ca22e129b95" providerId="AD" clId="Web-{B2AA84F3-27B6-4311-87B0-7DA5D6D22536}" dt="2020-07-06T18:56:02.135" v="1092" actId="20577"/>
          <ac:spMkLst>
            <pc:docMk/>
            <pc:sldMk cId="3535139691" sldId="315"/>
            <ac:spMk id="137" creationId="{70DFF41C-48A2-4AD3-BBEC-E217EDB355AE}"/>
          </ac:spMkLst>
        </pc:spChg>
        <pc:spChg chg="add mod">
          <ac:chgData name="OIKAWA, SARA {PEP}" userId="S::sara.oikawa1@pepsico.com::daca05a4-c2e3-496c-acf6-4ca22e129b95" providerId="AD" clId="Web-{B2AA84F3-27B6-4311-87B0-7DA5D6D22536}" dt="2020-07-06T18:56:24.323" v="1128" actId="1076"/>
          <ac:spMkLst>
            <pc:docMk/>
            <pc:sldMk cId="3535139691" sldId="315"/>
            <ac:spMk id="138" creationId="{27BE8470-4159-40C2-9DF5-509A707B1632}"/>
          </ac:spMkLst>
        </pc:spChg>
        <pc:spChg chg="add mod">
          <ac:chgData name="OIKAWA, SARA {PEP}" userId="S::sara.oikawa1@pepsico.com::daca05a4-c2e3-496c-acf6-4ca22e129b95" providerId="AD" clId="Web-{B2AA84F3-27B6-4311-87B0-7DA5D6D22536}" dt="2020-07-06T18:58:23.527" v="1145"/>
          <ac:spMkLst>
            <pc:docMk/>
            <pc:sldMk cId="3535139691" sldId="315"/>
            <ac:spMk id="140" creationId="{272D59B4-FAD9-4696-A64A-EED06B0FF2FF}"/>
          </ac:spMkLst>
        </pc:spChg>
        <pc:spChg chg="add mod">
          <ac:chgData name="OIKAWA, SARA {PEP}" userId="S::sara.oikawa1@pepsico.com::daca05a4-c2e3-496c-acf6-4ca22e129b95" providerId="AD" clId="Web-{B2AA84F3-27B6-4311-87B0-7DA5D6D22536}" dt="2020-07-06T18:58:55.996" v="1212" actId="1076"/>
          <ac:spMkLst>
            <pc:docMk/>
            <pc:sldMk cId="3535139691" sldId="315"/>
            <ac:spMk id="141" creationId="{CECB9490-46DC-40B3-B12F-44BFEA8DD5FE}"/>
          </ac:spMkLst>
        </pc:spChg>
        <pc:spChg chg="add mod">
          <ac:chgData name="OIKAWA, SARA {PEP}" userId="S::sara.oikawa1@pepsico.com::daca05a4-c2e3-496c-acf6-4ca22e129b95" providerId="AD" clId="Web-{B2AA84F3-27B6-4311-87B0-7DA5D6D22536}" dt="2020-07-06T19:00:36.028" v="1322" actId="1076"/>
          <ac:spMkLst>
            <pc:docMk/>
            <pc:sldMk cId="3535139691" sldId="315"/>
            <ac:spMk id="142" creationId="{E584C0B8-8F60-4D6A-A95C-2EE97FD3C2D4}"/>
          </ac:spMkLst>
        </pc:spChg>
        <pc:spChg chg="add mod">
          <ac:chgData name="OIKAWA, SARA {PEP}" userId="S::sara.oikawa1@pepsico.com::daca05a4-c2e3-496c-acf6-4ca22e129b95" providerId="AD" clId="Web-{B2AA84F3-27B6-4311-87B0-7DA5D6D22536}" dt="2020-07-06T19:00:33.091" v="1321" actId="1076"/>
          <ac:spMkLst>
            <pc:docMk/>
            <pc:sldMk cId="3535139691" sldId="315"/>
            <ac:spMk id="143" creationId="{DF091A1A-B713-4AC9-A21B-2DDED7E723DC}"/>
          </ac:spMkLst>
        </pc:spChg>
        <pc:spChg chg="add mod">
          <ac:chgData name="OIKAWA, SARA {PEP}" userId="S::sara.oikawa1@pepsico.com::daca05a4-c2e3-496c-acf6-4ca22e129b95" providerId="AD" clId="Web-{B2AA84F3-27B6-4311-87B0-7DA5D6D22536}" dt="2020-07-06T19:02:41.920" v="1336"/>
          <ac:spMkLst>
            <pc:docMk/>
            <pc:sldMk cId="3535139691" sldId="315"/>
            <ac:spMk id="146" creationId="{8BEA41AC-96F7-46F7-8C63-0FFF1FA0A380}"/>
          </ac:spMkLst>
        </pc:spChg>
        <pc:spChg chg="add mod">
          <ac:chgData name="OIKAWA, SARA {PEP}" userId="S::sara.oikawa1@pepsico.com::daca05a4-c2e3-496c-acf6-4ca22e129b95" providerId="AD" clId="Web-{B2AA84F3-27B6-4311-87B0-7DA5D6D22536}" dt="2020-07-06T19:03:47.452" v="1423" actId="1076"/>
          <ac:spMkLst>
            <pc:docMk/>
            <pc:sldMk cId="3535139691" sldId="315"/>
            <ac:spMk id="147" creationId="{19772240-5C09-4CA0-BD86-F17F6574D1A2}"/>
          </ac:spMkLst>
        </pc:spChg>
        <pc:grpChg chg="add del mod">
          <ac:chgData name="OIKAWA, SARA {PEP}" userId="S::sara.oikawa1@pepsico.com::daca05a4-c2e3-496c-acf6-4ca22e129b95" providerId="AD" clId="Web-{B2AA84F3-27B6-4311-87B0-7DA5D6D22536}" dt="2020-07-06T18:49:46.319" v="767"/>
          <ac:grpSpMkLst>
            <pc:docMk/>
            <pc:sldMk cId="3535139691" sldId="315"/>
            <ac:grpSpMk id="12" creationId="{8693FBA4-E558-4D17-87A7-8E844E08BE0D}"/>
          </ac:grpSpMkLst>
        </pc:grpChg>
        <pc:grpChg chg="add del">
          <ac:chgData name="OIKAWA, SARA {PEP}" userId="S::sara.oikawa1@pepsico.com::daca05a4-c2e3-496c-acf6-4ca22e129b95" providerId="AD" clId="Web-{B2AA84F3-27B6-4311-87B0-7DA5D6D22536}" dt="2020-07-06T18:46:09.099" v="717"/>
          <ac:grpSpMkLst>
            <pc:docMk/>
            <pc:sldMk cId="3535139691" sldId="315"/>
            <ac:grpSpMk id="16" creationId="{E116104E-166D-4F9F-9EE4-3ABA4284640B}"/>
          </ac:grpSpMkLst>
        </pc:grpChg>
        <pc:grpChg chg="add del">
          <ac:chgData name="OIKAWA, SARA {PEP}" userId="S::sara.oikawa1@pepsico.com::daca05a4-c2e3-496c-acf6-4ca22e129b95" providerId="AD" clId="Web-{B2AA84F3-27B6-4311-87B0-7DA5D6D22536}" dt="2020-07-06T18:46:04.067" v="716"/>
          <ac:grpSpMkLst>
            <pc:docMk/>
            <pc:sldMk cId="3535139691" sldId="315"/>
            <ac:grpSpMk id="17" creationId="{7EF3CCA7-DA31-4E16-A90D-BC3B50BA7497}"/>
          </ac:grpSpMkLst>
        </pc:grpChg>
        <pc:grpChg chg="add del topLvl">
          <ac:chgData name="OIKAWA, SARA {PEP}" userId="S::sara.oikawa1@pepsico.com::daca05a4-c2e3-496c-acf6-4ca22e129b95" providerId="AD" clId="Web-{B2AA84F3-27B6-4311-87B0-7DA5D6D22536}" dt="2020-07-06T18:49:46.319" v="766"/>
          <ac:grpSpMkLst>
            <pc:docMk/>
            <pc:sldMk cId="3535139691" sldId="315"/>
            <ac:grpSpMk id="20" creationId="{97A629A7-8A47-41E2-B601-064CACEA5AC2}"/>
          </ac:grpSpMkLst>
        </pc:grpChg>
        <pc:grpChg chg="add del mod topLvl">
          <ac:chgData name="OIKAWA, SARA {PEP}" userId="S::sara.oikawa1@pepsico.com::daca05a4-c2e3-496c-acf6-4ca22e129b95" providerId="AD" clId="Web-{B2AA84F3-27B6-4311-87B0-7DA5D6D22536}" dt="2020-07-06T18:49:46.288" v="765"/>
          <ac:grpSpMkLst>
            <pc:docMk/>
            <pc:sldMk cId="3535139691" sldId="315"/>
            <ac:grpSpMk id="21" creationId="{3B0AB19E-8BEA-4C11-BDE0-070D8A81856C}"/>
          </ac:grpSpMkLst>
        </pc:grpChg>
        <pc:grpChg chg="add del mod topLvl">
          <ac:chgData name="OIKAWA, SARA {PEP}" userId="S::sara.oikawa1@pepsico.com::daca05a4-c2e3-496c-acf6-4ca22e129b95" providerId="AD" clId="Web-{B2AA84F3-27B6-4311-87B0-7DA5D6D22536}" dt="2020-07-06T18:49:46.272" v="764"/>
          <ac:grpSpMkLst>
            <pc:docMk/>
            <pc:sldMk cId="3535139691" sldId="315"/>
            <ac:grpSpMk id="24" creationId="{09196DC9-5DB0-41EA-A896-915865ECFF2F}"/>
          </ac:grpSpMkLst>
        </pc:grpChg>
        <pc:grpChg chg="add del mod topLvl">
          <ac:chgData name="OIKAWA, SARA {PEP}" userId="S::sara.oikawa1@pepsico.com::daca05a4-c2e3-496c-acf6-4ca22e129b95" providerId="AD" clId="Web-{B2AA84F3-27B6-4311-87B0-7DA5D6D22536}" dt="2020-07-06T18:49:46.257" v="763"/>
          <ac:grpSpMkLst>
            <pc:docMk/>
            <pc:sldMk cId="3535139691" sldId="315"/>
            <ac:grpSpMk id="27" creationId="{76662E95-DB09-4849-BA2F-D9A8167374CE}"/>
          </ac:grpSpMkLst>
        </pc:grpChg>
        <pc:grpChg chg="add del">
          <ac:chgData name="OIKAWA, SARA {PEP}" userId="S::sara.oikawa1@pepsico.com::daca05a4-c2e3-496c-acf6-4ca22e129b95" providerId="AD" clId="Web-{B2AA84F3-27B6-4311-87B0-7DA5D6D22536}" dt="2020-07-06T18:49:21.663" v="748"/>
          <ac:grpSpMkLst>
            <pc:docMk/>
            <pc:sldMk cId="3535139691" sldId="315"/>
            <ac:grpSpMk id="30" creationId="{87690F11-78E4-4B31-8CD6-4A75BF58F88E}"/>
          </ac:grpSpMkLst>
        </pc:grpChg>
        <pc:grpChg chg="add del mod">
          <ac:chgData name="OIKAWA, SARA {PEP}" userId="S::sara.oikawa1@pepsico.com::daca05a4-c2e3-496c-acf6-4ca22e129b95" providerId="AD" clId="Web-{B2AA84F3-27B6-4311-87B0-7DA5D6D22536}" dt="2020-07-06T18:49:21.694" v="749"/>
          <ac:grpSpMkLst>
            <pc:docMk/>
            <pc:sldMk cId="3535139691" sldId="315"/>
            <ac:grpSpMk id="31" creationId="{FC60B431-F3DE-4BCA-9CCC-25348801D0E1}"/>
          </ac:grpSpMkLst>
        </pc:grpChg>
        <pc:grpChg chg="add del topLvl">
          <ac:chgData name="OIKAWA, SARA {PEP}" userId="S::sara.oikawa1@pepsico.com::daca05a4-c2e3-496c-acf6-4ca22e129b95" providerId="AD" clId="Web-{B2AA84F3-27B6-4311-87B0-7DA5D6D22536}" dt="2020-07-06T18:49:46.226" v="762"/>
          <ac:grpSpMkLst>
            <pc:docMk/>
            <pc:sldMk cId="3535139691" sldId="315"/>
            <ac:grpSpMk id="32" creationId="{076D7E96-286E-42AB-A664-770626C4D12A}"/>
          </ac:grpSpMkLst>
        </pc:grpChg>
        <pc:grpChg chg="add del topLvl">
          <ac:chgData name="OIKAWA, SARA {PEP}" userId="S::sara.oikawa1@pepsico.com::daca05a4-c2e3-496c-acf6-4ca22e129b95" providerId="AD" clId="Web-{B2AA84F3-27B6-4311-87B0-7DA5D6D22536}" dt="2020-07-06T18:49:46.210" v="761"/>
          <ac:grpSpMkLst>
            <pc:docMk/>
            <pc:sldMk cId="3535139691" sldId="315"/>
            <ac:grpSpMk id="33" creationId="{DDDD21CA-A17C-47CC-9411-37F966E8DE9A}"/>
          </ac:grpSpMkLst>
        </pc:grpChg>
        <pc:grpChg chg="add del topLvl">
          <ac:chgData name="OIKAWA, SARA {PEP}" userId="S::sara.oikawa1@pepsico.com::daca05a4-c2e3-496c-acf6-4ca22e129b95" providerId="AD" clId="Web-{B2AA84F3-27B6-4311-87B0-7DA5D6D22536}" dt="2020-07-06T18:49:46.194" v="760"/>
          <ac:grpSpMkLst>
            <pc:docMk/>
            <pc:sldMk cId="3535139691" sldId="315"/>
            <ac:grpSpMk id="34" creationId="{DFCB0CD9-9C99-4FF6-BBAA-4F1EB3ECD0EE}"/>
          </ac:grpSpMkLst>
        </pc:grpChg>
        <pc:grpChg chg="add del topLvl">
          <ac:chgData name="OIKAWA, SARA {PEP}" userId="S::sara.oikawa1@pepsico.com::daca05a4-c2e3-496c-acf6-4ca22e129b95" providerId="AD" clId="Web-{B2AA84F3-27B6-4311-87B0-7DA5D6D22536}" dt="2020-07-06T18:49:46.163" v="759"/>
          <ac:grpSpMkLst>
            <pc:docMk/>
            <pc:sldMk cId="3535139691" sldId="315"/>
            <ac:grpSpMk id="35" creationId="{B550EE13-398F-4C6D-B745-C561CCC230A8}"/>
          </ac:grpSpMkLst>
        </pc:grpChg>
        <pc:grpChg chg="add del">
          <ac:chgData name="OIKAWA, SARA {PEP}" userId="S::sara.oikawa1@pepsico.com::daca05a4-c2e3-496c-acf6-4ca22e129b95" providerId="AD" clId="Web-{B2AA84F3-27B6-4311-87B0-7DA5D6D22536}" dt="2020-07-06T18:47:52.209" v="734"/>
          <ac:grpSpMkLst>
            <pc:docMk/>
            <pc:sldMk cId="3535139691" sldId="315"/>
            <ac:grpSpMk id="44" creationId="{452A33FF-B315-482A-BDF5-DCA0EBEC06A4}"/>
          </ac:grpSpMkLst>
        </pc:grpChg>
        <pc:grpChg chg="add del">
          <ac:chgData name="OIKAWA, SARA {PEP}" userId="S::sara.oikawa1@pepsico.com::daca05a4-c2e3-496c-acf6-4ca22e129b95" providerId="AD" clId="Web-{B2AA84F3-27B6-4311-87B0-7DA5D6D22536}" dt="2020-07-06T18:47:59.006" v="737"/>
          <ac:grpSpMkLst>
            <pc:docMk/>
            <pc:sldMk cId="3535139691" sldId="315"/>
            <ac:grpSpMk id="57" creationId="{547D5C8B-242F-4908-8365-1426B71AD048}"/>
          </ac:grpSpMkLst>
        </pc:grpChg>
        <pc:grpChg chg="del">
          <ac:chgData name="OIKAWA, SARA {PEP}" userId="S::sara.oikawa1@pepsico.com::daca05a4-c2e3-496c-acf6-4ca22e129b95" providerId="AD" clId="Web-{B2AA84F3-27B6-4311-87B0-7DA5D6D22536}" dt="2020-07-06T18:47:57.615" v="736"/>
          <ac:grpSpMkLst>
            <pc:docMk/>
            <pc:sldMk cId="3535139691" sldId="315"/>
            <ac:grpSpMk id="58" creationId="{0C1219E8-EA43-4999-92D0-DDF5EE9FBE6B}"/>
          </ac:grpSpMkLst>
        </pc:grpChg>
        <pc:grpChg chg="add mod">
          <ac:chgData name="OIKAWA, SARA {PEP}" userId="S::sara.oikawa1@pepsico.com::daca05a4-c2e3-496c-acf6-4ca22e129b95" providerId="AD" clId="Web-{B2AA84F3-27B6-4311-87B0-7DA5D6D22536}" dt="2020-07-06T18:50:22.413" v="794" actId="1076"/>
          <ac:grpSpMkLst>
            <pc:docMk/>
            <pc:sldMk cId="3535139691" sldId="315"/>
            <ac:grpSpMk id="74" creationId="{5E2BAF11-23AD-4F22-B0C8-6C9E40614676}"/>
          </ac:grpSpMkLst>
        </pc:grpChg>
        <pc:grpChg chg="add mod">
          <ac:chgData name="OIKAWA, SARA {PEP}" userId="S::sara.oikawa1@pepsico.com::daca05a4-c2e3-496c-acf6-4ca22e129b95" providerId="AD" clId="Web-{B2AA84F3-27B6-4311-87B0-7DA5D6D22536}" dt="2020-07-06T18:50:22.429" v="795" actId="1076"/>
          <ac:grpSpMkLst>
            <pc:docMk/>
            <pc:sldMk cId="3535139691" sldId="315"/>
            <ac:grpSpMk id="78" creationId="{152608AA-7B6B-48A2-A594-20ECC826DDC4}"/>
          </ac:grpSpMkLst>
        </pc:grpChg>
        <pc:grpChg chg="add mod">
          <ac:chgData name="OIKAWA, SARA {PEP}" userId="S::sara.oikawa1@pepsico.com::daca05a4-c2e3-496c-acf6-4ca22e129b95" providerId="AD" clId="Web-{B2AA84F3-27B6-4311-87B0-7DA5D6D22536}" dt="2020-07-06T18:50:22.445" v="796" actId="1076"/>
          <ac:grpSpMkLst>
            <pc:docMk/>
            <pc:sldMk cId="3535139691" sldId="315"/>
            <ac:grpSpMk id="81" creationId="{5A379CF1-5F26-4A33-A9E1-4EDBA3158455}"/>
          </ac:grpSpMkLst>
        </pc:grpChg>
        <pc:grpChg chg="add mod">
          <ac:chgData name="OIKAWA, SARA {PEP}" userId="S::sara.oikawa1@pepsico.com::daca05a4-c2e3-496c-acf6-4ca22e129b95" providerId="AD" clId="Web-{B2AA84F3-27B6-4311-87B0-7DA5D6D22536}" dt="2020-07-06T18:50:22.460" v="797" actId="1076"/>
          <ac:grpSpMkLst>
            <pc:docMk/>
            <pc:sldMk cId="3535139691" sldId="315"/>
            <ac:grpSpMk id="84" creationId="{8D6A871F-EC84-43C6-962C-C3B296C063DE}"/>
          </ac:grpSpMkLst>
        </pc:grpChg>
        <pc:grpChg chg="add mod">
          <ac:chgData name="OIKAWA, SARA {PEP}" userId="S::sara.oikawa1@pepsico.com::daca05a4-c2e3-496c-acf6-4ca22e129b95" providerId="AD" clId="Web-{B2AA84F3-27B6-4311-87B0-7DA5D6D22536}" dt="2020-07-06T18:50:22.460" v="798" actId="1076"/>
          <ac:grpSpMkLst>
            <pc:docMk/>
            <pc:sldMk cId="3535139691" sldId="315"/>
            <ac:grpSpMk id="87" creationId="{69025FE2-CB41-43BF-966F-E04CAD642C18}"/>
          </ac:grpSpMkLst>
        </pc:grpChg>
        <pc:grpChg chg="add mod">
          <ac:chgData name="OIKAWA, SARA {PEP}" userId="S::sara.oikawa1@pepsico.com::daca05a4-c2e3-496c-acf6-4ca22e129b95" providerId="AD" clId="Web-{B2AA84F3-27B6-4311-87B0-7DA5D6D22536}" dt="2020-07-06T18:50:22.476" v="799" actId="1076"/>
          <ac:grpSpMkLst>
            <pc:docMk/>
            <pc:sldMk cId="3535139691" sldId="315"/>
            <ac:grpSpMk id="90" creationId="{B9F5494A-6788-4391-9E43-480597746BC5}"/>
          </ac:grpSpMkLst>
        </pc:grpChg>
        <pc:grpChg chg="add mod">
          <ac:chgData name="OIKAWA, SARA {PEP}" userId="S::sara.oikawa1@pepsico.com::daca05a4-c2e3-496c-acf6-4ca22e129b95" providerId="AD" clId="Web-{B2AA84F3-27B6-4311-87B0-7DA5D6D22536}" dt="2020-07-06T18:50:22.492" v="800" actId="1076"/>
          <ac:grpSpMkLst>
            <pc:docMk/>
            <pc:sldMk cId="3535139691" sldId="315"/>
            <ac:grpSpMk id="93" creationId="{458F84F2-594F-448C-A875-74D6F945B903}"/>
          </ac:grpSpMkLst>
        </pc:grpChg>
        <pc:grpChg chg="add mod">
          <ac:chgData name="OIKAWA, SARA {PEP}" userId="S::sara.oikawa1@pepsico.com::daca05a4-c2e3-496c-acf6-4ca22e129b95" providerId="AD" clId="Web-{B2AA84F3-27B6-4311-87B0-7DA5D6D22536}" dt="2020-07-06T18:50:22.507" v="801" actId="1076"/>
          <ac:grpSpMkLst>
            <pc:docMk/>
            <pc:sldMk cId="3535139691" sldId="315"/>
            <ac:grpSpMk id="96" creationId="{C1F54860-5470-408C-ABBC-0744E10F84C5}"/>
          </ac:grpSpMkLst>
        </pc:grpChg>
        <pc:grpChg chg="add mod">
          <ac:chgData name="OIKAWA, SARA {PEP}" userId="S::sara.oikawa1@pepsico.com::daca05a4-c2e3-496c-acf6-4ca22e129b95" providerId="AD" clId="Web-{B2AA84F3-27B6-4311-87B0-7DA5D6D22536}" dt="2020-07-06T18:50:22.523" v="802" actId="1076"/>
          <ac:grpSpMkLst>
            <pc:docMk/>
            <pc:sldMk cId="3535139691" sldId="315"/>
            <ac:grpSpMk id="99" creationId="{23D98C46-E9CF-45E6-A02A-6584991AD644}"/>
          </ac:grpSpMkLst>
        </pc:grpChg>
        <pc:grpChg chg="add mod">
          <ac:chgData name="OIKAWA, SARA {PEP}" userId="S::sara.oikawa1@pepsico.com::daca05a4-c2e3-496c-acf6-4ca22e129b95" providerId="AD" clId="Web-{B2AA84F3-27B6-4311-87B0-7DA5D6D22536}" dt="2020-07-06T18:50:35.554" v="818" actId="1076"/>
          <ac:grpSpMkLst>
            <pc:docMk/>
            <pc:sldMk cId="3535139691" sldId="315"/>
            <ac:grpSpMk id="105" creationId="{77ABAD68-19A0-4961-8A0A-3777376835E8}"/>
          </ac:grpSpMkLst>
        </pc:grpChg>
        <pc:grpChg chg="add mod">
          <ac:chgData name="OIKAWA, SARA {PEP}" userId="S::sara.oikawa1@pepsico.com::daca05a4-c2e3-496c-acf6-4ca22e129b95" providerId="AD" clId="Web-{B2AA84F3-27B6-4311-87B0-7DA5D6D22536}" dt="2020-07-06T18:50:35.570" v="819" actId="1076"/>
          <ac:grpSpMkLst>
            <pc:docMk/>
            <pc:sldMk cId="3535139691" sldId="315"/>
            <ac:grpSpMk id="109" creationId="{4E6BD63D-99C1-4734-9EF3-D34609737C33}"/>
          </ac:grpSpMkLst>
        </pc:grpChg>
        <pc:grpChg chg="add mod">
          <ac:chgData name="OIKAWA, SARA {PEP}" userId="S::sara.oikawa1@pepsico.com::daca05a4-c2e3-496c-acf6-4ca22e129b95" providerId="AD" clId="Web-{B2AA84F3-27B6-4311-87B0-7DA5D6D22536}" dt="2020-07-06T18:50:35.585" v="820" actId="1076"/>
          <ac:grpSpMkLst>
            <pc:docMk/>
            <pc:sldMk cId="3535139691" sldId="315"/>
            <ac:grpSpMk id="112" creationId="{73C363BC-A4B8-4AE5-A4D9-335C9232257A}"/>
          </ac:grpSpMkLst>
        </pc:grpChg>
        <pc:grpChg chg="add mod">
          <ac:chgData name="OIKAWA, SARA {PEP}" userId="S::sara.oikawa1@pepsico.com::daca05a4-c2e3-496c-acf6-4ca22e129b95" providerId="AD" clId="Web-{B2AA84F3-27B6-4311-87B0-7DA5D6D22536}" dt="2020-07-06T18:50:35.601" v="821" actId="1076"/>
          <ac:grpSpMkLst>
            <pc:docMk/>
            <pc:sldMk cId="3535139691" sldId="315"/>
            <ac:grpSpMk id="115" creationId="{37FC1163-33CC-49C1-A240-842730F51D41}"/>
          </ac:grpSpMkLst>
        </pc:grpChg>
        <pc:grpChg chg="add mod">
          <ac:chgData name="OIKAWA, SARA {PEP}" userId="S::sara.oikawa1@pepsico.com::daca05a4-c2e3-496c-acf6-4ca22e129b95" providerId="AD" clId="Web-{B2AA84F3-27B6-4311-87B0-7DA5D6D22536}" dt="2020-07-06T18:50:35.617" v="822" actId="1076"/>
          <ac:grpSpMkLst>
            <pc:docMk/>
            <pc:sldMk cId="3535139691" sldId="315"/>
            <ac:grpSpMk id="118" creationId="{8FB9BBC7-0414-4F92-81DA-A8F492E065AC}"/>
          </ac:grpSpMkLst>
        </pc:grpChg>
        <pc:grpChg chg="add mod">
          <ac:chgData name="OIKAWA, SARA {PEP}" userId="S::sara.oikawa1@pepsico.com::daca05a4-c2e3-496c-acf6-4ca22e129b95" providerId="AD" clId="Web-{B2AA84F3-27B6-4311-87B0-7DA5D6D22536}" dt="2020-07-06T18:50:35.632" v="823" actId="1076"/>
          <ac:grpSpMkLst>
            <pc:docMk/>
            <pc:sldMk cId="3535139691" sldId="315"/>
            <ac:grpSpMk id="121" creationId="{D30BA11B-BE6B-48D3-A89D-0BC28BD4E6C0}"/>
          </ac:grpSpMkLst>
        </pc:grpChg>
        <pc:grpChg chg="add mod">
          <ac:chgData name="OIKAWA, SARA {PEP}" userId="S::sara.oikawa1@pepsico.com::daca05a4-c2e3-496c-acf6-4ca22e129b95" providerId="AD" clId="Web-{B2AA84F3-27B6-4311-87B0-7DA5D6D22536}" dt="2020-07-06T18:50:35.648" v="824" actId="1076"/>
          <ac:grpSpMkLst>
            <pc:docMk/>
            <pc:sldMk cId="3535139691" sldId="315"/>
            <ac:grpSpMk id="124" creationId="{6FE20978-F6BD-4845-BD0C-7152F7DC71C7}"/>
          </ac:grpSpMkLst>
        </pc:grpChg>
        <pc:grpChg chg="add mod">
          <ac:chgData name="OIKAWA, SARA {PEP}" userId="S::sara.oikawa1@pepsico.com::daca05a4-c2e3-496c-acf6-4ca22e129b95" providerId="AD" clId="Web-{B2AA84F3-27B6-4311-87B0-7DA5D6D22536}" dt="2020-07-06T18:50:35.664" v="825" actId="1076"/>
          <ac:grpSpMkLst>
            <pc:docMk/>
            <pc:sldMk cId="3535139691" sldId="315"/>
            <ac:grpSpMk id="127" creationId="{EED3E175-BAEA-4A0C-85C6-0AA34424A435}"/>
          </ac:grpSpMkLst>
        </pc:grpChg>
        <pc:grpChg chg="add mod">
          <ac:chgData name="OIKAWA, SARA {PEP}" userId="S::sara.oikawa1@pepsico.com::daca05a4-c2e3-496c-acf6-4ca22e129b95" providerId="AD" clId="Web-{B2AA84F3-27B6-4311-87B0-7DA5D6D22536}" dt="2020-07-06T18:50:35.679" v="826" actId="1076"/>
          <ac:grpSpMkLst>
            <pc:docMk/>
            <pc:sldMk cId="3535139691" sldId="315"/>
            <ac:grpSpMk id="130" creationId="{68D3B190-4451-4750-84C8-628C88B9EFF4}"/>
          </ac:grpSpMkLst>
        </pc:grpChg>
        <pc:picChg chg="add mod">
          <ac:chgData name="OIKAWA, SARA {PEP}" userId="S::sara.oikawa1@pepsico.com::daca05a4-c2e3-496c-acf6-4ca22e129b95" providerId="AD" clId="Web-{B2AA84F3-27B6-4311-87B0-7DA5D6D22536}" dt="2020-07-06T19:02:07.920" v="1329" actId="14100"/>
          <ac:picMkLst>
            <pc:docMk/>
            <pc:sldMk cId="3535139691" sldId="315"/>
            <ac:picMk id="144" creationId="{21DE0642-A2CA-4FA7-9C1D-6AF6B91E94F7}"/>
          </ac:picMkLst>
        </pc:picChg>
        <pc:picChg chg="add mod">
          <ac:chgData name="OIKAWA, SARA {PEP}" userId="S::sara.oikawa1@pepsico.com::daca05a4-c2e3-496c-acf6-4ca22e129b95" providerId="AD" clId="Web-{B2AA84F3-27B6-4311-87B0-7DA5D6D22536}" dt="2020-07-06T19:01:57.810" v="1325" actId="1076"/>
          <ac:picMkLst>
            <pc:docMk/>
            <pc:sldMk cId="3535139691" sldId="315"/>
            <ac:picMk id="145" creationId="{F882CBD0-70D1-41EC-B2AE-27CA3CDB8415}"/>
          </ac:picMkLst>
        </pc:picChg>
        <pc:cxnChg chg="add mod topLvl">
          <ac:chgData name="OIKAWA, SARA {PEP}" userId="S::sara.oikawa1@pepsico.com::daca05a4-c2e3-496c-acf6-4ca22e129b95" providerId="AD" clId="Web-{B2AA84F3-27B6-4311-87B0-7DA5D6D22536}" dt="2020-07-06T18:51:31.227" v="1016"/>
          <ac:cxnSpMkLst>
            <pc:docMk/>
            <pc:sldMk cId="3535139691" sldId="315"/>
            <ac:cxnSpMk id="7" creationId="{0FF80B50-5CFD-4A30-AD8D-77202B4FE81C}"/>
          </ac:cxnSpMkLst>
        </pc:cxnChg>
        <pc:cxnChg chg="add del mod">
          <ac:chgData name="OIKAWA, SARA {PEP}" userId="S::sara.oikawa1@pepsico.com::daca05a4-c2e3-496c-acf6-4ca22e129b95" providerId="AD" clId="Web-{B2AA84F3-27B6-4311-87B0-7DA5D6D22536}" dt="2020-07-06T18:43:10.003" v="679"/>
          <ac:cxnSpMkLst>
            <pc:docMk/>
            <pc:sldMk cId="3535139691" sldId="315"/>
            <ac:cxnSpMk id="8" creationId="{36890E01-F651-4096-97CB-DC73570B269D}"/>
          </ac:cxnSpMkLst>
        </pc:cxnChg>
        <pc:cxnChg chg="add mod topLvl">
          <ac:chgData name="OIKAWA, SARA {PEP}" userId="S::sara.oikawa1@pepsico.com::daca05a4-c2e3-496c-acf6-4ca22e129b95" providerId="AD" clId="Web-{B2AA84F3-27B6-4311-87B0-7DA5D6D22536}" dt="2020-07-06T18:51:31.211" v="1015"/>
          <ac:cxnSpMkLst>
            <pc:docMk/>
            <pc:sldMk cId="3535139691" sldId="315"/>
            <ac:cxnSpMk id="10" creationId="{6B64D9FF-6235-4FF7-96CF-437670504326}"/>
          </ac:cxnSpMkLst>
        </pc:cxnChg>
        <pc:cxnChg chg="add mod topLvl">
          <ac:chgData name="OIKAWA, SARA {PEP}" userId="S::sara.oikawa1@pepsico.com::daca05a4-c2e3-496c-acf6-4ca22e129b95" providerId="AD" clId="Web-{B2AA84F3-27B6-4311-87B0-7DA5D6D22536}" dt="2020-07-06T18:51:17.633" v="995"/>
          <ac:cxnSpMkLst>
            <pc:docMk/>
            <pc:sldMk cId="3535139691" sldId="315"/>
            <ac:cxnSpMk id="14" creationId="{964AFB1F-08DE-4E90-88BD-5224A2CA71F1}"/>
          </ac:cxnSpMkLst>
        </pc:cxnChg>
        <pc:cxnChg chg="add mod topLvl">
          <ac:chgData name="OIKAWA, SARA {PEP}" userId="S::sara.oikawa1@pepsico.com::daca05a4-c2e3-496c-acf6-4ca22e129b95" providerId="AD" clId="Web-{B2AA84F3-27B6-4311-87B0-7DA5D6D22536}" dt="2020-07-06T18:51:17.617" v="994"/>
          <ac:cxnSpMkLst>
            <pc:docMk/>
            <pc:sldMk cId="3535139691" sldId="315"/>
            <ac:cxnSpMk id="15" creationId="{F378E355-2E6D-4924-8424-33BAB7362C7F}"/>
          </ac:cxnSpMkLst>
        </pc:cxnChg>
        <pc:cxnChg chg="mod">
          <ac:chgData name="OIKAWA, SARA {PEP}" userId="S::sara.oikawa1@pepsico.com::daca05a4-c2e3-496c-acf6-4ca22e129b95" providerId="AD" clId="Web-{B2AA84F3-27B6-4311-87B0-7DA5D6D22536}" dt="2020-07-06T18:46:04.067" v="716"/>
          <ac:cxnSpMkLst>
            <pc:docMk/>
            <pc:sldMk cId="3535139691" sldId="315"/>
            <ac:cxnSpMk id="18" creationId="{390DE8A4-D1E7-40D9-A89F-2F3DA57B307A}"/>
          </ac:cxnSpMkLst>
        </pc:cxnChg>
        <pc:cxnChg chg="mod">
          <ac:chgData name="OIKAWA, SARA {PEP}" userId="S::sara.oikawa1@pepsico.com::daca05a4-c2e3-496c-acf6-4ca22e129b95" providerId="AD" clId="Web-{B2AA84F3-27B6-4311-87B0-7DA5D6D22536}" dt="2020-07-06T18:46:04.067" v="716"/>
          <ac:cxnSpMkLst>
            <pc:docMk/>
            <pc:sldMk cId="3535139691" sldId="315"/>
            <ac:cxnSpMk id="19" creationId="{D677CBF8-7DDC-42B8-A0B7-31468E181656}"/>
          </ac:cxnSpMkLst>
        </pc:cxnChg>
        <pc:cxnChg chg="mod topLvl">
          <ac:chgData name="OIKAWA, SARA {PEP}" userId="S::sara.oikawa1@pepsico.com::daca05a4-c2e3-496c-acf6-4ca22e129b95" providerId="AD" clId="Web-{B2AA84F3-27B6-4311-87B0-7DA5D6D22536}" dt="2020-07-06T18:51:17.601" v="993"/>
          <ac:cxnSpMkLst>
            <pc:docMk/>
            <pc:sldMk cId="3535139691" sldId="315"/>
            <ac:cxnSpMk id="22" creationId="{70063CBE-9650-45B4-9FF8-BB6E84CCA771}"/>
          </ac:cxnSpMkLst>
        </pc:cxnChg>
        <pc:cxnChg chg="mod topLvl">
          <ac:chgData name="OIKAWA, SARA {PEP}" userId="S::sara.oikawa1@pepsico.com::daca05a4-c2e3-496c-acf6-4ca22e129b95" providerId="AD" clId="Web-{B2AA84F3-27B6-4311-87B0-7DA5D6D22536}" dt="2020-07-06T18:51:17.586" v="992"/>
          <ac:cxnSpMkLst>
            <pc:docMk/>
            <pc:sldMk cId="3535139691" sldId="315"/>
            <ac:cxnSpMk id="23" creationId="{2EBA4AF9-C3BD-4FF5-8298-C387CC144898}"/>
          </ac:cxnSpMkLst>
        </pc:cxnChg>
        <pc:cxnChg chg="mod topLvl">
          <ac:chgData name="OIKAWA, SARA {PEP}" userId="S::sara.oikawa1@pepsico.com::daca05a4-c2e3-496c-acf6-4ca22e129b95" providerId="AD" clId="Web-{B2AA84F3-27B6-4311-87B0-7DA5D6D22536}" dt="2020-07-06T18:51:17.570" v="991"/>
          <ac:cxnSpMkLst>
            <pc:docMk/>
            <pc:sldMk cId="3535139691" sldId="315"/>
            <ac:cxnSpMk id="25" creationId="{0368B65A-FA1B-42D9-AB45-C2E8443A53BE}"/>
          </ac:cxnSpMkLst>
        </pc:cxnChg>
        <pc:cxnChg chg="mod topLvl">
          <ac:chgData name="OIKAWA, SARA {PEP}" userId="S::sara.oikawa1@pepsico.com::daca05a4-c2e3-496c-acf6-4ca22e129b95" providerId="AD" clId="Web-{B2AA84F3-27B6-4311-87B0-7DA5D6D22536}" dt="2020-07-06T18:51:17.555" v="990"/>
          <ac:cxnSpMkLst>
            <pc:docMk/>
            <pc:sldMk cId="3535139691" sldId="315"/>
            <ac:cxnSpMk id="26" creationId="{2D596250-1D7E-4F7C-B378-02F171719E70}"/>
          </ac:cxnSpMkLst>
        </pc:cxnChg>
        <pc:cxnChg chg="mod topLvl">
          <ac:chgData name="OIKAWA, SARA {PEP}" userId="S::sara.oikawa1@pepsico.com::daca05a4-c2e3-496c-acf6-4ca22e129b95" providerId="AD" clId="Web-{B2AA84F3-27B6-4311-87B0-7DA5D6D22536}" dt="2020-07-06T18:51:17.539" v="989"/>
          <ac:cxnSpMkLst>
            <pc:docMk/>
            <pc:sldMk cId="3535139691" sldId="315"/>
            <ac:cxnSpMk id="28" creationId="{A828990B-9BC8-4869-AFBD-590A518C66E5}"/>
          </ac:cxnSpMkLst>
        </pc:cxnChg>
        <pc:cxnChg chg="mod topLvl">
          <ac:chgData name="OIKAWA, SARA {PEP}" userId="S::sara.oikawa1@pepsico.com::daca05a4-c2e3-496c-acf6-4ca22e129b95" providerId="AD" clId="Web-{B2AA84F3-27B6-4311-87B0-7DA5D6D22536}" dt="2020-07-06T18:51:17.523" v="988"/>
          <ac:cxnSpMkLst>
            <pc:docMk/>
            <pc:sldMk cId="3535139691" sldId="315"/>
            <ac:cxnSpMk id="29" creationId="{3C5CC497-F364-4382-8F0A-277001807F77}"/>
          </ac:cxnSpMkLst>
        </pc:cxnChg>
        <pc:cxnChg chg="mod topLvl">
          <ac:chgData name="OIKAWA, SARA {PEP}" userId="S::sara.oikawa1@pepsico.com::daca05a4-c2e3-496c-acf6-4ca22e129b95" providerId="AD" clId="Web-{B2AA84F3-27B6-4311-87B0-7DA5D6D22536}" dt="2020-07-06T18:51:17.414" v="981"/>
          <ac:cxnSpMkLst>
            <pc:docMk/>
            <pc:sldMk cId="3535139691" sldId="315"/>
            <ac:cxnSpMk id="36" creationId="{DDC89E13-AF29-48EE-A26F-DD8CDD35942B}"/>
          </ac:cxnSpMkLst>
        </pc:cxnChg>
        <pc:cxnChg chg="mod topLvl">
          <ac:chgData name="OIKAWA, SARA {PEP}" userId="S::sara.oikawa1@pepsico.com::daca05a4-c2e3-496c-acf6-4ca22e129b95" providerId="AD" clId="Web-{B2AA84F3-27B6-4311-87B0-7DA5D6D22536}" dt="2020-07-06T18:51:17.398" v="980"/>
          <ac:cxnSpMkLst>
            <pc:docMk/>
            <pc:sldMk cId="3535139691" sldId="315"/>
            <ac:cxnSpMk id="37" creationId="{57C4598D-0F62-40C8-9A45-D83F1023B767}"/>
          </ac:cxnSpMkLst>
        </pc:cxnChg>
        <pc:cxnChg chg="mod topLvl">
          <ac:chgData name="OIKAWA, SARA {PEP}" userId="S::sara.oikawa1@pepsico.com::daca05a4-c2e3-496c-acf6-4ca22e129b95" providerId="AD" clId="Web-{B2AA84F3-27B6-4311-87B0-7DA5D6D22536}" dt="2020-07-06T18:51:17.445" v="983"/>
          <ac:cxnSpMkLst>
            <pc:docMk/>
            <pc:sldMk cId="3535139691" sldId="315"/>
            <ac:cxnSpMk id="38" creationId="{7B6D715D-5AA7-4589-8AFE-F4A099EA9B37}"/>
          </ac:cxnSpMkLst>
        </pc:cxnChg>
        <pc:cxnChg chg="mod topLvl">
          <ac:chgData name="OIKAWA, SARA {PEP}" userId="S::sara.oikawa1@pepsico.com::daca05a4-c2e3-496c-acf6-4ca22e129b95" providerId="AD" clId="Web-{B2AA84F3-27B6-4311-87B0-7DA5D6D22536}" dt="2020-07-06T18:51:17.430" v="982"/>
          <ac:cxnSpMkLst>
            <pc:docMk/>
            <pc:sldMk cId="3535139691" sldId="315"/>
            <ac:cxnSpMk id="39" creationId="{C33B7F74-13E4-49B7-AE73-C26F75A8B4E5}"/>
          </ac:cxnSpMkLst>
        </pc:cxnChg>
        <pc:cxnChg chg="mod topLvl">
          <ac:chgData name="OIKAWA, SARA {PEP}" userId="S::sara.oikawa1@pepsico.com::daca05a4-c2e3-496c-acf6-4ca22e129b95" providerId="AD" clId="Web-{B2AA84F3-27B6-4311-87B0-7DA5D6D22536}" dt="2020-07-06T18:51:17.476" v="985"/>
          <ac:cxnSpMkLst>
            <pc:docMk/>
            <pc:sldMk cId="3535139691" sldId="315"/>
            <ac:cxnSpMk id="40" creationId="{CDBD093D-F418-46DC-955A-4553A498A419}"/>
          </ac:cxnSpMkLst>
        </pc:cxnChg>
        <pc:cxnChg chg="mod topLvl">
          <ac:chgData name="OIKAWA, SARA {PEP}" userId="S::sara.oikawa1@pepsico.com::daca05a4-c2e3-496c-acf6-4ca22e129b95" providerId="AD" clId="Web-{B2AA84F3-27B6-4311-87B0-7DA5D6D22536}" dt="2020-07-06T18:51:17.461" v="984"/>
          <ac:cxnSpMkLst>
            <pc:docMk/>
            <pc:sldMk cId="3535139691" sldId="315"/>
            <ac:cxnSpMk id="41" creationId="{62C20A7E-81FB-4CF9-9E9D-A9F22EF8D16A}"/>
          </ac:cxnSpMkLst>
        </pc:cxnChg>
        <pc:cxnChg chg="mod topLvl">
          <ac:chgData name="OIKAWA, SARA {PEP}" userId="S::sara.oikawa1@pepsico.com::daca05a4-c2e3-496c-acf6-4ca22e129b95" providerId="AD" clId="Web-{B2AA84F3-27B6-4311-87B0-7DA5D6D22536}" dt="2020-07-06T18:51:17.508" v="987"/>
          <ac:cxnSpMkLst>
            <pc:docMk/>
            <pc:sldMk cId="3535139691" sldId="315"/>
            <ac:cxnSpMk id="42" creationId="{118BA639-2FBF-48C0-8526-84ABAF0990D8}"/>
          </ac:cxnSpMkLst>
        </pc:cxnChg>
        <pc:cxnChg chg="mod topLvl">
          <ac:chgData name="OIKAWA, SARA {PEP}" userId="S::sara.oikawa1@pepsico.com::daca05a4-c2e3-496c-acf6-4ca22e129b95" providerId="AD" clId="Web-{B2AA84F3-27B6-4311-87B0-7DA5D6D22536}" dt="2020-07-06T18:51:17.492" v="986"/>
          <ac:cxnSpMkLst>
            <pc:docMk/>
            <pc:sldMk cId="3535139691" sldId="315"/>
            <ac:cxnSpMk id="43" creationId="{BC871330-8A8C-4714-BA1F-AA483F582438}"/>
          </ac:cxnSpMkLst>
        </pc:cxnChg>
        <pc:cxnChg chg="mod">
          <ac:chgData name="OIKAWA, SARA {PEP}" userId="S::sara.oikawa1@pepsico.com::daca05a4-c2e3-496c-acf6-4ca22e129b95" providerId="AD" clId="Web-{B2AA84F3-27B6-4311-87B0-7DA5D6D22536}" dt="2020-07-06T18:47:52.209" v="734"/>
          <ac:cxnSpMkLst>
            <pc:docMk/>
            <pc:sldMk cId="3535139691" sldId="315"/>
            <ac:cxnSpMk id="49" creationId="{8AB1B0B0-4EF2-4453-AE73-77793F59B6B1}"/>
          </ac:cxnSpMkLst>
        </pc:cxnChg>
        <pc:cxnChg chg="mod">
          <ac:chgData name="OIKAWA, SARA {PEP}" userId="S::sara.oikawa1@pepsico.com::daca05a4-c2e3-496c-acf6-4ca22e129b95" providerId="AD" clId="Web-{B2AA84F3-27B6-4311-87B0-7DA5D6D22536}" dt="2020-07-06T18:47:52.209" v="734"/>
          <ac:cxnSpMkLst>
            <pc:docMk/>
            <pc:sldMk cId="3535139691" sldId="315"/>
            <ac:cxnSpMk id="50" creationId="{2D41CD5A-1488-44F5-99EB-88E8F5BB60F0}"/>
          </ac:cxnSpMkLst>
        </pc:cxnChg>
        <pc:cxnChg chg="mod">
          <ac:chgData name="OIKAWA, SARA {PEP}" userId="S::sara.oikawa1@pepsico.com::daca05a4-c2e3-496c-acf6-4ca22e129b95" providerId="AD" clId="Web-{B2AA84F3-27B6-4311-87B0-7DA5D6D22536}" dt="2020-07-06T18:47:52.209" v="734"/>
          <ac:cxnSpMkLst>
            <pc:docMk/>
            <pc:sldMk cId="3535139691" sldId="315"/>
            <ac:cxnSpMk id="51" creationId="{57F6CD12-D38A-42AC-9C29-DD22E8582EBA}"/>
          </ac:cxnSpMkLst>
        </pc:cxnChg>
        <pc:cxnChg chg="mod">
          <ac:chgData name="OIKAWA, SARA {PEP}" userId="S::sara.oikawa1@pepsico.com::daca05a4-c2e3-496c-acf6-4ca22e129b95" providerId="AD" clId="Web-{B2AA84F3-27B6-4311-87B0-7DA5D6D22536}" dt="2020-07-06T18:47:52.209" v="734"/>
          <ac:cxnSpMkLst>
            <pc:docMk/>
            <pc:sldMk cId="3535139691" sldId="315"/>
            <ac:cxnSpMk id="52" creationId="{F8A40EAC-605F-4857-B525-A5348480B5C4}"/>
          </ac:cxnSpMkLst>
        </pc:cxnChg>
        <pc:cxnChg chg="mod">
          <ac:chgData name="OIKAWA, SARA {PEP}" userId="S::sara.oikawa1@pepsico.com::daca05a4-c2e3-496c-acf6-4ca22e129b95" providerId="AD" clId="Web-{B2AA84F3-27B6-4311-87B0-7DA5D6D22536}" dt="2020-07-06T18:47:52.209" v="734"/>
          <ac:cxnSpMkLst>
            <pc:docMk/>
            <pc:sldMk cId="3535139691" sldId="315"/>
            <ac:cxnSpMk id="53" creationId="{D037CE97-2D83-495C-B26B-77567FA9C124}"/>
          </ac:cxnSpMkLst>
        </pc:cxnChg>
        <pc:cxnChg chg="mod">
          <ac:chgData name="OIKAWA, SARA {PEP}" userId="S::sara.oikawa1@pepsico.com::daca05a4-c2e3-496c-acf6-4ca22e129b95" providerId="AD" clId="Web-{B2AA84F3-27B6-4311-87B0-7DA5D6D22536}" dt="2020-07-06T18:47:52.209" v="734"/>
          <ac:cxnSpMkLst>
            <pc:docMk/>
            <pc:sldMk cId="3535139691" sldId="315"/>
            <ac:cxnSpMk id="54" creationId="{4B9F2C0E-56DE-4E2F-8325-878DC539833E}"/>
          </ac:cxnSpMkLst>
        </pc:cxnChg>
        <pc:cxnChg chg="mod">
          <ac:chgData name="OIKAWA, SARA {PEP}" userId="S::sara.oikawa1@pepsico.com::daca05a4-c2e3-496c-acf6-4ca22e129b95" providerId="AD" clId="Web-{B2AA84F3-27B6-4311-87B0-7DA5D6D22536}" dt="2020-07-06T18:47:52.209" v="734"/>
          <ac:cxnSpMkLst>
            <pc:docMk/>
            <pc:sldMk cId="3535139691" sldId="315"/>
            <ac:cxnSpMk id="55" creationId="{DE574A64-6A47-4051-9331-3EB195CF9DCA}"/>
          </ac:cxnSpMkLst>
        </pc:cxnChg>
        <pc:cxnChg chg="mod">
          <ac:chgData name="OIKAWA, SARA {PEP}" userId="S::sara.oikawa1@pepsico.com::daca05a4-c2e3-496c-acf6-4ca22e129b95" providerId="AD" clId="Web-{B2AA84F3-27B6-4311-87B0-7DA5D6D22536}" dt="2020-07-06T18:47:52.209" v="734"/>
          <ac:cxnSpMkLst>
            <pc:docMk/>
            <pc:sldMk cId="3535139691" sldId="315"/>
            <ac:cxnSpMk id="56" creationId="{3DFE5752-7D59-4C02-A72E-D5866CB9A239}"/>
          </ac:cxnSpMkLst>
        </pc:cxnChg>
        <pc:cxnChg chg="mod">
          <ac:chgData name="OIKAWA, SARA {PEP}" userId="S::sara.oikawa1@pepsico.com::daca05a4-c2e3-496c-acf6-4ca22e129b95" providerId="AD" clId="Web-{B2AA84F3-27B6-4311-87B0-7DA5D6D22536}" dt="2020-07-06T18:47:55.678" v="735"/>
          <ac:cxnSpMkLst>
            <pc:docMk/>
            <pc:sldMk cId="3535139691" sldId="315"/>
            <ac:cxnSpMk id="62" creationId="{8549BF6F-271A-419A-8E90-28D10B4544CA}"/>
          </ac:cxnSpMkLst>
        </pc:cxnChg>
        <pc:cxnChg chg="mod">
          <ac:chgData name="OIKAWA, SARA {PEP}" userId="S::sara.oikawa1@pepsico.com::daca05a4-c2e3-496c-acf6-4ca22e129b95" providerId="AD" clId="Web-{B2AA84F3-27B6-4311-87B0-7DA5D6D22536}" dt="2020-07-06T18:47:55.678" v="735"/>
          <ac:cxnSpMkLst>
            <pc:docMk/>
            <pc:sldMk cId="3535139691" sldId="315"/>
            <ac:cxnSpMk id="63" creationId="{4F0A35F5-330C-4DB1-9FCB-9C8418942982}"/>
          </ac:cxnSpMkLst>
        </pc:cxnChg>
        <pc:cxnChg chg="mod">
          <ac:chgData name="OIKAWA, SARA {PEP}" userId="S::sara.oikawa1@pepsico.com::daca05a4-c2e3-496c-acf6-4ca22e129b95" providerId="AD" clId="Web-{B2AA84F3-27B6-4311-87B0-7DA5D6D22536}" dt="2020-07-06T18:47:55.678" v="735"/>
          <ac:cxnSpMkLst>
            <pc:docMk/>
            <pc:sldMk cId="3535139691" sldId="315"/>
            <ac:cxnSpMk id="64" creationId="{FD04E5EE-C20C-4470-97D2-50661A6261E3}"/>
          </ac:cxnSpMkLst>
        </pc:cxnChg>
        <pc:cxnChg chg="mod">
          <ac:chgData name="OIKAWA, SARA {PEP}" userId="S::sara.oikawa1@pepsico.com::daca05a4-c2e3-496c-acf6-4ca22e129b95" providerId="AD" clId="Web-{B2AA84F3-27B6-4311-87B0-7DA5D6D22536}" dt="2020-07-06T18:47:55.678" v="735"/>
          <ac:cxnSpMkLst>
            <pc:docMk/>
            <pc:sldMk cId="3535139691" sldId="315"/>
            <ac:cxnSpMk id="65" creationId="{3FBDBCA0-774B-422D-A610-4704DBC780AC}"/>
          </ac:cxnSpMkLst>
        </pc:cxnChg>
        <pc:cxnChg chg="mod">
          <ac:chgData name="OIKAWA, SARA {PEP}" userId="S::sara.oikawa1@pepsico.com::daca05a4-c2e3-496c-acf6-4ca22e129b95" providerId="AD" clId="Web-{B2AA84F3-27B6-4311-87B0-7DA5D6D22536}" dt="2020-07-06T18:47:55.678" v="735"/>
          <ac:cxnSpMkLst>
            <pc:docMk/>
            <pc:sldMk cId="3535139691" sldId="315"/>
            <ac:cxnSpMk id="66" creationId="{B9D3C72C-9D40-4EFA-9010-73B2ADB00BD2}"/>
          </ac:cxnSpMkLst>
        </pc:cxnChg>
        <pc:cxnChg chg="mod">
          <ac:chgData name="OIKAWA, SARA {PEP}" userId="S::sara.oikawa1@pepsico.com::daca05a4-c2e3-496c-acf6-4ca22e129b95" providerId="AD" clId="Web-{B2AA84F3-27B6-4311-87B0-7DA5D6D22536}" dt="2020-07-06T18:47:55.678" v="735"/>
          <ac:cxnSpMkLst>
            <pc:docMk/>
            <pc:sldMk cId="3535139691" sldId="315"/>
            <ac:cxnSpMk id="67" creationId="{80938500-2BBF-4CDB-8EA3-1A4F3E4673FC}"/>
          </ac:cxnSpMkLst>
        </pc:cxnChg>
        <pc:cxnChg chg="del mod">
          <ac:chgData name="OIKAWA, SARA {PEP}" userId="S::sara.oikawa1@pepsico.com::daca05a4-c2e3-496c-acf6-4ca22e129b95" providerId="AD" clId="Web-{B2AA84F3-27B6-4311-87B0-7DA5D6D22536}" dt="2020-07-06T18:47:57.615" v="736"/>
          <ac:cxnSpMkLst>
            <pc:docMk/>
            <pc:sldMk cId="3535139691" sldId="315"/>
            <ac:cxnSpMk id="68" creationId="{4DA98D48-179A-46F2-B41E-A1AFF481CE11}"/>
          </ac:cxnSpMkLst>
        </pc:cxnChg>
        <pc:cxnChg chg="mod">
          <ac:chgData name="OIKAWA, SARA {PEP}" userId="S::sara.oikawa1@pepsico.com::daca05a4-c2e3-496c-acf6-4ca22e129b95" providerId="AD" clId="Web-{B2AA84F3-27B6-4311-87B0-7DA5D6D22536}" dt="2020-07-06T18:47:55.678" v="735"/>
          <ac:cxnSpMkLst>
            <pc:docMk/>
            <pc:sldMk cId="3535139691" sldId="315"/>
            <ac:cxnSpMk id="69" creationId="{1DC0B166-8AE0-42F7-85EE-943FEB3B2046}"/>
          </ac:cxnSpMkLst>
        </pc:cxnChg>
        <pc:cxnChg chg="mod">
          <ac:chgData name="OIKAWA, SARA {PEP}" userId="S::sara.oikawa1@pepsico.com::daca05a4-c2e3-496c-acf6-4ca22e129b95" providerId="AD" clId="Web-{B2AA84F3-27B6-4311-87B0-7DA5D6D22536}" dt="2020-07-06T18:51:31.164" v="1013"/>
          <ac:cxnSpMkLst>
            <pc:docMk/>
            <pc:sldMk cId="3535139691" sldId="315"/>
            <ac:cxnSpMk id="75" creationId="{FA6B979F-1921-4A2D-9A7B-0B4B3FD3DF94}"/>
          </ac:cxnSpMkLst>
        </pc:cxnChg>
        <pc:cxnChg chg="mod">
          <ac:chgData name="OIKAWA, SARA {PEP}" userId="S::sara.oikawa1@pepsico.com::daca05a4-c2e3-496c-acf6-4ca22e129b95" providerId="AD" clId="Web-{B2AA84F3-27B6-4311-87B0-7DA5D6D22536}" dt="2020-07-06T18:51:31.148" v="1012"/>
          <ac:cxnSpMkLst>
            <pc:docMk/>
            <pc:sldMk cId="3535139691" sldId="315"/>
            <ac:cxnSpMk id="76" creationId="{44649B05-BEE9-4332-B229-2152413AD89D}"/>
          </ac:cxnSpMkLst>
        </pc:cxnChg>
        <pc:cxnChg chg="mod">
          <ac:chgData name="OIKAWA, SARA {PEP}" userId="S::sara.oikawa1@pepsico.com::daca05a4-c2e3-496c-acf6-4ca22e129b95" providerId="AD" clId="Web-{B2AA84F3-27B6-4311-87B0-7DA5D6D22536}" dt="2020-07-06T18:51:17.320" v="976"/>
          <ac:cxnSpMkLst>
            <pc:docMk/>
            <pc:sldMk cId="3535139691" sldId="315"/>
            <ac:cxnSpMk id="79" creationId="{BFA496C1-E90B-4E8C-9818-94BA2BCD40DB}"/>
          </ac:cxnSpMkLst>
        </pc:cxnChg>
        <pc:cxnChg chg="mod">
          <ac:chgData name="OIKAWA, SARA {PEP}" userId="S::sara.oikawa1@pepsico.com::daca05a4-c2e3-496c-acf6-4ca22e129b95" providerId="AD" clId="Web-{B2AA84F3-27B6-4311-87B0-7DA5D6D22536}" dt="2020-07-06T18:51:17.305" v="975"/>
          <ac:cxnSpMkLst>
            <pc:docMk/>
            <pc:sldMk cId="3535139691" sldId="315"/>
            <ac:cxnSpMk id="80" creationId="{76B6774F-7558-4727-8507-B2D3F5131874}"/>
          </ac:cxnSpMkLst>
        </pc:cxnChg>
        <pc:cxnChg chg="mod">
          <ac:chgData name="OIKAWA, SARA {PEP}" userId="S::sara.oikawa1@pepsico.com::daca05a4-c2e3-496c-acf6-4ca22e129b95" providerId="AD" clId="Web-{B2AA84F3-27B6-4311-87B0-7DA5D6D22536}" dt="2020-07-06T18:51:17.289" v="974"/>
          <ac:cxnSpMkLst>
            <pc:docMk/>
            <pc:sldMk cId="3535139691" sldId="315"/>
            <ac:cxnSpMk id="82" creationId="{ED8FEFA8-AB03-4276-A310-ADD3A79E71A9}"/>
          </ac:cxnSpMkLst>
        </pc:cxnChg>
        <pc:cxnChg chg="mod">
          <ac:chgData name="OIKAWA, SARA {PEP}" userId="S::sara.oikawa1@pepsico.com::daca05a4-c2e3-496c-acf6-4ca22e129b95" providerId="AD" clId="Web-{B2AA84F3-27B6-4311-87B0-7DA5D6D22536}" dt="2020-07-06T18:51:17.273" v="973"/>
          <ac:cxnSpMkLst>
            <pc:docMk/>
            <pc:sldMk cId="3535139691" sldId="315"/>
            <ac:cxnSpMk id="83" creationId="{031857A5-5BD9-4F9F-98F4-89FF04C62CB1}"/>
          </ac:cxnSpMkLst>
        </pc:cxnChg>
        <pc:cxnChg chg="mod">
          <ac:chgData name="OIKAWA, SARA {PEP}" userId="S::sara.oikawa1@pepsico.com::daca05a4-c2e3-496c-acf6-4ca22e129b95" providerId="AD" clId="Web-{B2AA84F3-27B6-4311-87B0-7DA5D6D22536}" dt="2020-07-06T18:51:17.258" v="972"/>
          <ac:cxnSpMkLst>
            <pc:docMk/>
            <pc:sldMk cId="3535139691" sldId="315"/>
            <ac:cxnSpMk id="85" creationId="{B4BFF384-9D5D-481D-B811-9F79DFB99905}"/>
          </ac:cxnSpMkLst>
        </pc:cxnChg>
        <pc:cxnChg chg="mod">
          <ac:chgData name="OIKAWA, SARA {PEP}" userId="S::sara.oikawa1@pepsico.com::daca05a4-c2e3-496c-acf6-4ca22e129b95" providerId="AD" clId="Web-{B2AA84F3-27B6-4311-87B0-7DA5D6D22536}" dt="2020-07-06T18:51:17.242" v="971"/>
          <ac:cxnSpMkLst>
            <pc:docMk/>
            <pc:sldMk cId="3535139691" sldId="315"/>
            <ac:cxnSpMk id="86" creationId="{D491EEB0-76EF-4B1A-9AFA-E9269AC94A54}"/>
          </ac:cxnSpMkLst>
        </pc:cxnChg>
        <pc:cxnChg chg="mod">
          <ac:chgData name="OIKAWA, SARA {PEP}" userId="S::sara.oikawa1@pepsico.com::daca05a4-c2e3-496c-acf6-4ca22e129b95" providerId="AD" clId="Web-{B2AA84F3-27B6-4311-87B0-7DA5D6D22536}" dt="2020-07-06T18:51:17.226" v="970"/>
          <ac:cxnSpMkLst>
            <pc:docMk/>
            <pc:sldMk cId="3535139691" sldId="315"/>
            <ac:cxnSpMk id="88" creationId="{6097C610-26B8-40BF-B337-95F34C92AA5A}"/>
          </ac:cxnSpMkLst>
        </pc:cxnChg>
        <pc:cxnChg chg="mod">
          <ac:chgData name="OIKAWA, SARA {PEP}" userId="S::sara.oikawa1@pepsico.com::daca05a4-c2e3-496c-acf6-4ca22e129b95" providerId="AD" clId="Web-{B2AA84F3-27B6-4311-87B0-7DA5D6D22536}" dt="2020-07-06T18:51:17.211" v="969"/>
          <ac:cxnSpMkLst>
            <pc:docMk/>
            <pc:sldMk cId="3535139691" sldId="315"/>
            <ac:cxnSpMk id="89" creationId="{DBDF159B-1978-4B1B-8D9E-B9995CF5CFEA}"/>
          </ac:cxnSpMkLst>
        </pc:cxnChg>
        <pc:cxnChg chg="mod">
          <ac:chgData name="OIKAWA, SARA {PEP}" userId="S::sara.oikawa1@pepsico.com::daca05a4-c2e3-496c-acf6-4ca22e129b95" providerId="AD" clId="Web-{B2AA84F3-27B6-4311-87B0-7DA5D6D22536}" dt="2020-07-06T18:51:17.195" v="968"/>
          <ac:cxnSpMkLst>
            <pc:docMk/>
            <pc:sldMk cId="3535139691" sldId="315"/>
            <ac:cxnSpMk id="91" creationId="{D2AD7551-DB40-46D8-AD9B-D352BE6E4596}"/>
          </ac:cxnSpMkLst>
        </pc:cxnChg>
        <pc:cxnChg chg="mod">
          <ac:chgData name="OIKAWA, SARA {PEP}" userId="S::sara.oikawa1@pepsico.com::daca05a4-c2e3-496c-acf6-4ca22e129b95" providerId="AD" clId="Web-{B2AA84F3-27B6-4311-87B0-7DA5D6D22536}" dt="2020-07-06T18:51:17.180" v="967"/>
          <ac:cxnSpMkLst>
            <pc:docMk/>
            <pc:sldMk cId="3535139691" sldId="315"/>
            <ac:cxnSpMk id="92" creationId="{BBAB4186-D64F-4345-8414-01EF10CD921F}"/>
          </ac:cxnSpMkLst>
        </pc:cxnChg>
        <pc:cxnChg chg="mod">
          <ac:chgData name="OIKAWA, SARA {PEP}" userId="S::sara.oikawa1@pepsico.com::daca05a4-c2e3-496c-acf6-4ca22e129b95" providerId="AD" clId="Web-{B2AA84F3-27B6-4311-87B0-7DA5D6D22536}" dt="2020-07-06T18:51:17.164" v="966"/>
          <ac:cxnSpMkLst>
            <pc:docMk/>
            <pc:sldMk cId="3535139691" sldId="315"/>
            <ac:cxnSpMk id="94" creationId="{299B186D-3FB2-4EFA-B9C1-A6E21EBBE7AC}"/>
          </ac:cxnSpMkLst>
        </pc:cxnChg>
        <pc:cxnChg chg="mod">
          <ac:chgData name="OIKAWA, SARA {PEP}" userId="S::sara.oikawa1@pepsico.com::daca05a4-c2e3-496c-acf6-4ca22e129b95" providerId="AD" clId="Web-{B2AA84F3-27B6-4311-87B0-7DA5D6D22536}" dt="2020-07-06T18:51:17.148" v="965"/>
          <ac:cxnSpMkLst>
            <pc:docMk/>
            <pc:sldMk cId="3535139691" sldId="315"/>
            <ac:cxnSpMk id="95" creationId="{61F16EC9-B54C-4FE6-926C-91359F2C5568}"/>
          </ac:cxnSpMkLst>
        </pc:cxnChg>
        <pc:cxnChg chg="mod">
          <ac:chgData name="OIKAWA, SARA {PEP}" userId="S::sara.oikawa1@pepsico.com::daca05a4-c2e3-496c-acf6-4ca22e129b95" providerId="AD" clId="Web-{B2AA84F3-27B6-4311-87B0-7DA5D6D22536}" dt="2020-07-06T18:51:17.133" v="964"/>
          <ac:cxnSpMkLst>
            <pc:docMk/>
            <pc:sldMk cId="3535139691" sldId="315"/>
            <ac:cxnSpMk id="97" creationId="{9097FF8D-EF76-439C-AF0C-93D8D41EF450}"/>
          </ac:cxnSpMkLst>
        </pc:cxnChg>
        <pc:cxnChg chg="mod">
          <ac:chgData name="OIKAWA, SARA {PEP}" userId="S::sara.oikawa1@pepsico.com::daca05a4-c2e3-496c-acf6-4ca22e129b95" providerId="AD" clId="Web-{B2AA84F3-27B6-4311-87B0-7DA5D6D22536}" dt="2020-07-06T18:51:17.117" v="963"/>
          <ac:cxnSpMkLst>
            <pc:docMk/>
            <pc:sldMk cId="3535139691" sldId="315"/>
            <ac:cxnSpMk id="98" creationId="{9ABF8F54-EEDA-4A39-8A59-A92D80D9FFBC}"/>
          </ac:cxnSpMkLst>
        </pc:cxnChg>
        <pc:cxnChg chg="mod">
          <ac:chgData name="OIKAWA, SARA {PEP}" userId="S::sara.oikawa1@pepsico.com::daca05a4-c2e3-496c-acf6-4ca22e129b95" providerId="AD" clId="Web-{B2AA84F3-27B6-4311-87B0-7DA5D6D22536}" dt="2020-07-06T18:51:17.101" v="962"/>
          <ac:cxnSpMkLst>
            <pc:docMk/>
            <pc:sldMk cId="3535139691" sldId="315"/>
            <ac:cxnSpMk id="100" creationId="{13ACC31D-34EB-4278-AE00-FAD5EC90323C}"/>
          </ac:cxnSpMkLst>
        </pc:cxnChg>
        <pc:cxnChg chg="mod">
          <ac:chgData name="OIKAWA, SARA {PEP}" userId="S::sara.oikawa1@pepsico.com::daca05a4-c2e3-496c-acf6-4ca22e129b95" providerId="AD" clId="Web-{B2AA84F3-27B6-4311-87B0-7DA5D6D22536}" dt="2020-07-06T18:51:17.086" v="961"/>
          <ac:cxnSpMkLst>
            <pc:docMk/>
            <pc:sldMk cId="3535139691" sldId="315"/>
            <ac:cxnSpMk id="101" creationId="{E67B80C0-D05E-4A98-A7FB-CD78A0DA4082}"/>
          </ac:cxnSpMkLst>
        </pc:cxnChg>
        <pc:cxnChg chg="mod">
          <ac:chgData name="OIKAWA, SARA {PEP}" userId="S::sara.oikawa1@pepsico.com::daca05a4-c2e3-496c-acf6-4ca22e129b95" providerId="AD" clId="Web-{B2AA84F3-27B6-4311-87B0-7DA5D6D22536}" dt="2020-07-06T18:51:31.117" v="1010"/>
          <ac:cxnSpMkLst>
            <pc:docMk/>
            <pc:sldMk cId="3535139691" sldId="315"/>
            <ac:cxnSpMk id="106" creationId="{54E19DAC-1896-4559-8354-E7D197ACC860}"/>
          </ac:cxnSpMkLst>
        </pc:cxnChg>
        <pc:cxnChg chg="mod">
          <ac:chgData name="OIKAWA, SARA {PEP}" userId="S::sara.oikawa1@pepsico.com::daca05a4-c2e3-496c-acf6-4ca22e129b95" providerId="AD" clId="Web-{B2AA84F3-27B6-4311-87B0-7DA5D6D22536}" dt="2020-07-06T18:51:31.102" v="1009"/>
          <ac:cxnSpMkLst>
            <pc:docMk/>
            <pc:sldMk cId="3535139691" sldId="315"/>
            <ac:cxnSpMk id="107" creationId="{BDEC31F2-0E33-47E1-BB90-10C97AF959D0}"/>
          </ac:cxnSpMkLst>
        </pc:cxnChg>
        <pc:cxnChg chg="mod">
          <ac:chgData name="OIKAWA, SARA {PEP}" userId="S::sara.oikawa1@pepsico.com::daca05a4-c2e3-496c-acf6-4ca22e129b95" providerId="AD" clId="Web-{B2AA84F3-27B6-4311-87B0-7DA5D6D22536}" dt="2020-07-06T18:51:17.023" v="957"/>
          <ac:cxnSpMkLst>
            <pc:docMk/>
            <pc:sldMk cId="3535139691" sldId="315"/>
            <ac:cxnSpMk id="110" creationId="{CA06E8EE-234E-4179-8615-88BB47BDB8EA}"/>
          </ac:cxnSpMkLst>
        </pc:cxnChg>
        <pc:cxnChg chg="mod">
          <ac:chgData name="OIKAWA, SARA {PEP}" userId="S::sara.oikawa1@pepsico.com::daca05a4-c2e3-496c-acf6-4ca22e129b95" providerId="AD" clId="Web-{B2AA84F3-27B6-4311-87B0-7DA5D6D22536}" dt="2020-07-06T18:51:17.008" v="956"/>
          <ac:cxnSpMkLst>
            <pc:docMk/>
            <pc:sldMk cId="3535139691" sldId="315"/>
            <ac:cxnSpMk id="111" creationId="{9D0E9778-484D-48DA-8895-ED6215EF3709}"/>
          </ac:cxnSpMkLst>
        </pc:cxnChg>
        <pc:cxnChg chg="mod">
          <ac:chgData name="OIKAWA, SARA {PEP}" userId="S::sara.oikawa1@pepsico.com::daca05a4-c2e3-496c-acf6-4ca22e129b95" providerId="AD" clId="Web-{B2AA84F3-27B6-4311-87B0-7DA5D6D22536}" dt="2020-07-06T18:51:16.992" v="955"/>
          <ac:cxnSpMkLst>
            <pc:docMk/>
            <pc:sldMk cId="3535139691" sldId="315"/>
            <ac:cxnSpMk id="113" creationId="{7EB5C49D-105F-489D-8D91-59DF54CD6C7E}"/>
          </ac:cxnSpMkLst>
        </pc:cxnChg>
        <pc:cxnChg chg="mod">
          <ac:chgData name="OIKAWA, SARA {PEP}" userId="S::sara.oikawa1@pepsico.com::daca05a4-c2e3-496c-acf6-4ca22e129b95" providerId="AD" clId="Web-{B2AA84F3-27B6-4311-87B0-7DA5D6D22536}" dt="2020-07-06T18:51:16.976" v="954"/>
          <ac:cxnSpMkLst>
            <pc:docMk/>
            <pc:sldMk cId="3535139691" sldId="315"/>
            <ac:cxnSpMk id="114" creationId="{0B59248D-DDCA-460E-AB4D-5EB31839EAE8}"/>
          </ac:cxnSpMkLst>
        </pc:cxnChg>
        <pc:cxnChg chg="mod">
          <ac:chgData name="OIKAWA, SARA {PEP}" userId="S::sara.oikawa1@pepsico.com::daca05a4-c2e3-496c-acf6-4ca22e129b95" providerId="AD" clId="Web-{B2AA84F3-27B6-4311-87B0-7DA5D6D22536}" dt="2020-07-06T18:51:16.961" v="953"/>
          <ac:cxnSpMkLst>
            <pc:docMk/>
            <pc:sldMk cId="3535139691" sldId="315"/>
            <ac:cxnSpMk id="116" creationId="{8619AA3F-98FE-4D63-846A-7C9F6EA09565}"/>
          </ac:cxnSpMkLst>
        </pc:cxnChg>
        <pc:cxnChg chg="mod">
          <ac:chgData name="OIKAWA, SARA {PEP}" userId="S::sara.oikawa1@pepsico.com::daca05a4-c2e3-496c-acf6-4ca22e129b95" providerId="AD" clId="Web-{B2AA84F3-27B6-4311-87B0-7DA5D6D22536}" dt="2020-07-06T18:51:16.945" v="952"/>
          <ac:cxnSpMkLst>
            <pc:docMk/>
            <pc:sldMk cId="3535139691" sldId="315"/>
            <ac:cxnSpMk id="117" creationId="{BEEA585B-A6ED-45DD-9DD6-41F8B17918E5}"/>
          </ac:cxnSpMkLst>
        </pc:cxnChg>
        <pc:cxnChg chg="mod">
          <ac:chgData name="OIKAWA, SARA {PEP}" userId="S::sara.oikawa1@pepsico.com::daca05a4-c2e3-496c-acf6-4ca22e129b95" providerId="AD" clId="Web-{B2AA84F3-27B6-4311-87B0-7DA5D6D22536}" dt="2020-07-06T18:51:16.930" v="951"/>
          <ac:cxnSpMkLst>
            <pc:docMk/>
            <pc:sldMk cId="3535139691" sldId="315"/>
            <ac:cxnSpMk id="119" creationId="{80233E97-5E41-4BAB-BED3-9A69175D5E20}"/>
          </ac:cxnSpMkLst>
        </pc:cxnChg>
        <pc:cxnChg chg="mod">
          <ac:chgData name="OIKAWA, SARA {PEP}" userId="S::sara.oikawa1@pepsico.com::daca05a4-c2e3-496c-acf6-4ca22e129b95" providerId="AD" clId="Web-{B2AA84F3-27B6-4311-87B0-7DA5D6D22536}" dt="2020-07-06T18:51:16.914" v="950"/>
          <ac:cxnSpMkLst>
            <pc:docMk/>
            <pc:sldMk cId="3535139691" sldId="315"/>
            <ac:cxnSpMk id="120" creationId="{E9A4CA32-644A-4CF5-93DE-D0A0DACBFE00}"/>
          </ac:cxnSpMkLst>
        </pc:cxnChg>
        <pc:cxnChg chg="mod">
          <ac:chgData name="OIKAWA, SARA {PEP}" userId="S::sara.oikawa1@pepsico.com::daca05a4-c2e3-496c-acf6-4ca22e129b95" providerId="AD" clId="Web-{B2AA84F3-27B6-4311-87B0-7DA5D6D22536}" dt="2020-07-06T18:51:16.883" v="949"/>
          <ac:cxnSpMkLst>
            <pc:docMk/>
            <pc:sldMk cId="3535139691" sldId="315"/>
            <ac:cxnSpMk id="122" creationId="{33AD89A9-2C55-4F83-8821-D5AE1A49C296}"/>
          </ac:cxnSpMkLst>
        </pc:cxnChg>
        <pc:cxnChg chg="mod">
          <ac:chgData name="OIKAWA, SARA {PEP}" userId="S::sara.oikawa1@pepsico.com::daca05a4-c2e3-496c-acf6-4ca22e129b95" providerId="AD" clId="Web-{B2AA84F3-27B6-4311-87B0-7DA5D6D22536}" dt="2020-07-06T18:51:16.867" v="948"/>
          <ac:cxnSpMkLst>
            <pc:docMk/>
            <pc:sldMk cId="3535139691" sldId="315"/>
            <ac:cxnSpMk id="123" creationId="{6D68ED73-4F52-4E24-9C45-F9392440382A}"/>
          </ac:cxnSpMkLst>
        </pc:cxnChg>
        <pc:cxnChg chg="mod">
          <ac:chgData name="OIKAWA, SARA {PEP}" userId="S::sara.oikawa1@pepsico.com::daca05a4-c2e3-496c-acf6-4ca22e129b95" providerId="AD" clId="Web-{B2AA84F3-27B6-4311-87B0-7DA5D6D22536}" dt="2020-07-06T18:51:16.851" v="947"/>
          <ac:cxnSpMkLst>
            <pc:docMk/>
            <pc:sldMk cId="3535139691" sldId="315"/>
            <ac:cxnSpMk id="125" creationId="{BC535B86-D317-4B5C-A6BE-80EC50F992E1}"/>
          </ac:cxnSpMkLst>
        </pc:cxnChg>
        <pc:cxnChg chg="mod">
          <ac:chgData name="OIKAWA, SARA {PEP}" userId="S::sara.oikawa1@pepsico.com::daca05a4-c2e3-496c-acf6-4ca22e129b95" providerId="AD" clId="Web-{B2AA84F3-27B6-4311-87B0-7DA5D6D22536}" dt="2020-07-06T18:51:16.836" v="946"/>
          <ac:cxnSpMkLst>
            <pc:docMk/>
            <pc:sldMk cId="3535139691" sldId="315"/>
            <ac:cxnSpMk id="126" creationId="{DB712A81-FF67-43E5-AC22-2C926B703A01}"/>
          </ac:cxnSpMkLst>
        </pc:cxnChg>
        <pc:cxnChg chg="mod">
          <ac:chgData name="OIKAWA, SARA {PEP}" userId="S::sara.oikawa1@pepsico.com::daca05a4-c2e3-496c-acf6-4ca22e129b95" providerId="AD" clId="Web-{B2AA84F3-27B6-4311-87B0-7DA5D6D22536}" dt="2020-07-06T18:51:16.820" v="945"/>
          <ac:cxnSpMkLst>
            <pc:docMk/>
            <pc:sldMk cId="3535139691" sldId="315"/>
            <ac:cxnSpMk id="128" creationId="{D5133F1F-72F6-4D17-9EFD-34D58A000B37}"/>
          </ac:cxnSpMkLst>
        </pc:cxnChg>
        <pc:cxnChg chg="mod">
          <ac:chgData name="OIKAWA, SARA {PEP}" userId="S::sara.oikawa1@pepsico.com::daca05a4-c2e3-496c-acf6-4ca22e129b95" providerId="AD" clId="Web-{B2AA84F3-27B6-4311-87B0-7DA5D6D22536}" dt="2020-07-06T18:51:16.805" v="944"/>
          <ac:cxnSpMkLst>
            <pc:docMk/>
            <pc:sldMk cId="3535139691" sldId="315"/>
            <ac:cxnSpMk id="129" creationId="{FF4679AB-C36B-4EB3-88AF-9A69D63262DD}"/>
          </ac:cxnSpMkLst>
        </pc:cxnChg>
        <pc:cxnChg chg="mod">
          <ac:chgData name="OIKAWA, SARA {PEP}" userId="S::sara.oikawa1@pepsico.com::daca05a4-c2e3-496c-acf6-4ca22e129b95" providerId="AD" clId="Web-{B2AA84F3-27B6-4311-87B0-7DA5D6D22536}" dt="2020-07-06T18:51:16.789" v="943"/>
          <ac:cxnSpMkLst>
            <pc:docMk/>
            <pc:sldMk cId="3535139691" sldId="315"/>
            <ac:cxnSpMk id="131" creationId="{F49F40FD-54E5-47E2-AEFF-A72CD7309E21}"/>
          </ac:cxnSpMkLst>
        </pc:cxnChg>
        <pc:cxnChg chg="mod">
          <ac:chgData name="OIKAWA, SARA {PEP}" userId="S::sara.oikawa1@pepsico.com::daca05a4-c2e3-496c-acf6-4ca22e129b95" providerId="AD" clId="Web-{B2AA84F3-27B6-4311-87B0-7DA5D6D22536}" dt="2020-07-06T18:51:16.773" v="942"/>
          <ac:cxnSpMkLst>
            <pc:docMk/>
            <pc:sldMk cId="3535139691" sldId="315"/>
            <ac:cxnSpMk id="132" creationId="{1D7E605C-83D7-49D6-B81C-67AB7C742DD3}"/>
          </ac:cxnSpMkLst>
        </pc:cxnChg>
        <pc:cxnChg chg="add del mod">
          <ac:chgData name="OIKAWA, SARA {PEP}" userId="S::sara.oikawa1@pepsico.com::daca05a4-c2e3-496c-acf6-4ca22e129b95" providerId="AD" clId="Web-{B2AA84F3-27B6-4311-87B0-7DA5D6D22536}" dt="2020-07-06T18:55:18.979" v="1054" actId="1076"/>
          <ac:cxnSpMkLst>
            <pc:docMk/>
            <pc:sldMk cId="3535139691" sldId="315"/>
            <ac:cxnSpMk id="134" creationId="{04C16D35-0E8A-4F19-B779-680D084DC703}"/>
          </ac:cxnSpMkLst>
        </pc:cxnChg>
        <pc:cxnChg chg="add del mod">
          <ac:chgData name="OIKAWA, SARA {PEP}" userId="S::sara.oikawa1@pepsico.com::daca05a4-c2e3-496c-acf6-4ca22e129b95" providerId="AD" clId="Web-{B2AA84F3-27B6-4311-87B0-7DA5D6D22536}" dt="2020-07-06T18:53:11.774" v="1034"/>
          <ac:cxnSpMkLst>
            <pc:docMk/>
            <pc:sldMk cId="3535139691" sldId="315"/>
            <ac:cxnSpMk id="135" creationId="{B51B90C5-51A2-4831-9FBB-BC1D09DB9CC4}"/>
          </ac:cxnSpMkLst>
        </pc:cxnChg>
        <pc:cxnChg chg="add mod">
          <ac:chgData name="OIKAWA, SARA {PEP}" userId="S::sara.oikawa1@pepsico.com::daca05a4-c2e3-496c-acf6-4ca22e129b95" providerId="AD" clId="Web-{B2AA84F3-27B6-4311-87B0-7DA5D6D22536}" dt="2020-07-06T18:55:31.291" v="1058" actId="1076"/>
          <ac:cxnSpMkLst>
            <pc:docMk/>
            <pc:sldMk cId="3535139691" sldId="315"/>
            <ac:cxnSpMk id="136" creationId="{EC73F2F1-2488-40E9-899F-952D015254A7}"/>
          </ac:cxnSpMkLst>
        </pc:cxnChg>
        <pc:cxnChg chg="add mod">
          <ac:chgData name="OIKAWA, SARA {PEP}" userId="S::sara.oikawa1@pepsico.com::daca05a4-c2e3-496c-acf6-4ca22e129b95" providerId="AD" clId="Web-{B2AA84F3-27B6-4311-87B0-7DA5D6D22536}" dt="2020-07-06T19:04:12.499" v="1427" actId="14100"/>
          <ac:cxnSpMkLst>
            <pc:docMk/>
            <pc:sldMk cId="3535139691" sldId="315"/>
            <ac:cxnSpMk id="149" creationId="{5864AAF9-A445-4D4C-8660-FB0329D3B2CF}"/>
          </ac:cxnSpMkLst>
        </pc:cxnChg>
      </pc:sldChg>
      <pc:sldChg chg="addSp modSp">
        <pc:chgData name="OIKAWA, SARA {PEP}" userId="S::sara.oikawa1@pepsico.com::daca05a4-c2e3-496c-acf6-4ca22e129b95" providerId="AD" clId="Web-{B2AA84F3-27B6-4311-87B0-7DA5D6D22536}" dt="2020-07-06T18:12:17.564" v="3" actId="1076"/>
        <pc:sldMkLst>
          <pc:docMk/>
          <pc:sldMk cId="2713141664" sldId="316"/>
        </pc:sldMkLst>
        <pc:picChg chg="add mod">
          <ac:chgData name="OIKAWA, SARA {PEP}" userId="S::sara.oikawa1@pepsico.com::daca05a4-c2e3-496c-acf6-4ca22e129b95" providerId="AD" clId="Web-{B2AA84F3-27B6-4311-87B0-7DA5D6D22536}" dt="2020-07-06T18:12:17.564" v="3" actId="1076"/>
          <ac:picMkLst>
            <pc:docMk/>
            <pc:sldMk cId="2713141664" sldId="316"/>
            <ac:picMk id="8" creationId="{45EE7A0B-3A36-4A4A-B026-90BBEB4F74B9}"/>
          </ac:picMkLst>
        </pc:picChg>
      </pc:sldChg>
      <pc:sldChg chg="modSp del modNotes">
        <pc:chgData name="OIKAWA, SARA {PEP}" userId="S::sara.oikawa1@pepsico.com::daca05a4-c2e3-496c-acf6-4ca22e129b95" providerId="AD" clId="Web-{B2AA84F3-27B6-4311-87B0-7DA5D6D22536}" dt="2020-07-06T19:05:03.703" v="1433"/>
        <pc:sldMkLst>
          <pc:docMk/>
          <pc:sldMk cId="2925499149" sldId="324"/>
        </pc:sldMkLst>
        <pc:spChg chg="mod">
          <ac:chgData name="OIKAWA, SARA {PEP}" userId="S::sara.oikawa1@pepsico.com::daca05a4-c2e3-496c-acf6-4ca22e129b95" providerId="AD" clId="Web-{B2AA84F3-27B6-4311-87B0-7DA5D6D22536}" dt="2020-07-06T19:04:21.171" v="1428" actId="20577"/>
          <ac:spMkLst>
            <pc:docMk/>
            <pc:sldMk cId="2925499149" sldId="324"/>
            <ac:spMk id="3" creationId="{0EFF185E-D943-8041-AAAF-A2438C586D71}"/>
          </ac:spMkLst>
        </pc:spChg>
      </pc:sldChg>
      <pc:sldChg chg="modSp">
        <pc:chgData name="OIKAWA, SARA {PEP}" userId="S::sara.oikawa1@pepsico.com::daca05a4-c2e3-496c-acf6-4ca22e129b95" providerId="AD" clId="Web-{B2AA84F3-27B6-4311-87B0-7DA5D6D22536}" dt="2020-07-06T18:15:23.675" v="37" actId="20577"/>
        <pc:sldMkLst>
          <pc:docMk/>
          <pc:sldMk cId="4263244754" sldId="332"/>
        </pc:sldMkLst>
        <pc:spChg chg="mod">
          <ac:chgData name="OIKAWA, SARA {PEP}" userId="S::sara.oikawa1@pepsico.com::daca05a4-c2e3-496c-acf6-4ca22e129b95" providerId="AD" clId="Web-{B2AA84F3-27B6-4311-87B0-7DA5D6D22536}" dt="2020-07-06T18:15:23.675" v="37" actId="20577"/>
          <ac:spMkLst>
            <pc:docMk/>
            <pc:sldMk cId="4263244754" sldId="332"/>
            <ac:spMk id="37" creationId="{9B7F5F4A-579F-4C22-9C6F-6E17AFB67D6B}"/>
          </ac:spMkLst>
        </pc:spChg>
      </pc:sldChg>
    </pc:docChg>
  </pc:docChgLst>
  <pc:docChgLst>
    <pc:chgData name="OIKAWA, SARA {PEP}" userId="S::sara.oikawa1@pepsico.com::daca05a4-c2e3-496c-acf6-4ca22e129b95" providerId="AD" clId="Web-{307BB313-1E8E-473E-A6C5-053BF24F52E7}"/>
    <pc:docChg chg="modSld">
      <pc:chgData name="OIKAWA, SARA {PEP}" userId="S::sara.oikawa1@pepsico.com::daca05a4-c2e3-496c-acf6-4ca22e129b95" providerId="AD" clId="Web-{307BB313-1E8E-473E-A6C5-053BF24F52E7}" dt="2020-07-07T16:02:02.876" v="111" actId="1076"/>
      <pc:docMkLst>
        <pc:docMk/>
      </pc:docMkLst>
      <pc:sldChg chg="addSp delSp modSp">
        <pc:chgData name="OIKAWA, SARA {PEP}" userId="S::sara.oikawa1@pepsico.com::daca05a4-c2e3-496c-acf6-4ca22e129b95" providerId="AD" clId="Web-{307BB313-1E8E-473E-A6C5-053BF24F52E7}" dt="2020-07-07T16:02:02.876" v="111" actId="1076"/>
        <pc:sldMkLst>
          <pc:docMk/>
          <pc:sldMk cId="4250143491" sldId="330"/>
        </pc:sldMkLst>
        <pc:spChg chg="mod">
          <ac:chgData name="OIKAWA, SARA {PEP}" userId="S::sara.oikawa1@pepsico.com::daca05a4-c2e3-496c-acf6-4ca22e129b95" providerId="AD" clId="Web-{307BB313-1E8E-473E-A6C5-053BF24F52E7}" dt="2020-07-07T16:01:37.765" v="89" actId="1076"/>
          <ac:spMkLst>
            <pc:docMk/>
            <pc:sldMk cId="4250143491" sldId="330"/>
            <ac:spMk id="2" creationId="{00000000-0000-0000-0000-000000000000}"/>
          </ac:spMkLst>
        </pc:spChg>
        <pc:spChg chg="add mod">
          <ac:chgData name="OIKAWA, SARA {PEP}" userId="S::sara.oikawa1@pepsico.com::daca05a4-c2e3-496c-acf6-4ca22e129b95" providerId="AD" clId="Web-{307BB313-1E8E-473E-A6C5-053BF24F52E7}" dt="2020-07-07T15:59:41.370" v="36" actId="1076"/>
          <ac:spMkLst>
            <pc:docMk/>
            <pc:sldMk cId="4250143491" sldId="330"/>
            <ac:spMk id="3" creationId="{B48B6CB5-1300-4360-8D8E-C7555D51EF6A}"/>
          </ac:spMkLst>
        </pc:spChg>
        <pc:spChg chg="add mod">
          <ac:chgData name="OIKAWA, SARA {PEP}" userId="S::sara.oikawa1@pepsico.com::daca05a4-c2e3-496c-acf6-4ca22e129b95" providerId="AD" clId="Web-{307BB313-1E8E-473E-A6C5-053BF24F52E7}" dt="2020-07-07T15:58:35.883" v="28" actId="1076"/>
          <ac:spMkLst>
            <pc:docMk/>
            <pc:sldMk cId="4250143491" sldId="330"/>
            <ac:spMk id="25" creationId="{A7ED0C35-8B91-4A23-86B1-D61DE2783194}"/>
          </ac:spMkLst>
        </pc:spChg>
        <pc:spChg chg="add mod">
          <ac:chgData name="OIKAWA, SARA {PEP}" userId="S::sara.oikawa1@pepsico.com::daca05a4-c2e3-496c-acf6-4ca22e129b95" providerId="AD" clId="Web-{307BB313-1E8E-473E-A6C5-053BF24F52E7}" dt="2020-07-07T15:59:47.355" v="37" actId="1076"/>
          <ac:spMkLst>
            <pc:docMk/>
            <pc:sldMk cId="4250143491" sldId="330"/>
            <ac:spMk id="26" creationId="{DB56DE5B-56DC-4CA8-8298-3B82E1CFEFBA}"/>
          </ac:spMkLst>
        </pc:spChg>
        <pc:spChg chg="add mod">
          <ac:chgData name="OIKAWA, SARA {PEP}" userId="S::sara.oikawa1@pepsico.com::daca05a4-c2e3-496c-acf6-4ca22e129b95" providerId="AD" clId="Web-{307BB313-1E8E-473E-A6C5-053BF24F52E7}" dt="2020-07-07T15:59:57.246" v="42" actId="1076"/>
          <ac:spMkLst>
            <pc:docMk/>
            <pc:sldMk cId="4250143491" sldId="330"/>
            <ac:spMk id="27" creationId="{1DF149D8-C237-4E54-A1E9-A27967C7C246}"/>
          </ac:spMkLst>
        </pc:spChg>
        <pc:spChg chg="add mod">
          <ac:chgData name="OIKAWA, SARA {PEP}" userId="S::sara.oikawa1@pepsico.com::daca05a4-c2e3-496c-acf6-4ca22e129b95" providerId="AD" clId="Web-{307BB313-1E8E-473E-A6C5-053BF24F52E7}" dt="2020-07-07T16:00:05.730" v="47" actId="1076"/>
          <ac:spMkLst>
            <pc:docMk/>
            <pc:sldMk cId="4250143491" sldId="330"/>
            <ac:spMk id="28" creationId="{5B7DBF4E-DC43-4018-81A0-45E9DAF38B64}"/>
          </ac:spMkLst>
        </pc:spChg>
        <pc:spChg chg="add mod">
          <ac:chgData name="OIKAWA, SARA {PEP}" userId="S::sara.oikawa1@pepsico.com::daca05a4-c2e3-496c-acf6-4ca22e129b95" providerId="AD" clId="Web-{307BB313-1E8E-473E-A6C5-053BF24F52E7}" dt="2020-07-07T16:00:15.637" v="51" actId="1076"/>
          <ac:spMkLst>
            <pc:docMk/>
            <pc:sldMk cId="4250143491" sldId="330"/>
            <ac:spMk id="29" creationId="{601556F0-78D8-4D89-9643-3638FCB8ACC1}"/>
          </ac:spMkLst>
        </pc:spChg>
        <pc:spChg chg="add mod">
          <ac:chgData name="OIKAWA, SARA {PEP}" userId="S::sara.oikawa1@pepsico.com::daca05a4-c2e3-496c-acf6-4ca22e129b95" providerId="AD" clId="Web-{307BB313-1E8E-473E-A6C5-053BF24F52E7}" dt="2020-07-07T16:00:26.356" v="56" actId="1076"/>
          <ac:spMkLst>
            <pc:docMk/>
            <pc:sldMk cId="4250143491" sldId="330"/>
            <ac:spMk id="30" creationId="{46EE26C5-0AF7-4028-9818-1BDA23F05E08}"/>
          </ac:spMkLst>
        </pc:spChg>
        <pc:spChg chg="add mod">
          <ac:chgData name="OIKAWA, SARA {PEP}" userId="S::sara.oikawa1@pepsico.com::daca05a4-c2e3-496c-acf6-4ca22e129b95" providerId="AD" clId="Web-{307BB313-1E8E-473E-A6C5-053BF24F52E7}" dt="2020-07-07T16:00:34.685" v="61" actId="1076"/>
          <ac:spMkLst>
            <pc:docMk/>
            <pc:sldMk cId="4250143491" sldId="330"/>
            <ac:spMk id="31" creationId="{67952957-3F25-4063-8774-6FCAFB6DB378}"/>
          </ac:spMkLst>
        </pc:spChg>
        <pc:spChg chg="add mod">
          <ac:chgData name="OIKAWA, SARA {PEP}" userId="S::sara.oikawa1@pepsico.com::daca05a4-c2e3-496c-acf6-4ca22e129b95" providerId="AD" clId="Web-{307BB313-1E8E-473E-A6C5-053BF24F52E7}" dt="2020-07-07T16:00:44.060" v="70" actId="1076"/>
          <ac:spMkLst>
            <pc:docMk/>
            <pc:sldMk cId="4250143491" sldId="330"/>
            <ac:spMk id="32" creationId="{125AFF09-7F41-4A37-98D8-0C45F061A9EB}"/>
          </ac:spMkLst>
        </pc:spChg>
        <pc:spChg chg="add mod">
          <ac:chgData name="OIKAWA, SARA {PEP}" userId="S::sara.oikawa1@pepsico.com::daca05a4-c2e3-496c-acf6-4ca22e129b95" providerId="AD" clId="Web-{307BB313-1E8E-473E-A6C5-053BF24F52E7}" dt="2020-07-07T16:00:51.842" v="75" actId="1076"/>
          <ac:spMkLst>
            <pc:docMk/>
            <pc:sldMk cId="4250143491" sldId="330"/>
            <ac:spMk id="33" creationId="{83A507DD-3ECB-47AE-A819-FE9AE8A01C23}"/>
          </ac:spMkLst>
        </pc:spChg>
        <pc:spChg chg="add mod">
          <ac:chgData name="OIKAWA, SARA {PEP}" userId="S::sara.oikawa1@pepsico.com::daca05a4-c2e3-496c-acf6-4ca22e129b95" providerId="AD" clId="Web-{307BB313-1E8E-473E-A6C5-053BF24F52E7}" dt="2020-07-07T16:01:43.500" v="91" actId="1076"/>
          <ac:spMkLst>
            <pc:docMk/>
            <pc:sldMk cId="4250143491" sldId="330"/>
            <ac:spMk id="34" creationId="{7D59DB50-9D4E-44E3-A34B-6DDA5E8BE9B0}"/>
          </ac:spMkLst>
        </pc:spChg>
        <pc:picChg chg="add del mod">
          <ac:chgData name="OIKAWA, SARA {PEP}" userId="S::sara.oikawa1@pepsico.com::daca05a4-c2e3-496c-acf6-4ca22e129b95" providerId="AD" clId="Web-{307BB313-1E8E-473E-A6C5-053BF24F52E7}" dt="2020-07-07T15:57:59.101" v="10"/>
          <ac:picMkLst>
            <pc:docMk/>
            <pc:sldMk cId="4250143491" sldId="330"/>
            <ac:picMk id="6" creationId="{C2F624E5-F57B-4D05-A3A3-54BD42D299D6}"/>
          </ac:picMkLst>
        </pc:picChg>
        <pc:cxnChg chg="mod">
          <ac:chgData name="OIKAWA, SARA {PEP}" userId="S::sara.oikawa1@pepsico.com::daca05a4-c2e3-496c-acf6-4ca22e129b95" providerId="AD" clId="Web-{307BB313-1E8E-473E-A6C5-053BF24F52E7}" dt="2020-07-07T16:02:02.876" v="111" actId="1076"/>
          <ac:cxnSpMkLst>
            <pc:docMk/>
            <pc:sldMk cId="4250143491" sldId="330"/>
            <ac:cxnSpMk id="7" creationId="{4D1320F0-7BE6-4B69-9B33-6ED401069167}"/>
          </ac:cxnSpMkLst>
        </pc:cxnChg>
        <pc:cxnChg chg="del">
          <ac:chgData name="OIKAWA, SARA {PEP}" userId="S::sara.oikawa1@pepsico.com::daca05a4-c2e3-496c-acf6-4ca22e129b95" providerId="AD" clId="Web-{307BB313-1E8E-473E-A6C5-053BF24F52E7}" dt="2020-07-07T16:01:14.030" v="83"/>
          <ac:cxnSpMkLst>
            <pc:docMk/>
            <pc:sldMk cId="4250143491" sldId="330"/>
            <ac:cxnSpMk id="9" creationId="{251A515A-1EA6-4A1D-BCD7-BD79202D1DA5}"/>
          </ac:cxnSpMkLst>
        </pc:cxnChg>
        <pc:cxnChg chg="mod">
          <ac:chgData name="OIKAWA, SARA {PEP}" userId="S::sara.oikawa1@pepsico.com::daca05a4-c2e3-496c-acf6-4ca22e129b95" providerId="AD" clId="Web-{307BB313-1E8E-473E-A6C5-053BF24F52E7}" dt="2020-07-07T16:01:43.484" v="90" actId="1076"/>
          <ac:cxnSpMkLst>
            <pc:docMk/>
            <pc:sldMk cId="4250143491" sldId="330"/>
            <ac:cxnSpMk id="10" creationId="{2B460376-47BE-4439-BAF2-C0DB79923FC3}"/>
          </ac:cxnSpMkLst>
        </pc:cxnChg>
        <pc:cxnChg chg="mod">
          <ac:chgData name="OIKAWA, SARA {PEP}" userId="S::sara.oikawa1@pepsico.com::daca05a4-c2e3-496c-acf6-4ca22e129b95" providerId="AD" clId="Web-{307BB313-1E8E-473E-A6C5-053BF24F52E7}" dt="2020-07-07T16:02:02.876" v="110" actId="1076"/>
          <ac:cxnSpMkLst>
            <pc:docMk/>
            <pc:sldMk cId="4250143491" sldId="330"/>
            <ac:cxnSpMk id="11" creationId="{FB313689-9AF5-4775-A6A1-C0CDACAED0E5}"/>
          </ac:cxnSpMkLst>
        </pc:cxnChg>
        <pc:cxnChg chg="mod">
          <ac:chgData name="OIKAWA, SARA {PEP}" userId="S::sara.oikawa1@pepsico.com::daca05a4-c2e3-496c-acf6-4ca22e129b95" providerId="AD" clId="Web-{307BB313-1E8E-473E-A6C5-053BF24F52E7}" dt="2020-07-07T16:02:02.860" v="109" actId="1076"/>
          <ac:cxnSpMkLst>
            <pc:docMk/>
            <pc:sldMk cId="4250143491" sldId="330"/>
            <ac:cxnSpMk id="12" creationId="{6455FA9B-915A-4E74-A8A3-21AF520326D2}"/>
          </ac:cxnSpMkLst>
        </pc:cxnChg>
        <pc:cxnChg chg="mod">
          <ac:chgData name="OIKAWA, SARA {PEP}" userId="S::sara.oikawa1@pepsico.com::daca05a4-c2e3-496c-acf6-4ca22e129b95" providerId="AD" clId="Web-{307BB313-1E8E-473E-A6C5-053BF24F52E7}" dt="2020-07-07T16:02:02.860" v="108" actId="1076"/>
          <ac:cxnSpMkLst>
            <pc:docMk/>
            <pc:sldMk cId="4250143491" sldId="330"/>
            <ac:cxnSpMk id="13" creationId="{767C964E-6771-4689-BB22-26A6F1491188}"/>
          </ac:cxnSpMkLst>
        </pc:cxnChg>
        <pc:cxnChg chg="mod">
          <ac:chgData name="OIKAWA, SARA {PEP}" userId="S::sara.oikawa1@pepsico.com::daca05a4-c2e3-496c-acf6-4ca22e129b95" providerId="AD" clId="Web-{307BB313-1E8E-473E-A6C5-053BF24F52E7}" dt="2020-07-07T16:02:02.846" v="107" actId="1076"/>
          <ac:cxnSpMkLst>
            <pc:docMk/>
            <pc:sldMk cId="4250143491" sldId="330"/>
            <ac:cxnSpMk id="14" creationId="{C95EC66B-D8D8-4134-BD38-F49320327D02}"/>
          </ac:cxnSpMkLst>
        </pc:cxnChg>
        <pc:cxnChg chg="mod">
          <ac:chgData name="OIKAWA, SARA {PEP}" userId="S::sara.oikawa1@pepsico.com::daca05a4-c2e3-496c-acf6-4ca22e129b95" providerId="AD" clId="Web-{307BB313-1E8E-473E-A6C5-053BF24F52E7}" dt="2020-07-07T16:02:02.829" v="106" actId="1076"/>
          <ac:cxnSpMkLst>
            <pc:docMk/>
            <pc:sldMk cId="4250143491" sldId="330"/>
            <ac:cxnSpMk id="15" creationId="{A2FB75C7-5599-496E-A5D0-F9D0407F90B1}"/>
          </ac:cxnSpMkLst>
        </pc:cxnChg>
        <pc:cxnChg chg="mod">
          <ac:chgData name="OIKAWA, SARA {PEP}" userId="S::sara.oikawa1@pepsico.com::daca05a4-c2e3-496c-acf6-4ca22e129b95" providerId="AD" clId="Web-{307BB313-1E8E-473E-A6C5-053BF24F52E7}" dt="2020-07-07T16:02:02.829" v="105" actId="1076"/>
          <ac:cxnSpMkLst>
            <pc:docMk/>
            <pc:sldMk cId="4250143491" sldId="330"/>
            <ac:cxnSpMk id="16" creationId="{45131B50-0576-4411-AB54-CBB68BBF9A9F}"/>
          </ac:cxnSpMkLst>
        </pc:cxnChg>
        <pc:cxnChg chg="mod">
          <ac:chgData name="OIKAWA, SARA {PEP}" userId="S::sara.oikawa1@pepsico.com::daca05a4-c2e3-496c-acf6-4ca22e129b95" providerId="AD" clId="Web-{307BB313-1E8E-473E-A6C5-053BF24F52E7}" dt="2020-07-07T16:02:02.813" v="104" actId="1076"/>
          <ac:cxnSpMkLst>
            <pc:docMk/>
            <pc:sldMk cId="4250143491" sldId="330"/>
            <ac:cxnSpMk id="17" creationId="{F3ECAD1E-9FDF-4F7B-9FC4-9FAD78D7CFB7}"/>
          </ac:cxnSpMkLst>
        </pc:cxnChg>
        <pc:cxnChg chg="mod">
          <ac:chgData name="OIKAWA, SARA {PEP}" userId="S::sara.oikawa1@pepsico.com::daca05a4-c2e3-496c-acf6-4ca22e129b95" providerId="AD" clId="Web-{307BB313-1E8E-473E-A6C5-053BF24F52E7}" dt="2020-07-07T16:02:02.813" v="103" actId="1076"/>
          <ac:cxnSpMkLst>
            <pc:docMk/>
            <pc:sldMk cId="4250143491" sldId="330"/>
            <ac:cxnSpMk id="18" creationId="{23B4B240-8FA5-493B-8A83-EECFCA45F591}"/>
          </ac:cxnSpMkLst>
        </pc:cxnChg>
        <pc:cxnChg chg="mod">
          <ac:chgData name="OIKAWA, SARA {PEP}" userId="S::sara.oikawa1@pepsico.com::daca05a4-c2e3-496c-acf6-4ca22e129b95" providerId="AD" clId="Web-{307BB313-1E8E-473E-A6C5-053BF24F52E7}" dt="2020-07-07T16:02:02.798" v="102" actId="1076"/>
          <ac:cxnSpMkLst>
            <pc:docMk/>
            <pc:sldMk cId="4250143491" sldId="330"/>
            <ac:cxnSpMk id="19" creationId="{408636DE-D7F5-4552-84F6-34B64C8596D0}"/>
          </ac:cxnSpMkLst>
        </pc:cxnChg>
        <pc:cxnChg chg="mod">
          <ac:chgData name="OIKAWA, SARA {PEP}" userId="S::sara.oikawa1@pepsico.com::daca05a4-c2e3-496c-acf6-4ca22e129b95" providerId="AD" clId="Web-{307BB313-1E8E-473E-A6C5-053BF24F52E7}" dt="2020-07-07T15:57:53.507" v="8" actId="1076"/>
          <ac:cxnSpMkLst>
            <pc:docMk/>
            <pc:sldMk cId="4250143491" sldId="330"/>
            <ac:cxnSpMk id="20" creationId="{F9177FD8-1F82-42D6-A632-FF4CBE739520}"/>
          </ac:cxnSpMkLst>
        </pc:cxnChg>
      </pc:sldChg>
    </pc:docChg>
  </pc:docChgLst>
  <pc:docChgLst>
    <pc:chgData name="OIKAWA, SARA {PEP}" userId="S::sara.oikawa1@pepsico.com::daca05a4-c2e3-496c-acf6-4ca22e129b95" providerId="AD" clId="Web-{EFFAF50F-8AB2-4ECC-8FBC-4C4D88BD222E}"/>
    <pc:docChg chg="addSld delSld modSld">
      <pc:chgData name="OIKAWA, SARA {PEP}" userId="S::sara.oikawa1@pepsico.com::daca05a4-c2e3-496c-acf6-4ca22e129b95" providerId="AD" clId="Web-{EFFAF50F-8AB2-4ECC-8FBC-4C4D88BD222E}" dt="2020-07-14T14:24:23.815" v="19"/>
      <pc:docMkLst>
        <pc:docMk/>
      </pc:docMkLst>
      <pc:sldChg chg="del">
        <pc:chgData name="OIKAWA, SARA {PEP}" userId="S::sara.oikawa1@pepsico.com::daca05a4-c2e3-496c-acf6-4ca22e129b95" providerId="AD" clId="Web-{EFFAF50F-8AB2-4ECC-8FBC-4C4D88BD222E}" dt="2020-07-14T14:24:21.487" v="17"/>
        <pc:sldMkLst>
          <pc:docMk/>
          <pc:sldMk cId="3367509571" sldId="256"/>
        </pc:sldMkLst>
      </pc:sldChg>
      <pc:sldChg chg="del">
        <pc:chgData name="OIKAWA, SARA {PEP}" userId="S::sara.oikawa1@pepsico.com::daca05a4-c2e3-496c-acf6-4ca22e129b95" providerId="AD" clId="Web-{EFFAF50F-8AB2-4ECC-8FBC-4C4D88BD222E}" dt="2020-07-14T14:24:20.502" v="16"/>
        <pc:sldMkLst>
          <pc:docMk/>
          <pc:sldMk cId="964264315" sldId="257"/>
        </pc:sldMkLst>
      </pc:sldChg>
      <pc:sldChg chg="add del">
        <pc:chgData name="OIKAWA, SARA {PEP}" userId="S::sara.oikawa1@pepsico.com::daca05a4-c2e3-496c-acf6-4ca22e129b95" providerId="AD" clId="Web-{EFFAF50F-8AB2-4ECC-8FBC-4C4D88BD222E}" dt="2020-07-14T14:24:03.408" v="12"/>
        <pc:sldMkLst>
          <pc:docMk/>
          <pc:sldMk cId="3354608317" sldId="285"/>
        </pc:sldMkLst>
      </pc:sldChg>
      <pc:sldChg chg="del">
        <pc:chgData name="OIKAWA, SARA {PEP}" userId="S::sara.oikawa1@pepsico.com::daca05a4-c2e3-496c-acf6-4ca22e129b95" providerId="AD" clId="Web-{EFFAF50F-8AB2-4ECC-8FBC-4C4D88BD222E}" dt="2020-07-14T14:24:23.815" v="19"/>
        <pc:sldMkLst>
          <pc:docMk/>
          <pc:sldMk cId="2563829536" sldId="288"/>
        </pc:sldMkLst>
      </pc:sldChg>
      <pc:sldChg chg="del">
        <pc:chgData name="OIKAWA, SARA {PEP}" userId="S::sara.oikawa1@pepsico.com::daca05a4-c2e3-496c-acf6-4ca22e129b95" providerId="AD" clId="Web-{EFFAF50F-8AB2-4ECC-8FBC-4C4D88BD222E}" dt="2020-07-14T14:24:22.830" v="18"/>
        <pc:sldMkLst>
          <pc:docMk/>
          <pc:sldMk cId="501064744" sldId="289"/>
        </pc:sldMkLst>
      </pc:sldChg>
      <pc:sldChg chg="delSp">
        <pc:chgData name="OIKAWA, SARA {PEP}" userId="S::sara.oikawa1@pepsico.com::daca05a4-c2e3-496c-acf6-4ca22e129b95" providerId="AD" clId="Web-{EFFAF50F-8AB2-4ECC-8FBC-4C4D88BD222E}" dt="2020-07-14T14:22:11.251" v="0"/>
        <pc:sldMkLst>
          <pc:docMk/>
          <pc:sldMk cId="2705376403" sldId="308"/>
        </pc:sldMkLst>
        <pc:grpChg chg="del">
          <ac:chgData name="OIKAWA, SARA {PEP}" userId="S::sara.oikawa1@pepsico.com::daca05a4-c2e3-496c-acf6-4ca22e129b95" providerId="AD" clId="Web-{EFFAF50F-8AB2-4ECC-8FBC-4C4D88BD222E}" dt="2020-07-14T14:22:11.251" v="0"/>
          <ac:grpSpMkLst>
            <pc:docMk/>
            <pc:sldMk cId="2705376403" sldId="308"/>
            <ac:grpSpMk id="76" creationId="{00000000-0000-0000-0000-000000000000}"/>
          </ac:grpSpMkLst>
        </pc:grpChg>
      </pc:sldChg>
      <pc:sldChg chg="modSp">
        <pc:chgData name="OIKAWA, SARA {PEP}" userId="S::sara.oikawa1@pepsico.com::daca05a4-c2e3-496c-acf6-4ca22e129b95" providerId="AD" clId="Web-{EFFAF50F-8AB2-4ECC-8FBC-4C4D88BD222E}" dt="2020-07-14T14:22:46.455" v="1" actId="20577"/>
        <pc:sldMkLst>
          <pc:docMk/>
          <pc:sldMk cId="4250143491" sldId="330"/>
        </pc:sldMkLst>
        <pc:spChg chg="mod">
          <ac:chgData name="OIKAWA, SARA {PEP}" userId="S::sara.oikawa1@pepsico.com::daca05a4-c2e3-496c-acf6-4ca22e129b95" providerId="AD" clId="Web-{EFFAF50F-8AB2-4ECC-8FBC-4C4D88BD222E}" dt="2020-07-14T14:22:46.455" v="1" actId="20577"/>
          <ac:spMkLst>
            <pc:docMk/>
            <pc:sldMk cId="4250143491" sldId="330"/>
            <ac:spMk id="2" creationId="{00000000-0000-0000-0000-000000000000}"/>
          </ac:spMkLst>
        </pc:spChg>
      </pc:sldChg>
      <pc:sldChg chg="modSp">
        <pc:chgData name="OIKAWA, SARA {PEP}" userId="S::sara.oikawa1@pepsico.com::daca05a4-c2e3-496c-acf6-4ca22e129b95" providerId="AD" clId="Web-{EFFAF50F-8AB2-4ECC-8FBC-4C4D88BD222E}" dt="2020-07-14T14:24:17.815" v="15" actId="1076"/>
        <pc:sldMkLst>
          <pc:docMk/>
          <pc:sldMk cId="2137208703" sldId="334"/>
        </pc:sldMkLst>
        <pc:spChg chg="mod">
          <ac:chgData name="OIKAWA, SARA {PEP}" userId="S::sara.oikawa1@pepsico.com::daca05a4-c2e3-496c-acf6-4ca22e129b95" providerId="AD" clId="Web-{EFFAF50F-8AB2-4ECC-8FBC-4C4D88BD222E}" dt="2020-07-14T14:23:40.299" v="4" actId="1076"/>
          <ac:spMkLst>
            <pc:docMk/>
            <pc:sldMk cId="2137208703" sldId="334"/>
            <ac:spMk id="12" creationId="{B71DF518-6538-428E-9467-F337C5128DE6}"/>
          </ac:spMkLst>
        </pc:spChg>
        <pc:spChg chg="mod">
          <ac:chgData name="OIKAWA, SARA {PEP}" userId="S::sara.oikawa1@pepsico.com::daca05a4-c2e3-496c-acf6-4ca22e129b95" providerId="AD" clId="Web-{EFFAF50F-8AB2-4ECC-8FBC-4C4D88BD222E}" dt="2020-07-14T14:23:40.299" v="5" actId="1076"/>
          <ac:spMkLst>
            <pc:docMk/>
            <pc:sldMk cId="2137208703" sldId="334"/>
            <ac:spMk id="19" creationId="{5E3876A0-AD62-4019-8E58-3F96340CC587}"/>
          </ac:spMkLst>
        </pc:spChg>
        <pc:spChg chg="mod">
          <ac:chgData name="OIKAWA, SARA {PEP}" userId="S::sara.oikawa1@pepsico.com::daca05a4-c2e3-496c-acf6-4ca22e129b95" providerId="AD" clId="Web-{EFFAF50F-8AB2-4ECC-8FBC-4C4D88BD222E}" dt="2020-07-14T14:24:17.815" v="15" actId="1076"/>
          <ac:spMkLst>
            <pc:docMk/>
            <pc:sldMk cId="2137208703" sldId="334"/>
            <ac:spMk id="21" creationId="{D349E53E-074B-4E77-A2F9-1D3CBF6D3C5A}"/>
          </ac:spMkLst>
        </pc:spChg>
        <pc:picChg chg="mod">
          <ac:chgData name="OIKAWA, SARA {PEP}" userId="S::sara.oikawa1@pepsico.com::daca05a4-c2e3-496c-acf6-4ca22e129b95" providerId="AD" clId="Web-{EFFAF50F-8AB2-4ECC-8FBC-4C4D88BD222E}" dt="2020-07-14T14:23:49.002" v="7" actId="1076"/>
          <ac:picMkLst>
            <pc:docMk/>
            <pc:sldMk cId="2137208703" sldId="334"/>
            <ac:picMk id="20" creationId="{C147332E-BE4B-4F1F-9E5E-72AA6D553F99}"/>
          </ac:picMkLst>
        </pc:picChg>
      </pc:sldChg>
      <pc:sldChg chg="modSp">
        <pc:chgData name="OIKAWA, SARA {PEP}" userId="S::sara.oikawa1@pepsico.com::daca05a4-c2e3-496c-acf6-4ca22e129b95" providerId="AD" clId="Web-{EFFAF50F-8AB2-4ECC-8FBC-4C4D88BD222E}" dt="2020-07-14T14:23:09.002" v="3" actId="20577"/>
        <pc:sldMkLst>
          <pc:docMk/>
          <pc:sldMk cId="1360698992" sldId="336"/>
        </pc:sldMkLst>
        <pc:spChg chg="mod">
          <ac:chgData name="OIKAWA, SARA {PEP}" userId="S::sara.oikawa1@pepsico.com::daca05a4-c2e3-496c-acf6-4ca22e129b95" providerId="AD" clId="Web-{EFFAF50F-8AB2-4ECC-8FBC-4C4D88BD222E}" dt="2020-07-14T14:23:09.002" v="3" actId="20577"/>
          <ac:spMkLst>
            <pc:docMk/>
            <pc:sldMk cId="1360698992" sldId="336"/>
            <ac:spMk id="3" creationId="{00000000-0000-0000-0000-000000000000}"/>
          </ac:spMkLst>
        </pc:spChg>
      </pc:sldChg>
      <pc:sldChg chg="add del">
        <pc:chgData name="OIKAWA, SARA {PEP}" userId="S::sara.oikawa1@pepsico.com::daca05a4-c2e3-496c-acf6-4ca22e129b95" providerId="AD" clId="Web-{EFFAF50F-8AB2-4ECC-8FBC-4C4D88BD222E}" dt="2020-07-14T14:24:06.565" v="13"/>
        <pc:sldMkLst>
          <pc:docMk/>
          <pc:sldMk cId="696744698" sldId="337"/>
        </pc:sldMkLst>
      </pc:sldChg>
    </pc:docChg>
  </pc:docChgLst>
  <pc:docChgLst>
    <pc:chgData name="STINMAN, SARAH {PEP}" userId="7ba4b78f-fa27-4e6d-aa4f-40599a67c64c" providerId="ADAL" clId="{44A5A2ED-A50D-4A6E-80E2-FEF19AA7254A}"/>
    <pc:docChg chg="undo custSel addSld delSld modSld">
      <pc:chgData name="STINMAN, SARAH {PEP}" userId="7ba4b78f-fa27-4e6d-aa4f-40599a67c64c" providerId="ADAL" clId="{44A5A2ED-A50D-4A6E-80E2-FEF19AA7254A}" dt="2020-07-30T17:50:15.787" v="60" actId="20577"/>
      <pc:docMkLst>
        <pc:docMk/>
      </pc:docMkLst>
      <pc:sldChg chg="addSp delSp">
        <pc:chgData name="STINMAN, SARAH {PEP}" userId="7ba4b78f-fa27-4e6d-aa4f-40599a67c64c" providerId="ADAL" clId="{44A5A2ED-A50D-4A6E-80E2-FEF19AA7254A}" dt="2020-07-29T19:30:41.146" v="12"/>
        <pc:sldMkLst>
          <pc:docMk/>
          <pc:sldMk cId="312470388" sldId="312"/>
        </pc:sldMkLst>
        <pc:spChg chg="del">
          <ac:chgData name="STINMAN, SARAH {PEP}" userId="7ba4b78f-fa27-4e6d-aa4f-40599a67c64c" providerId="ADAL" clId="{44A5A2ED-A50D-4A6E-80E2-FEF19AA7254A}" dt="2020-07-29T19:30:40.292" v="11" actId="478"/>
          <ac:spMkLst>
            <pc:docMk/>
            <pc:sldMk cId="312470388" sldId="312"/>
            <ac:spMk id="4" creationId="{7D546BAB-0275-45D3-BD16-5D288A3DE0D2}"/>
          </ac:spMkLst>
        </pc:spChg>
        <pc:spChg chg="add">
          <ac:chgData name="STINMAN, SARAH {PEP}" userId="7ba4b78f-fa27-4e6d-aa4f-40599a67c64c" providerId="ADAL" clId="{44A5A2ED-A50D-4A6E-80E2-FEF19AA7254A}" dt="2020-07-29T19:30:41.146" v="12"/>
          <ac:spMkLst>
            <pc:docMk/>
            <pc:sldMk cId="312470388" sldId="312"/>
            <ac:spMk id="24" creationId="{4EE680E4-4EB9-44ED-ABB2-DF4301602518}"/>
          </ac:spMkLst>
        </pc:spChg>
      </pc:sldChg>
      <pc:sldChg chg="addSp delSp">
        <pc:chgData name="STINMAN, SARAH {PEP}" userId="7ba4b78f-fa27-4e6d-aa4f-40599a67c64c" providerId="ADAL" clId="{44A5A2ED-A50D-4A6E-80E2-FEF19AA7254A}" dt="2020-07-29T19:31:03.994" v="14"/>
        <pc:sldMkLst>
          <pc:docMk/>
          <pc:sldMk cId="115673218" sldId="313"/>
        </pc:sldMkLst>
        <pc:spChg chg="del">
          <ac:chgData name="STINMAN, SARAH {PEP}" userId="7ba4b78f-fa27-4e6d-aa4f-40599a67c64c" providerId="ADAL" clId="{44A5A2ED-A50D-4A6E-80E2-FEF19AA7254A}" dt="2020-07-29T19:31:03.734" v="13" actId="478"/>
          <ac:spMkLst>
            <pc:docMk/>
            <pc:sldMk cId="115673218" sldId="313"/>
            <ac:spMk id="4" creationId="{B9180564-2135-4722-AE2E-747749A1C93C}"/>
          </ac:spMkLst>
        </pc:spChg>
        <pc:spChg chg="add">
          <ac:chgData name="STINMAN, SARAH {PEP}" userId="7ba4b78f-fa27-4e6d-aa4f-40599a67c64c" providerId="ADAL" clId="{44A5A2ED-A50D-4A6E-80E2-FEF19AA7254A}" dt="2020-07-29T19:31:03.994" v="14"/>
          <ac:spMkLst>
            <pc:docMk/>
            <pc:sldMk cId="115673218" sldId="313"/>
            <ac:spMk id="19" creationId="{CDEFD810-CCC2-4A42-9289-0CC691090768}"/>
          </ac:spMkLst>
        </pc:spChg>
      </pc:sldChg>
      <pc:sldChg chg="addSp delSp">
        <pc:chgData name="STINMAN, SARAH {PEP}" userId="7ba4b78f-fa27-4e6d-aa4f-40599a67c64c" providerId="ADAL" clId="{44A5A2ED-A50D-4A6E-80E2-FEF19AA7254A}" dt="2020-07-29T19:31:48.890" v="24"/>
        <pc:sldMkLst>
          <pc:docMk/>
          <pc:sldMk cId="618756557" sldId="314"/>
        </pc:sldMkLst>
        <pc:spChg chg="del">
          <ac:chgData name="STINMAN, SARAH {PEP}" userId="7ba4b78f-fa27-4e6d-aa4f-40599a67c64c" providerId="ADAL" clId="{44A5A2ED-A50D-4A6E-80E2-FEF19AA7254A}" dt="2020-07-29T19:31:48.502" v="23" actId="478"/>
          <ac:spMkLst>
            <pc:docMk/>
            <pc:sldMk cId="618756557" sldId="314"/>
            <ac:spMk id="6" creationId="{13D741CC-F0D4-44DB-AE49-8D92AE68C03B}"/>
          </ac:spMkLst>
        </pc:spChg>
        <pc:spChg chg="add">
          <ac:chgData name="STINMAN, SARAH {PEP}" userId="7ba4b78f-fa27-4e6d-aa4f-40599a67c64c" providerId="ADAL" clId="{44A5A2ED-A50D-4A6E-80E2-FEF19AA7254A}" dt="2020-07-29T19:31:48.890" v="24"/>
          <ac:spMkLst>
            <pc:docMk/>
            <pc:sldMk cId="618756557" sldId="314"/>
            <ac:spMk id="15" creationId="{EE7D4043-CC99-437A-848B-AB679EC81012}"/>
          </ac:spMkLst>
        </pc:spChg>
      </pc:sldChg>
      <pc:sldChg chg="addSp delSp">
        <pc:chgData name="STINMAN, SARAH {PEP}" userId="7ba4b78f-fa27-4e6d-aa4f-40599a67c64c" providerId="ADAL" clId="{44A5A2ED-A50D-4A6E-80E2-FEF19AA7254A}" dt="2020-07-29T19:31:58.988" v="28"/>
        <pc:sldMkLst>
          <pc:docMk/>
          <pc:sldMk cId="3535139691" sldId="315"/>
        </pc:sldMkLst>
        <pc:spChg chg="del">
          <ac:chgData name="STINMAN, SARAH {PEP}" userId="7ba4b78f-fa27-4e6d-aa4f-40599a67c64c" providerId="ADAL" clId="{44A5A2ED-A50D-4A6E-80E2-FEF19AA7254A}" dt="2020-07-29T19:31:58.568" v="27" actId="478"/>
          <ac:spMkLst>
            <pc:docMk/>
            <pc:sldMk cId="3535139691" sldId="315"/>
            <ac:spMk id="4" creationId="{ED2C422D-6BA7-4687-95F1-7A6A426C9430}"/>
          </ac:spMkLst>
        </pc:spChg>
        <pc:spChg chg="add">
          <ac:chgData name="STINMAN, SARAH {PEP}" userId="7ba4b78f-fa27-4e6d-aa4f-40599a67c64c" providerId="ADAL" clId="{44A5A2ED-A50D-4A6E-80E2-FEF19AA7254A}" dt="2020-07-29T19:31:58.988" v="28"/>
          <ac:spMkLst>
            <pc:docMk/>
            <pc:sldMk cId="3535139691" sldId="315"/>
            <ac:spMk id="135" creationId="{BAB5EED9-E68E-44ED-8361-6D11DBC235AC}"/>
          </ac:spMkLst>
        </pc:spChg>
      </pc:sldChg>
      <pc:sldChg chg="addSp delSp">
        <pc:chgData name="STINMAN, SARAH {PEP}" userId="7ba4b78f-fa27-4e6d-aa4f-40599a67c64c" providerId="ADAL" clId="{44A5A2ED-A50D-4A6E-80E2-FEF19AA7254A}" dt="2020-07-29T19:31:19.672" v="20"/>
        <pc:sldMkLst>
          <pc:docMk/>
          <pc:sldMk cId="2713141664" sldId="316"/>
        </pc:sldMkLst>
        <pc:spChg chg="del">
          <ac:chgData name="STINMAN, SARAH {PEP}" userId="7ba4b78f-fa27-4e6d-aa4f-40599a67c64c" providerId="ADAL" clId="{44A5A2ED-A50D-4A6E-80E2-FEF19AA7254A}" dt="2020-07-29T19:31:19.254" v="19" actId="478"/>
          <ac:spMkLst>
            <pc:docMk/>
            <pc:sldMk cId="2713141664" sldId="316"/>
            <ac:spMk id="8" creationId="{C543EAB3-2F7F-4583-9990-50E1A15E32FC}"/>
          </ac:spMkLst>
        </pc:spChg>
        <pc:spChg chg="add">
          <ac:chgData name="STINMAN, SARAH {PEP}" userId="7ba4b78f-fa27-4e6d-aa4f-40599a67c64c" providerId="ADAL" clId="{44A5A2ED-A50D-4A6E-80E2-FEF19AA7254A}" dt="2020-07-29T19:31:19.672" v="20"/>
          <ac:spMkLst>
            <pc:docMk/>
            <pc:sldMk cId="2713141664" sldId="316"/>
            <ac:spMk id="10" creationId="{66CEDCD8-3AFD-45BE-83BD-4242780FFA93}"/>
          </ac:spMkLst>
        </pc:spChg>
      </pc:sldChg>
      <pc:sldChg chg="addSp delSp">
        <pc:chgData name="STINMAN, SARAH {PEP}" userId="7ba4b78f-fa27-4e6d-aa4f-40599a67c64c" providerId="ADAL" clId="{44A5A2ED-A50D-4A6E-80E2-FEF19AA7254A}" dt="2020-07-29T19:33:39.548" v="55"/>
        <pc:sldMkLst>
          <pc:docMk/>
          <pc:sldMk cId="3835174198" sldId="317"/>
        </pc:sldMkLst>
        <pc:spChg chg="del">
          <ac:chgData name="STINMAN, SARAH {PEP}" userId="7ba4b78f-fa27-4e6d-aa4f-40599a67c64c" providerId="ADAL" clId="{44A5A2ED-A50D-4A6E-80E2-FEF19AA7254A}" dt="2020-07-29T19:33:38.356" v="54" actId="478"/>
          <ac:spMkLst>
            <pc:docMk/>
            <pc:sldMk cId="3835174198" sldId="317"/>
            <ac:spMk id="4" creationId="{26A563C9-0FD1-4BAA-96F6-32C7289A6C9B}"/>
          </ac:spMkLst>
        </pc:spChg>
        <pc:spChg chg="add">
          <ac:chgData name="STINMAN, SARAH {PEP}" userId="7ba4b78f-fa27-4e6d-aa4f-40599a67c64c" providerId="ADAL" clId="{44A5A2ED-A50D-4A6E-80E2-FEF19AA7254A}" dt="2020-07-29T19:33:39.548" v="55"/>
          <ac:spMkLst>
            <pc:docMk/>
            <pc:sldMk cId="3835174198" sldId="317"/>
            <ac:spMk id="17" creationId="{EEC15B18-3879-4F38-9C5B-D389CE03042D}"/>
          </ac:spMkLst>
        </pc:spChg>
      </pc:sldChg>
      <pc:sldChg chg="addSp delSp">
        <pc:chgData name="STINMAN, SARAH {PEP}" userId="7ba4b78f-fa27-4e6d-aa4f-40599a67c64c" providerId="ADAL" clId="{44A5A2ED-A50D-4A6E-80E2-FEF19AA7254A}" dt="2020-07-29T19:33:43.902" v="57"/>
        <pc:sldMkLst>
          <pc:docMk/>
          <pc:sldMk cId="213503684" sldId="318"/>
        </pc:sldMkLst>
        <pc:spChg chg="del">
          <ac:chgData name="STINMAN, SARAH {PEP}" userId="7ba4b78f-fa27-4e6d-aa4f-40599a67c64c" providerId="ADAL" clId="{44A5A2ED-A50D-4A6E-80E2-FEF19AA7254A}" dt="2020-07-29T19:33:43.587" v="56" actId="478"/>
          <ac:spMkLst>
            <pc:docMk/>
            <pc:sldMk cId="213503684" sldId="318"/>
            <ac:spMk id="4" creationId="{CE109A66-8559-4F00-AA9C-6BC00910F171}"/>
          </ac:spMkLst>
        </pc:spChg>
        <pc:spChg chg="add">
          <ac:chgData name="STINMAN, SARAH {PEP}" userId="7ba4b78f-fa27-4e6d-aa4f-40599a67c64c" providerId="ADAL" clId="{44A5A2ED-A50D-4A6E-80E2-FEF19AA7254A}" dt="2020-07-29T19:33:43.902" v="57"/>
          <ac:spMkLst>
            <pc:docMk/>
            <pc:sldMk cId="213503684" sldId="318"/>
            <ac:spMk id="14" creationId="{95E96738-1D4E-4F9B-9DFF-C3D71AFD11ED}"/>
          </ac:spMkLst>
        </pc:spChg>
      </pc:sldChg>
      <pc:sldChg chg="addSp delSp">
        <pc:chgData name="STINMAN, SARAH {PEP}" userId="7ba4b78f-fa27-4e6d-aa4f-40599a67c64c" providerId="ADAL" clId="{44A5A2ED-A50D-4A6E-80E2-FEF19AA7254A}" dt="2020-07-29T19:31:14.928" v="18"/>
        <pc:sldMkLst>
          <pc:docMk/>
          <pc:sldMk cId="21749566" sldId="327"/>
        </pc:sldMkLst>
        <pc:spChg chg="del">
          <ac:chgData name="STINMAN, SARAH {PEP}" userId="7ba4b78f-fa27-4e6d-aa4f-40599a67c64c" providerId="ADAL" clId="{44A5A2ED-A50D-4A6E-80E2-FEF19AA7254A}" dt="2020-07-29T19:31:14.356" v="17" actId="478"/>
          <ac:spMkLst>
            <pc:docMk/>
            <pc:sldMk cId="21749566" sldId="327"/>
            <ac:spMk id="3" creationId="{EB99C2C3-D107-4D7A-B202-6FD91D4406CD}"/>
          </ac:spMkLst>
        </pc:spChg>
        <pc:spChg chg="add">
          <ac:chgData name="STINMAN, SARAH {PEP}" userId="7ba4b78f-fa27-4e6d-aa4f-40599a67c64c" providerId="ADAL" clId="{44A5A2ED-A50D-4A6E-80E2-FEF19AA7254A}" dt="2020-07-29T19:31:14.928" v="18"/>
          <ac:spMkLst>
            <pc:docMk/>
            <pc:sldMk cId="21749566" sldId="327"/>
            <ac:spMk id="30" creationId="{85F354CC-620A-431B-9B87-F8617394B976}"/>
          </ac:spMkLst>
        </pc:spChg>
      </pc:sldChg>
      <pc:sldChg chg="addSp delSp">
        <pc:chgData name="STINMAN, SARAH {PEP}" userId="7ba4b78f-fa27-4e6d-aa4f-40599a67c64c" providerId="ADAL" clId="{44A5A2ED-A50D-4A6E-80E2-FEF19AA7254A}" dt="2020-07-29T19:29:51.947" v="8"/>
        <pc:sldMkLst>
          <pc:docMk/>
          <pc:sldMk cId="3050914103" sldId="328"/>
        </pc:sldMkLst>
        <pc:spChg chg="add del">
          <ac:chgData name="STINMAN, SARAH {PEP}" userId="7ba4b78f-fa27-4e6d-aa4f-40599a67c64c" providerId="ADAL" clId="{44A5A2ED-A50D-4A6E-80E2-FEF19AA7254A}" dt="2020-07-29T19:29:10.300" v="7" actId="478"/>
          <ac:spMkLst>
            <pc:docMk/>
            <pc:sldMk cId="3050914103" sldId="328"/>
            <ac:spMk id="15" creationId="{E787D843-D51F-4ACE-9EC8-8D327141EB9C}"/>
          </ac:spMkLst>
        </pc:spChg>
        <pc:spChg chg="add">
          <ac:chgData name="STINMAN, SARAH {PEP}" userId="7ba4b78f-fa27-4e6d-aa4f-40599a67c64c" providerId="ADAL" clId="{44A5A2ED-A50D-4A6E-80E2-FEF19AA7254A}" dt="2020-07-29T19:29:51.947" v="8"/>
          <ac:spMkLst>
            <pc:docMk/>
            <pc:sldMk cId="3050914103" sldId="328"/>
            <ac:spMk id="16" creationId="{F6A5C913-04E3-4042-9CF0-32B3682087AE}"/>
          </ac:spMkLst>
        </pc:spChg>
      </pc:sldChg>
      <pc:sldChg chg="addSp delSp">
        <pc:chgData name="STINMAN, SARAH {PEP}" userId="7ba4b78f-fa27-4e6d-aa4f-40599a67c64c" providerId="ADAL" clId="{44A5A2ED-A50D-4A6E-80E2-FEF19AA7254A}" dt="2020-07-29T19:31:09.131" v="16"/>
        <pc:sldMkLst>
          <pc:docMk/>
          <pc:sldMk cId="18729789" sldId="329"/>
        </pc:sldMkLst>
        <pc:spChg chg="del">
          <ac:chgData name="STINMAN, SARAH {PEP}" userId="7ba4b78f-fa27-4e6d-aa4f-40599a67c64c" providerId="ADAL" clId="{44A5A2ED-A50D-4A6E-80E2-FEF19AA7254A}" dt="2020-07-29T19:31:08.566" v="15" actId="478"/>
          <ac:spMkLst>
            <pc:docMk/>
            <pc:sldMk cId="18729789" sldId="329"/>
            <ac:spMk id="4" creationId="{1ABE0D8F-CAAA-4E66-A8AD-8F88C9B95ED1}"/>
          </ac:spMkLst>
        </pc:spChg>
        <pc:spChg chg="add">
          <ac:chgData name="STINMAN, SARAH {PEP}" userId="7ba4b78f-fa27-4e6d-aa4f-40599a67c64c" providerId="ADAL" clId="{44A5A2ED-A50D-4A6E-80E2-FEF19AA7254A}" dt="2020-07-29T19:31:09.131" v="16"/>
          <ac:spMkLst>
            <pc:docMk/>
            <pc:sldMk cId="18729789" sldId="329"/>
            <ac:spMk id="21" creationId="{EE6610E7-FD1C-48B6-BF64-128AFBCDC30D}"/>
          </ac:spMkLst>
        </pc:spChg>
      </pc:sldChg>
      <pc:sldChg chg="addSp delSp modSp">
        <pc:chgData name="STINMAN, SARAH {PEP}" userId="7ba4b78f-fa27-4e6d-aa4f-40599a67c64c" providerId="ADAL" clId="{44A5A2ED-A50D-4A6E-80E2-FEF19AA7254A}" dt="2020-07-30T17:50:15.787" v="60" actId="20577"/>
        <pc:sldMkLst>
          <pc:docMk/>
          <pc:sldMk cId="4250143491" sldId="330"/>
        </pc:sldMkLst>
        <pc:spChg chg="del">
          <ac:chgData name="STINMAN, SARAH {PEP}" userId="7ba4b78f-fa27-4e6d-aa4f-40599a67c64c" providerId="ADAL" clId="{44A5A2ED-A50D-4A6E-80E2-FEF19AA7254A}" dt="2020-07-29T19:31:35.941" v="21" actId="478"/>
          <ac:spMkLst>
            <pc:docMk/>
            <pc:sldMk cId="4250143491" sldId="330"/>
            <ac:spMk id="5" creationId="{CB28CCDA-8B35-4C7F-9D10-922684EFF401}"/>
          </ac:spMkLst>
        </pc:spChg>
        <pc:spChg chg="add mod">
          <ac:chgData name="STINMAN, SARAH {PEP}" userId="7ba4b78f-fa27-4e6d-aa4f-40599a67c64c" providerId="ADAL" clId="{44A5A2ED-A50D-4A6E-80E2-FEF19AA7254A}" dt="2020-07-30T17:50:15.787" v="60" actId="20577"/>
          <ac:spMkLst>
            <pc:docMk/>
            <pc:sldMk cId="4250143491" sldId="330"/>
            <ac:spMk id="50" creationId="{EA953172-DE90-4E0C-92BC-316593690F5F}"/>
          </ac:spMkLst>
        </pc:spChg>
      </pc:sldChg>
      <pc:sldChg chg="addSp delSp">
        <pc:chgData name="STINMAN, SARAH {PEP}" userId="7ba4b78f-fa27-4e6d-aa4f-40599a67c64c" providerId="ADAL" clId="{44A5A2ED-A50D-4A6E-80E2-FEF19AA7254A}" dt="2020-07-29T19:31:54.345" v="26"/>
        <pc:sldMkLst>
          <pc:docMk/>
          <pc:sldMk cId="4263244754" sldId="332"/>
        </pc:sldMkLst>
        <pc:spChg chg="del">
          <ac:chgData name="STINMAN, SARAH {PEP}" userId="7ba4b78f-fa27-4e6d-aa4f-40599a67c64c" providerId="ADAL" clId="{44A5A2ED-A50D-4A6E-80E2-FEF19AA7254A}" dt="2020-07-29T19:31:53.892" v="25" actId="478"/>
          <ac:spMkLst>
            <pc:docMk/>
            <pc:sldMk cId="4263244754" sldId="332"/>
            <ac:spMk id="5" creationId="{87EEDE6C-9634-4218-AD42-CD2B6174261D}"/>
          </ac:spMkLst>
        </pc:spChg>
        <pc:spChg chg="add">
          <ac:chgData name="STINMAN, SARAH {PEP}" userId="7ba4b78f-fa27-4e6d-aa4f-40599a67c64c" providerId="ADAL" clId="{44A5A2ED-A50D-4A6E-80E2-FEF19AA7254A}" dt="2020-07-29T19:31:54.345" v="26"/>
          <ac:spMkLst>
            <pc:docMk/>
            <pc:sldMk cId="4263244754" sldId="332"/>
            <ac:spMk id="15" creationId="{5EF9707F-2D26-4FF1-9CF2-AB494EEDBC09}"/>
          </ac:spMkLst>
        </pc:spChg>
      </pc:sldChg>
      <pc:sldChg chg="addSp delSp">
        <pc:chgData name="STINMAN, SARAH {PEP}" userId="7ba4b78f-fa27-4e6d-aa4f-40599a67c64c" providerId="ADAL" clId="{44A5A2ED-A50D-4A6E-80E2-FEF19AA7254A}" dt="2020-07-29T19:33:47.720" v="59"/>
        <pc:sldMkLst>
          <pc:docMk/>
          <pc:sldMk cId="2137208703" sldId="334"/>
        </pc:sldMkLst>
        <pc:spChg chg="del">
          <ac:chgData name="STINMAN, SARAH {PEP}" userId="7ba4b78f-fa27-4e6d-aa4f-40599a67c64c" providerId="ADAL" clId="{44A5A2ED-A50D-4A6E-80E2-FEF19AA7254A}" dt="2020-07-29T19:33:47.333" v="58" actId="478"/>
          <ac:spMkLst>
            <pc:docMk/>
            <pc:sldMk cId="2137208703" sldId="334"/>
            <ac:spMk id="4" creationId="{1F0F6C1B-CDAA-4469-9EE7-4D95F3EF5923}"/>
          </ac:spMkLst>
        </pc:spChg>
        <pc:spChg chg="add">
          <ac:chgData name="STINMAN, SARAH {PEP}" userId="7ba4b78f-fa27-4e6d-aa4f-40599a67c64c" providerId="ADAL" clId="{44A5A2ED-A50D-4A6E-80E2-FEF19AA7254A}" dt="2020-07-29T19:33:47.720" v="59"/>
          <ac:spMkLst>
            <pc:docMk/>
            <pc:sldMk cId="2137208703" sldId="334"/>
            <ac:spMk id="15" creationId="{18B736DD-F0D5-4120-AB98-00BA91CD810E}"/>
          </ac:spMkLst>
        </pc:spChg>
      </pc:sldChg>
      <pc:sldChg chg="addSp delSp">
        <pc:chgData name="STINMAN, SARAH {PEP}" userId="7ba4b78f-fa27-4e6d-aa4f-40599a67c64c" providerId="ADAL" clId="{44A5A2ED-A50D-4A6E-80E2-FEF19AA7254A}" dt="2020-07-29T19:32:17.717" v="36"/>
        <pc:sldMkLst>
          <pc:docMk/>
          <pc:sldMk cId="1360698992" sldId="336"/>
        </pc:sldMkLst>
        <pc:spChg chg="del">
          <ac:chgData name="STINMAN, SARAH {PEP}" userId="7ba4b78f-fa27-4e6d-aa4f-40599a67c64c" providerId="ADAL" clId="{44A5A2ED-A50D-4A6E-80E2-FEF19AA7254A}" dt="2020-07-29T19:32:17.220" v="35" actId="478"/>
          <ac:spMkLst>
            <pc:docMk/>
            <pc:sldMk cId="1360698992" sldId="336"/>
            <ac:spMk id="4" creationId="{C9926834-288D-4D3F-AA48-5B4C7A2C3E4A}"/>
          </ac:spMkLst>
        </pc:spChg>
        <pc:spChg chg="add">
          <ac:chgData name="STINMAN, SARAH {PEP}" userId="7ba4b78f-fa27-4e6d-aa4f-40599a67c64c" providerId="ADAL" clId="{44A5A2ED-A50D-4A6E-80E2-FEF19AA7254A}" dt="2020-07-29T19:32:17.717" v="36"/>
          <ac:spMkLst>
            <pc:docMk/>
            <pc:sldMk cId="1360698992" sldId="336"/>
            <ac:spMk id="21" creationId="{B2FC2577-83E5-4147-AA39-437777E749AF}"/>
          </ac:spMkLst>
        </pc:spChg>
      </pc:sldChg>
      <pc:sldChg chg="addSp delSp">
        <pc:chgData name="STINMAN, SARAH {PEP}" userId="7ba4b78f-fa27-4e6d-aa4f-40599a67c64c" providerId="ADAL" clId="{44A5A2ED-A50D-4A6E-80E2-FEF19AA7254A}" dt="2020-07-29T19:32:03.113" v="30"/>
        <pc:sldMkLst>
          <pc:docMk/>
          <pc:sldMk cId="312855496" sldId="338"/>
        </pc:sldMkLst>
        <pc:spChg chg="del">
          <ac:chgData name="STINMAN, SARAH {PEP}" userId="7ba4b78f-fa27-4e6d-aa4f-40599a67c64c" providerId="ADAL" clId="{44A5A2ED-A50D-4A6E-80E2-FEF19AA7254A}" dt="2020-07-29T19:32:02.629" v="29" actId="478"/>
          <ac:spMkLst>
            <pc:docMk/>
            <pc:sldMk cId="312855496" sldId="338"/>
            <ac:spMk id="7" creationId="{F860E0F2-C441-4075-9BDA-8F035458DDC6}"/>
          </ac:spMkLst>
        </pc:spChg>
        <pc:spChg chg="add">
          <ac:chgData name="STINMAN, SARAH {PEP}" userId="7ba4b78f-fa27-4e6d-aa4f-40599a67c64c" providerId="ADAL" clId="{44A5A2ED-A50D-4A6E-80E2-FEF19AA7254A}" dt="2020-07-29T19:32:03.113" v="30"/>
          <ac:spMkLst>
            <pc:docMk/>
            <pc:sldMk cId="312855496" sldId="338"/>
            <ac:spMk id="32" creationId="{BE7870BC-ED11-42DA-A32C-CECF7488B94E}"/>
          </ac:spMkLst>
        </pc:spChg>
      </pc:sldChg>
      <pc:sldChg chg="addSp delSp">
        <pc:chgData name="STINMAN, SARAH {PEP}" userId="7ba4b78f-fa27-4e6d-aa4f-40599a67c64c" providerId="ADAL" clId="{44A5A2ED-A50D-4A6E-80E2-FEF19AA7254A}" dt="2020-07-29T19:30:05.560" v="10"/>
        <pc:sldMkLst>
          <pc:docMk/>
          <pc:sldMk cId="1247731393" sldId="339"/>
        </pc:sldMkLst>
        <pc:spChg chg="add del">
          <ac:chgData name="STINMAN, SARAH {PEP}" userId="7ba4b78f-fa27-4e6d-aa4f-40599a67c64c" providerId="ADAL" clId="{44A5A2ED-A50D-4A6E-80E2-FEF19AA7254A}" dt="2020-07-29T19:30:04.756" v="9" actId="478"/>
          <ac:spMkLst>
            <pc:docMk/>
            <pc:sldMk cId="1247731393" sldId="339"/>
            <ac:spMk id="3" creationId="{9E10D6D1-E6CB-4B38-84B0-04D0D4FDEFD2}"/>
          </ac:spMkLst>
        </pc:spChg>
        <pc:spChg chg="add">
          <ac:chgData name="STINMAN, SARAH {PEP}" userId="7ba4b78f-fa27-4e6d-aa4f-40599a67c64c" providerId="ADAL" clId="{44A5A2ED-A50D-4A6E-80E2-FEF19AA7254A}" dt="2020-07-29T19:30:05.560" v="10"/>
          <ac:spMkLst>
            <pc:docMk/>
            <pc:sldMk cId="1247731393" sldId="339"/>
            <ac:spMk id="11" creationId="{5E4E7FE3-4625-4677-9537-E81B632C172A}"/>
          </ac:spMkLst>
        </pc:spChg>
      </pc:sldChg>
      <pc:sldChg chg="addSp delSp">
        <pc:chgData name="STINMAN, SARAH {PEP}" userId="7ba4b78f-fa27-4e6d-aa4f-40599a67c64c" providerId="ADAL" clId="{44A5A2ED-A50D-4A6E-80E2-FEF19AA7254A}" dt="2020-07-29T19:32:07.660" v="32"/>
        <pc:sldMkLst>
          <pc:docMk/>
          <pc:sldMk cId="1097847355" sldId="606"/>
        </pc:sldMkLst>
        <pc:spChg chg="del">
          <ac:chgData name="STINMAN, SARAH {PEP}" userId="7ba4b78f-fa27-4e6d-aa4f-40599a67c64c" providerId="ADAL" clId="{44A5A2ED-A50D-4A6E-80E2-FEF19AA7254A}" dt="2020-07-29T19:32:07.204" v="31" actId="478"/>
          <ac:spMkLst>
            <pc:docMk/>
            <pc:sldMk cId="1097847355" sldId="606"/>
            <ac:spMk id="3" creationId="{21C20487-88BC-4E06-ADD6-3C0C1285D870}"/>
          </ac:spMkLst>
        </pc:spChg>
        <pc:spChg chg="add">
          <ac:chgData name="STINMAN, SARAH {PEP}" userId="7ba4b78f-fa27-4e6d-aa4f-40599a67c64c" providerId="ADAL" clId="{44A5A2ED-A50D-4A6E-80E2-FEF19AA7254A}" dt="2020-07-29T19:32:07.660" v="32"/>
          <ac:spMkLst>
            <pc:docMk/>
            <pc:sldMk cId="1097847355" sldId="606"/>
            <ac:spMk id="6" creationId="{90F7D2A2-4977-4EF4-BC76-3D59DFCBD75E}"/>
          </ac:spMkLst>
        </pc:spChg>
      </pc:sldChg>
      <pc:sldChg chg="addSp delSp">
        <pc:chgData name="STINMAN, SARAH {PEP}" userId="7ba4b78f-fa27-4e6d-aa4f-40599a67c64c" providerId="ADAL" clId="{44A5A2ED-A50D-4A6E-80E2-FEF19AA7254A}" dt="2020-07-29T19:32:13.241" v="34"/>
        <pc:sldMkLst>
          <pc:docMk/>
          <pc:sldMk cId="1513721815" sldId="607"/>
        </pc:sldMkLst>
        <pc:spChg chg="del">
          <ac:chgData name="STINMAN, SARAH {PEP}" userId="7ba4b78f-fa27-4e6d-aa4f-40599a67c64c" providerId="ADAL" clId="{44A5A2ED-A50D-4A6E-80E2-FEF19AA7254A}" dt="2020-07-29T19:32:12.867" v="33" actId="478"/>
          <ac:spMkLst>
            <pc:docMk/>
            <pc:sldMk cId="1513721815" sldId="607"/>
            <ac:spMk id="3" creationId="{C197D297-09E5-4129-882F-19DDF92B425B}"/>
          </ac:spMkLst>
        </pc:spChg>
        <pc:spChg chg="add">
          <ac:chgData name="STINMAN, SARAH {PEP}" userId="7ba4b78f-fa27-4e6d-aa4f-40599a67c64c" providerId="ADAL" clId="{44A5A2ED-A50D-4A6E-80E2-FEF19AA7254A}" dt="2020-07-29T19:32:13.241" v="34"/>
          <ac:spMkLst>
            <pc:docMk/>
            <pc:sldMk cId="1513721815" sldId="607"/>
            <ac:spMk id="6" creationId="{90D9077F-0635-45E1-A5E0-45F7E5CEDEB4}"/>
          </ac:spMkLst>
        </pc:spChg>
      </pc:sldChg>
      <pc:sldChg chg="addSp delSp modSp">
        <pc:chgData name="STINMAN, SARAH {PEP}" userId="7ba4b78f-fa27-4e6d-aa4f-40599a67c64c" providerId="ADAL" clId="{44A5A2ED-A50D-4A6E-80E2-FEF19AA7254A}" dt="2020-07-29T19:32:55.236" v="51" actId="20577"/>
        <pc:sldMkLst>
          <pc:docMk/>
          <pc:sldMk cId="2931392491" sldId="608"/>
        </pc:sldMkLst>
        <pc:spChg chg="del">
          <ac:chgData name="STINMAN, SARAH {PEP}" userId="7ba4b78f-fa27-4e6d-aa4f-40599a67c64c" providerId="ADAL" clId="{44A5A2ED-A50D-4A6E-80E2-FEF19AA7254A}" dt="2020-07-29T19:32:51.302" v="38" actId="478"/>
          <ac:spMkLst>
            <pc:docMk/>
            <pc:sldMk cId="2931392491" sldId="608"/>
            <ac:spMk id="3" creationId="{35993A41-E641-428D-8B75-C6906F589507}"/>
          </ac:spMkLst>
        </pc:spChg>
        <pc:spChg chg="add mod">
          <ac:chgData name="STINMAN, SARAH {PEP}" userId="7ba4b78f-fa27-4e6d-aa4f-40599a67c64c" providerId="ADAL" clId="{44A5A2ED-A50D-4A6E-80E2-FEF19AA7254A}" dt="2020-07-29T19:32:55.236" v="51" actId="20577"/>
          <ac:spMkLst>
            <pc:docMk/>
            <pc:sldMk cId="2931392491" sldId="608"/>
            <ac:spMk id="5" creationId="{1F3C3B63-4B39-439A-A965-F3AF27B49CA5}"/>
          </ac:spMkLst>
        </pc:spChg>
      </pc:sldChg>
      <pc:sldChg chg="addSp delSp">
        <pc:chgData name="STINMAN, SARAH {PEP}" userId="7ba4b78f-fa27-4e6d-aa4f-40599a67c64c" providerId="ADAL" clId="{44A5A2ED-A50D-4A6E-80E2-FEF19AA7254A}" dt="2020-07-29T19:33:08.809" v="53"/>
        <pc:sldMkLst>
          <pc:docMk/>
          <pc:sldMk cId="1457380412" sldId="609"/>
        </pc:sldMkLst>
        <pc:spChg chg="del">
          <ac:chgData name="STINMAN, SARAH {PEP}" userId="7ba4b78f-fa27-4e6d-aa4f-40599a67c64c" providerId="ADAL" clId="{44A5A2ED-A50D-4A6E-80E2-FEF19AA7254A}" dt="2020-07-29T19:33:08.468" v="52" actId="478"/>
          <ac:spMkLst>
            <pc:docMk/>
            <pc:sldMk cId="1457380412" sldId="609"/>
            <ac:spMk id="5" creationId="{13806082-DC74-4D25-BC27-3FE21D73D5D7}"/>
          </ac:spMkLst>
        </pc:spChg>
        <pc:spChg chg="add">
          <ac:chgData name="STINMAN, SARAH {PEP}" userId="7ba4b78f-fa27-4e6d-aa4f-40599a67c64c" providerId="ADAL" clId="{44A5A2ED-A50D-4A6E-80E2-FEF19AA7254A}" dt="2020-07-29T19:33:08.809" v="53"/>
          <ac:spMkLst>
            <pc:docMk/>
            <pc:sldMk cId="1457380412" sldId="609"/>
            <ac:spMk id="6" creationId="{C548696F-3501-4F9E-B87A-483F38D48FB0}"/>
          </ac:spMkLst>
        </pc:spChg>
      </pc:sldChg>
      <pc:sldChg chg="add del">
        <pc:chgData name="STINMAN, SARAH {PEP}" userId="7ba4b78f-fa27-4e6d-aa4f-40599a67c64c" providerId="ADAL" clId="{44A5A2ED-A50D-4A6E-80E2-FEF19AA7254A}" dt="2020-07-29T19:29:08.782" v="6"/>
        <pc:sldMkLst>
          <pc:docMk/>
          <pc:sldMk cId="2609290786" sldId="612"/>
        </pc:sldMkLst>
      </pc:sldChg>
      <pc:sldChg chg="add del">
        <pc:chgData name="STINMAN, SARAH {PEP}" userId="7ba4b78f-fa27-4e6d-aa4f-40599a67c64c" providerId="ADAL" clId="{44A5A2ED-A50D-4A6E-80E2-FEF19AA7254A}" dt="2020-07-29T19:28:59.828" v="4"/>
        <pc:sldMkLst>
          <pc:docMk/>
          <pc:sldMk cId="572117867" sldId="613"/>
        </pc:sldMkLst>
      </pc:sldChg>
    </pc:docChg>
  </pc:docChgLst>
  <pc:docChgLst>
    <pc:chgData name="OIKAWA, SARA {PEP}" userId="S::sara.oikawa1@pepsico.com::daca05a4-c2e3-496c-acf6-4ca22e129b95" providerId="AD" clId="Web-{CA455BDF-FD08-4253-A6C2-7A5238CDAD55}"/>
    <pc:docChg chg="delSld modSld">
      <pc:chgData name="OIKAWA, SARA {PEP}" userId="S::sara.oikawa1@pepsico.com::daca05a4-c2e3-496c-acf6-4ca22e129b95" providerId="AD" clId="Web-{CA455BDF-FD08-4253-A6C2-7A5238CDAD55}" dt="2020-07-07T18:14:58.932" v="475" actId="1076"/>
      <pc:docMkLst>
        <pc:docMk/>
      </pc:docMkLst>
      <pc:sldChg chg="modSp">
        <pc:chgData name="OIKAWA, SARA {PEP}" userId="S::sara.oikawa1@pepsico.com::daca05a4-c2e3-496c-acf6-4ca22e129b95" providerId="AD" clId="Web-{CA455BDF-FD08-4253-A6C2-7A5238CDAD55}" dt="2020-07-07T17:51:12.154" v="7" actId="20577"/>
        <pc:sldMkLst>
          <pc:docMk/>
          <pc:sldMk cId="3835174198" sldId="317"/>
        </pc:sldMkLst>
        <pc:spChg chg="mod">
          <ac:chgData name="OIKAWA, SARA {PEP}" userId="S::sara.oikawa1@pepsico.com::daca05a4-c2e3-496c-acf6-4ca22e129b95" providerId="AD" clId="Web-{CA455BDF-FD08-4253-A6C2-7A5238CDAD55}" dt="2020-07-07T17:51:12.154" v="7" actId="20577"/>
          <ac:spMkLst>
            <pc:docMk/>
            <pc:sldMk cId="3835174198" sldId="317"/>
            <ac:spMk id="22" creationId="{90961845-DA19-4DB1-8727-B496973A247A}"/>
          </ac:spMkLst>
        </pc:spChg>
        <pc:picChg chg="mod">
          <ac:chgData name="OIKAWA, SARA {PEP}" userId="S::sara.oikawa1@pepsico.com::daca05a4-c2e3-496c-acf6-4ca22e129b95" providerId="AD" clId="Web-{CA455BDF-FD08-4253-A6C2-7A5238CDAD55}" dt="2020-07-07T17:51:08.639" v="5" actId="1076"/>
          <ac:picMkLst>
            <pc:docMk/>
            <pc:sldMk cId="3835174198" sldId="317"/>
            <ac:picMk id="23" creationId="{7CA25154-7ACA-4C5C-84FB-67CFDDB73613}"/>
          </ac:picMkLst>
        </pc:picChg>
      </pc:sldChg>
      <pc:sldChg chg="addSp delSp modSp modNotes">
        <pc:chgData name="OIKAWA, SARA {PEP}" userId="S::sara.oikawa1@pepsico.com::daca05a4-c2e3-496c-acf6-4ca22e129b95" providerId="AD" clId="Web-{CA455BDF-FD08-4253-A6C2-7A5238CDAD55}" dt="2020-07-07T18:01:43.934" v="192" actId="1076"/>
        <pc:sldMkLst>
          <pc:docMk/>
          <pc:sldMk cId="213503684" sldId="318"/>
        </pc:sldMkLst>
        <pc:spChg chg="mod">
          <ac:chgData name="OIKAWA, SARA {PEP}" userId="S::sara.oikawa1@pepsico.com::daca05a4-c2e3-496c-acf6-4ca22e129b95" providerId="AD" clId="Web-{CA455BDF-FD08-4253-A6C2-7A5238CDAD55}" dt="2020-07-07T17:58:25.466" v="101" actId="20577"/>
          <ac:spMkLst>
            <pc:docMk/>
            <pc:sldMk cId="213503684" sldId="318"/>
            <ac:spMk id="3" creationId="{0EFF185E-D943-8041-AAAF-A2438C586D71}"/>
          </ac:spMkLst>
        </pc:spChg>
        <pc:spChg chg="add mod">
          <ac:chgData name="OIKAWA, SARA {PEP}" userId="S::sara.oikawa1@pepsico.com::daca05a4-c2e3-496c-acf6-4ca22e129b95" providerId="AD" clId="Web-{CA455BDF-FD08-4253-A6C2-7A5238CDAD55}" dt="2020-07-07T18:01:16.903" v="187" actId="1076"/>
          <ac:spMkLst>
            <pc:docMk/>
            <pc:sldMk cId="213503684" sldId="318"/>
            <ac:spMk id="15" creationId="{763C577F-10A7-4B27-A551-FEEDC2FB590D}"/>
          </ac:spMkLst>
        </pc:spChg>
        <pc:spChg chg="add mod">
          <ac:chgData name="OIKAWA, SARA {PEP}" userId="S::sara.oikawa1@pepsico.com::daca05a4-c2e3-496c-acf6-4ca22e129b95" providerId="AD" clId="Web-{CA455BDF-FD08-4253-A6C2-7A5238CDAD55}" dt="2020-07-07T18:01:16.918" v="188" actId="1076"/>
          <ac:spMkLst>
            <pc:docMk/>
            <pc:sldMk cId="213503684" sldId="318"/>
            <ac:spMk id="16" creationId="{A3B43F7C-5205-4B36-AA3A-F17CB48C0CB3}"/>
          </ac:spMkLst>
        </pc:spChg>
        <pc:spChg chg="add mod">
          <ac:chgData name="OIKAWA, SARA {PEP}" userId="S::sara.oikawa1@pepsico.com::daca05a4-c2e3-496c-acf6-4ca22e129b95" providerId="AD" clId="Web-{CA455BDF-FD08-4253-A6C2-7A5238CDAD55}" dt="2020-07-07T18:01:24.622" v="190" actId="1076"/>
          <ac:spMkLst>
            <pc:docMk/>
            <pc:sldMk cId="213503684" sldId="318"/>
            <ac:spMk id="17" creationId="{B41606D8-695B-4EE0-BDAB-8183006332D7}"/>
          </ac:spMkLst>
        </pc:spChg>
        <pc:grpChg chg="add mod">
          <ac:chgData name="OIKAWA, SARA {PEP}" userId="S::sara.oikawa1@pepsico.com::daca05a4-c2e3-496c-acf6-4ca22e129b95" providerId="AD" clId="Web-{CA455BDF-FD08-4253-A6C2-7A5238CDAD55}" dt="2020-07-07T17:58:48.013" v="106" actId="1076"/>
          <ac:grpSpMkLst>
            <pc:docMk/>
            <pc:sldMk cId="213503684" sldId="318"/>
            <ac:grpSpMk id="7" creationId="{FA2FF682-B4BE-4A4F-894E-E259A9C5EF9A}"/>
          </ac:grpSpMkLst>
        </pc:grpChg>
        <pc:picChg chg="add mod">
          <ac:chgData name="OIKAWA, SARA {PEP}" userId="S::sara.oikawa1@pepsico.com::daca05a4-c2e3-496c-acf6-4ca22e129b95" providerId="AD" clId="Web-{CA455BDF-FD08-4253-A6C2-7A5238CDAD55}" dt="2020-07-07T18:00:00.965" v="133" actId="1076"/>
          <ac:picMkLst>
            <pc:docMk/>
            <pc:sldMk cId="213503684" sldId="318"/>
            <ac:picMk id="8" creationId="{07F0C5E8-ECB3-493E-8D08-9D1A88792CC1}"/>
          </ac:picMkLst>
        </pc:picChg>
        <pc:picChg chg="add del mod">
          <ac:chgData name="OIKAWA, SARA {PEP}" userId="S::sara.oikawa1@pepsico.com::daca05a4-c2e3-496c-acf6-4ca22e129b95" providerId="AD" clId="Web-{CA455BDF-FD08-4253-A6C2-7A5238CDAD55}" dt="2020-07-07T17:56:17.169" v="65"/>
          <ac:picMkLst>
            <pc:docMk/>
            <pc:sldMk cId="213503684" sldId="318"/>
            <ac:picMk id="9" creationId="{0707130E-6CFD-4E3A-A7F4-BFD49D3BA0EC}"/>
          </ac:picMkLst>
        </pc:picChg>
        <pc:picChg chg="add del mod">
          <ac:chgData name="OIKAWA, SARA {PEP}" userId="S::sara.oikawa1@pepsico.com::daca05a4-c2e3-496c-acf6-4ca22e129b95" providerId="AD" clId="Web-{CA455BDF-FD08-4253-A6C2-7A5238CDAD55}" dt="2020-07-07T17:56:18.732" v="66"/>
          <ac:picMkLst>
            <pc:docMk/>
            <pc:sldMk cId="213503684" sldId="318"/>
            <ac:picMk id="10" creationId="{F36EC414-AB9A-4B3E-A5D4-358DF9EDB273}"/>
          </ac:picMkLst>
        </pc:picChg>
        <pc:picChg chg="add del mod">
          <ac:chgData name="OIKAWA, SARA {PEP}" userId="S::sara.oikawa1@pepsico.com::daca05a4-c2e3-496c-acf6-4ca22e129b95" providerId="AD" clId="Web-{CA455BDF-FD08-4253-A6C2-7A5238CDAD55}" dt="2020-07-07T17:56:20.124" v="67"/>
          <ac:picMkLst>
            <pc:docMk/>
            <pc:sldMk cId="213503684" sldId="318"/>
            <ac:picMk id="11" creationId="{0879D524-F4CB-449E-AEA5-D7B9E544E7F0}"/>
          </ac:picMkLst>
        </pc:picChg>
        <pc:picChg chg="add mod">
          <ac:chgData name="OIKAWA, SARA {PEP}" userId="S::sara.oikawa1@pepsico.com::daca05a4-c2e3-496c-acf6-4ca22e129b95" providerId="AD" clId="Web-{CA455BDF-FD08-4253-A6C2-7A5238CDAD55}" dt="2020-07-07T18:01:43.934" v="192" actId="1076"/>
          <ac:picMkLst>
            <pc:docMk/>
            <pc:sldMk cId="213503684" sldId="318"/>
            <ac:picMk id="19" creationId="{8AE37214-DDAE-4F38-BA29-265190D51B00}"/>
          </ac:picMkLst>
        </pc:picChg>
        <pc:cxnChg chg="add mod">
          <ac:chgData name="OIKAWA, SARA {PEP}" userId="S::sara.oikawa1@pepsico.com::daca05a4-c2e3-496c-acf6-4ca22e129b95" providerId="AD" clId="Web-{CA455BDF-FD08-4253-A6C2-7A5238CDAD55}" dt="2020-07-07T17:58:38.763" v="102" actId="1076"/>
          <ac:cxnSpMkLst>
            <pc:docMk/>
            <pc:sldMk cId="213503684" sldId="318"/>
            <ac:cxnSpMk id="13" creationId="{EA9744FC-4A2D-42B3-8805-1DA8592A944A}"/>
          </ac:cxnSpMkLst>
        </pc:cxnChg>
      </pc:sldChg>
      <pc:sldChg chg="addSp delSp modSp">
        <pc:chgData name="OIKAWA, SARA {PEP}" userId="S::sara.oikawa1@pepsico.com::daca05a4-c2e3-496c-acf6-4ca22e129b95" providerId="AD" clId="Web-{CA455BDF-FD08-4253-A6C2-7A5238CDAD55}" dt="2020-07-07T18:14:58.932" v="475" actId="1076"/>
        <pc:sldMkLst>
          <pc:docMk/>
          <pc:sldMk cId="2137208703" sldId="334"/>
        </pc:sldMkLst>
        <pc:spChg chg="mod">
          <ac:chgData name="OIKAWA, SARA {PEP}" userId="S::sara.oikawa1@pepsico.com::daca05a4-c2e3-496c-acf6-4ca22e129b95" providerId="AD" clId="Web-{CA455BDF-FD08-4253-A6C2-7A5238CDAD55}" dt="2020-07-07T18:03:58.762" v="233" actId="14100"/>
          <ac:spMkLst>
            <pc:docMk/>
            <pc:sldMk cId="2137208703" sldId="334"/>
            <ac:spMk id="3" creationId="{00000000-0000-0000-0000-000000000000}"/>
          </ac:spMkLst>
        </pc:spChg>
        <pc:spChg chg="add mod">
          <ac:chgData name="OIKAWA, SARA {PEP}" userId="S::sara.oikawa1@pepsico.com::daca05a4-c2e3-496c-acf6-4ca22e129b95" providerId="AD" clId="Web-{CA455BDF-FD08-4253-A6C2-7A5238CDAD55}" dt="2020-07-07T18:10:24.667" v="396" actId="20577"/>
          <ac:spMkLst>
            <pc:docMk/>
            <pc:sldMk cId="2137208703" sldId="334"/>
            <ac:spMk id="12" creationId="{B71DF518-6538-428E-9467-F337C5128DE6}"/>
          </ac:spMkLst>
        </pc:spChg>
        <pc:spChg chg="add del">
          <ac:chgData name="OIKAWA, SARA {PEP}" userId="S::sara.oikawa1@pepsico.com::daca05a4-c2e3-496c-acf6-4ca22e129b95" providerId="AD" clId="Web-{CA455BDF-FD08-4253-A6C2-7A5238CDAD55}" dt="2020-07-07T18:05:22.011" v="278"/>
          <ac:spMkLst>
            <pc:docMk/>
            <pc:sldMk cId="2137208703" sldId="334"/>
            <ac:spMk id="14" creationId="{97105231-C120-4FD0-8EF6-8FD90126D73D}"/>
          </ac:spMkLst>
        </pc:spChg>
        <pc:spChg chg="add del">
          <ac:chgData name="OIKAWA, SARA {PEP}" userId="S::sara.oikawa1@pepsico.com::daca05a4-c2e3-496c-acf6-4ca22e129b95" providerId="AD" clId="Web-{CA455BDF-FD08-4253-A6C2-7A5238CDAD55}" dt="2020-07-07T18:05:27.886" v="280"/>
          <ac:spMkLst>
            <pc:docMk/>
            <pc:sldMk cId="2137208703" sldId="334"/>
            <ac:spMk id="16" creationId="{FA6AD226-D3A4-484C-A56D-1978D9F7BA5E}"/>
          </ac:spMkLst>
        </pc:spChg>
        <pc:spChg chg="add del mod">
          <ac:chgData name="OIKAWA, SARA {PEP}" userId="S::sara.oikawa1@pepsico.com::daca05a4-c2e3-496c-acf6-4ca22e129b95" providerId="AD" clId="Web-{CA455BDF-FD08-4253-A6C2-7A5238CDAD55}" dt="2020-07-07T18:10:17.151" v="373"/>
          <ac:spMkLst>
            <pc:docMk/>
            <pc:sldMk cId="2137208703" sldId="334"/>
            <ac:spMk id="17" creationId="{058D7CF2-3C5B-4FD9-8AD9-19AD8C270750}"/>
          </ac:spMkLst>
        </pc:spChg>
        <pc:spChg chg="add mod">
          <ac:chgData name="OIKAWA, SARA {PEP}" userId="S::sara.oikawa1@pepsico.com::daca05a4-c2e3-496c-acf6-4ca22e129b95" providerId="AD" clId="Web-{CA455BDF-FD08-4253-A6C2-7A5238CDAD55}" dt="2020-07-07T18:12:58.823" v="439" actId="1076"/>
          <ac:spMkLst>
            <pc:docMk/>
            <pc:sldMk cId="2137208703" sldId="334"/>
            <ac:spMk id="19" creationId="{5E3876A0-AD62-4019-8E58-3F96340CC587}"/>
          </ac:spMkLst>
        </pc:spChg>
        <pc:spChg chg="add mod">
          <ac:chgData name="OIKAWA, SARA {PEP}" userId="S::sara.oikawa1@pepsico.com::daca05a4-c2e3-496c-acf6-4ca22e129b95" providerId="AD" clId="Web-{CA455BDF-FD08-4253-A6C2-7A5238CDAD55}" dt="2020-07-07T18:14:58.932" v="475" actId="1076"/>
          <ac:spMkLst>
            <pc:docMk/>
            <pc:sldMk cId="2137208703" sldId="334"/>
            <ac:spMk id="21" creationId="{D349E53E-074B-4E77-A2F9-1D3CBF6D3C5A}"/>
          </ac:spMkLst>
        </pc:spChg>
        <pc:grpChg chg="add mod">
          <ac:chgData name="OIKAWA, SARA {PEP}" userId="S::sara.oikawa1@pepsico.com::daca05a4-c2e3-496c-acf6-4ca22e129b95" providerId="AD" clId="Web-{CA455BDF-FD08-4253-A6C2-7A5238CDAD55}" dt="2020-07-07T18:11:16.354" v="401" actId="1076"/>
          <ac:grpSpMkLst>
            <pc:docMk/>
            <pc:sldMk cId="2137208703" sldId="334"/>
            <ac:grpSpMk id="10" creationId="{02C7F150-3078-4094-A482-D320B1D9EFEA}"/>
          </ac:grpSpMkLst>
        </pc:grpChg>
        <pc:picChg chg="add mod">
          <ac:chgData name="OIKAWA, SARA {PEP}" userId="S::sara.oikawa1@pepsico.com::daca05a4-c2e3-496c-acf6-4ca22e129b95" providerId="AD" clId="Web-{CA455BDF-FD08-4253-A6C2-7A5238CDAD55}" dt="2020-07-07T18:11:16.354" v="402" actId="1076"/>
          <ac:picMkLst>
            <pc:docMk/>
            <pc:sldMk cId="2137208703" sldId="334"/>
            <ac:picMk id="18" creationId="{96C122B2-8DBB-4E51-9AE0-7664C154D862}"/>
          </ac:picMkLst>
        </pc:picChg>
        <pc:picChg chg="add mod">
          <ac:chgData name="OIKAWA, SARA {PEP}" userId="S::sara.oikawa1@pepsico.com::daca05a4-c2e3-496c-acf6-4ca22e129b95" providerId="AD" clId="Web-{CA455BDF-FD08-4253-A6C2-7A5238CDAD55}" dt="2020-07-07T18:13:48.447" v="441" actId="1076"/>
          <ac:picMkLst>
            <pc:docMk/>
            <pc:sldMk cId="2137208703" sldId="334"/>
            <ac:picMk id="20" creationId="{C147332E-BE4B-4F1F-9E5E-72AA6D553F99}"/>
          </ac:picMkLst>
        </pc:picChg>
        <pc:cxnChg chg="add mod">
          <ac:chgData name="OIKAWA, SARA {PEP}" userId="S::sara.oikawa1@pepsico.com::daca05a4-c2e3-496c-acf6-4ca22e129b95" providerId="AD" clId="Web-{CA455BDF-FD08-4253-A6C2-7A5238CDAD55}" dt="2020-07-07T18:04:04.340" v="235" actId="1076"/>
          <ac:cxnSpMkLst>
            <pc:docMk/>
            <pc:sldMk cId="2137208703" sldId="334"/>
            <ac:cxnSpMk id="5" creationId="{6D23780A-6493-4D95-B4B8-8228929A6D39}"/>
          </ac:cxnSpMkLst>
        </pc:cxnChg>
      </pc:sldChg>
      <pc:sldChg chg="del">
        <pc:chgData name="OIKAWA, SARA {PEP}" userId="S::sara.oikawa1@pepsico.com::daca05a4-c2e3-496c-acf6-4ca22e129b95" providerId="AD" clId="Web-{CA455BDF-FD08-4253-A6C2-7A5238CDAD55}" dt="2020-07-07T17:49:53.639" v="0"/>
        <pc:sldMkLst>
          <pc:docMk/>
          <pc:sldMk cId="569521798" sldId="335"/>
        </pc:sldMkLst>
      </pc:sldChg>
      <pc:sldChg chg="modSp">
        <pc:chgData name="OIKAWA, SARA {PEP}" userId="S::sara.oikawa1@pepsico.com::daca05a4-c2e3-496c-acf6-4ca22e129b95" providerId="AD" clId="Web-{CA455BDF-FD08-4253-A6C2-7A5238CDAD55}" dt="2020-07-07T17:50:16.311" v="3" actId="20577"/>
        <pc:sldMkLst>
          <pc:docMk/>
          <pc:sldMk cId="312855496" sldId="338"/>
        </pc:sldMkLst>
        <pc:spChg chg="mod">
          <ac:chgData name="OIKAWA, SARA {PEP}" userId="S::sara.oikawa1@pepsico.com::daca05a4-c2e3-496c-acf6-4ca22e129b95" providerId="AD" clId="Web-{CA455BDF-FD08-4253-A6C2-7A5238CDAD55}" dt="2020-07-07T17:50:16.311" v="3" actId="20577"/>
          <ac:spMkLst>
            <pc:docMk/>
            <pc:sldMk cId="312855496" sldId="338"/>
            <ac:spMk id="23" creationId="{19E532EE-E4DD-44D6-AEC1-564003C26FDD}"/>
          </ac:spMkLst>
        </pc:spChg>
      </pc:sldChg>
    </pc:docChg>
  </pc:docChgLst>
  <pc:docChgLst>
    <pc:chgData name="STINMAN, SARAH {PEP}" userId="7ba4b78f-fa27-4e6d-aa4f-40599a67c64c" providerId="ADAL" clId="{B4347920-8DA8-4D81-ACF0-E93C2BADE28A}"/>
    <pc:docChg chg="custSel addSld delSld modSld">
      <pc:chgData name="STINMAN, SARAH {PEP}" userId="7ba4b78f-fa27-4e6d-aa4f-40599a67c64c" providerId="ADAL" clId="{B4347920-8DA8-4D81-ACF0-E93C2BADE28A}" dt="2020-07-16T15:28:45.615" v="91" actId="2696"/>
      <pc:docMkLst>
        <pc:docMk/>
      </pc:docMkLst>
      <pc:sldChg chg="del">
        <pc:chgData name="STINMAN, SARAH {PEP}" userId="7ba4b78f-fa27-4e6d-aa4f-40599a67c64c" providerId="ADAL" clId="{B4347920-8DA8-4D81-ACF0-E93C2BADE28A}" dt="2020-07-16T15:23:38.147" v="44" actId="2696"/>
        <pc:sldMkLst>
          <pc:docMk/>
          <pc:sldMk cId="317110886" sldId="271"/>
        </pc:sldMkLst>
      </pc:sldChg>
      <pc:sldChg chg="del">
        <pc:chgData name="STINMAN, SARAH {PEP}" userId="7ba4b78f-fa27-4e6d-aa4f-40599a67c64c" providerId="ADAL" clId="{B4347920-8DA8-4D81-ACF0-E93C2BADE28A}" dt="2020-07-16T15:28:45.615" v="91" actId="2696"/>
        <pc:sldMkLst>
          <pc:docMk/>
          <pc:sldMk cId="3354608317" sldId="285"/>
        </pc:sldMkLst>
      </pc:sldChg>
      <pc:sldChg chg="modSp">
        <pc:chgData name="STINMAN, SARAH {PEP}" userId="7ba4b78f-fa27-4e6d-aa4f-40599a67c64c" providerId="ADAL" clId="{B4347920-8DA8-4D81-ACF0-E93C2BADE28A}" dt="2020-07-16T15:28:33.710" v="90" actId="20577"/>
        <pc:sldMkLst>
          <pc:docMk/>
          <pc:sldMk cId="3835174198" sldId="317"/>
        </pc:sldMkLst>
        <pc:spChg chg="mod">
          <ac:chgData name="STINMAN, SARAH {PEP}" userId="7ba4b78f-fa27-4e6d-aa4f-40599a67c64c" providerId="ADAL" clId="{B4347920-8DA8-4D81-ACF0-E93C2BADE28A}" dt="2020-07-16T15:28:33.710" v="90" actId="20577"/>
          <ac:spMkLst>
            <pc:docMk/>
            <pc:sldMk cId="3835174198" sldId="317"/>
            <ac:spMk id="22" creationId="{90961845-DA19-4DB1-8727-B496973A247A}"/>
          </ac:spMkLst>
        </pc:spChg>
      </pc:sldChg>
      <pc:sldChg chg="modSp">
        <pc:chgData name="STINMAN, SARAH {PEP}" userId="7ba4b78f-fa27-4e6d-aa4f-40599a67c64c" providerId="ADAL" clId="{B4347920-8DA8-4D81-ACF0-E93C2BADE28A}" dt="2020-07-16T15:27:01.768" v="85" actId="20577"/>
        <pc:sldMkLst>
          <pc:docMk/>
          <pc:sldMk cId="18729789" sldId="329"/>
        </pc:sldMkLst>
        <pc:spChg chg="mod">
          <ac:chgData name="STINMAN, SARAH {PEP}" userId="7ba4b78f-fa27-4e6d-aa4f-40599a67c64c" providerId="ADAL" clId="{B4347920-8DA8-4D81-ACF0-E93C2BADE28A}" dt="2020-07-16T15:27:01.768" v="85" actId="20577"/>
          <ac:spMkLst>
            <pc:docMk/>
            <pc:sldMk cId="18729789" sldId="329"/>
            <ac:spMk id="18" creationId="{1CC279F1-0F76-44DA-A7CC-C10B666AE682}"/>
          </ac:spMkLst>
        </pc:spChg>
      </pc:sldChg>
      <pc:sldChg chg="modSp">
        <pc:chgData name="STINMAN, SARAH {PEP}" userId="7ba4b78f-fa27-4e6d-aa4f-40599a67c64c" providerId="ADAL" clId="{B4347920-8DA8-4D81-ACF0-E93C2BADE28A}" dt="2020-07-16T15:28:06.247" v="89" actId="1076"/>
        <pc:sldMkLst>
          <pc:docMk/>
          <pc:sldMk cId="4250143491" sldId="330"/>
        </pc:sldMkLst>
        <pc:spChg chg="mod">
          <ac:chgData name="STINMAN, SARAH {PEP}" userId="7ba4b78f-fa27-4e6d-aa4f-40599a67c64c" providerId="ADAL" clId="{B4347920-8DA8-4D81-ACF0-E93C2BADE28A}" dt="2020-07-16T15:28:06.247" v="89" actId="1076"/>
          <ac:spMkLst>
            <pc:docMk/>
            <pc:sldMk cId="4250143491" sldId="330"/>
            <ac:spMk id="5" creationId="{CB28CCDA-8B35-4C7F-9D10-922684EFF401}"/>
          </ac:spMkLst>
        </pc:spChg>
      </pc:sldChg>
      <pc:sldChg chg="add del">
        <pc:chgData name="STINMAN, SARAH {PEP}" userId="7ba4b78f-fa27-4e6d-aa4f-40599a67c64c" providerId="ADAL" clId="{B4347920-8DA8-4D81-ACF0-E93C2BADE28A}" dt="2020-07-16T15:23:22.239" v="4" actId="2696"/>
        <pc:sldMkLst>
          <pc:docMk/>
          <pc:sldMk cId="1718032193" sldId="610"/>
        </pc:sldMkLst>
      </pc:sldChg>
      <pc:sldChg chg="addSp delSp modSp add modNotesTx">
        <pc:chgData name="STINMAN, SARAH {PEP}" userId="7ba4b78f-fa27-4e6d-aa4f-40599a67c64c" providerId="ADAL" clId="{B4347920-8DA8-4D81-ACF0-E93C2BADE28A}" dt="2020-07-16T15:24:09.183" v="81" actId="20577"/>
        <pc:sldMkLst>
          <pc:docMk/>
          <pc:sldMk cId="218800783" sldId="611"/>
        </pc:sldMkLst>
        <pc:spChg chg="mod">
          <ac:chgData name="STINMAN, SARAH {PEP}" userId="7ba4b78f-fa27-4e6d-aa4f-40599a67c64c" providerId="ADAL" clId="{B4347920-8DA8-4D81-ACF0-E93C2BADE28A}" dt="2020-07-16T15:23:33.321" v="43" actId="20577"/>
          <ac:spMkLst>
            <pc:docMk/>
            <pc:sldMk cId="218800783" sldId="611"/>
            <ac:spMk id="2" creationId="{22E42259-07E3-B847-99BF-0E42333954CE}"/>
          </ac:spMkLst>
        </pc:spChg>
        <pc:spChg chg="del">
          <ac:chgData name="STINMAN, SARAH {PEP}" userId="7ba4b78f-fa27-4e6d-aa4f-40599a67c64c" providerId="ADAL" clId="{B4347920-8DA8-4D81-ACF0-E93C2BADE28A}" dt="2020-07-16T15:23:47.631" v="45" actId="478"/>
          <ac:spMkLst>
            <pc:docMk/>
            <pc:sldMk cId="218800783" sldId="611"/>
            <ac:spMk id="3" creationId="{9E359289-654A-8C4A-BD51-DFE2B848782B}"/>
          </ac:spMkLst>
        </pc:spChg>
        <pc:spChg chg="add del mod">
          <ac:chgData name="STINMAN, SARAH {PEP}" userId="7ba4b78f-fa27-4e6d-aa4f-40599a67c64c" providerId="ADAL" clId="{B4347920-8DA8-4D81-ACF0-E93C2BADE28A}" dt="2020-07-16T15:23:48.600" v="46" actId="478"/>
          <ac:spMkLst>
            <pc:docMk/>
            <pc:sldMk cId="218800783" sldId="611"/>
            <ac:spMk id="6" creationId="{7CBB6790-660E-41F8-B7C8-4796101E1D9C}"/>
          </ac:spMkLst>
        </pc:spChg>
      </pc:sldChg>
      <pc:sldMasterChg chg="addSldLayout">
        <pc:chgData name="STINMAN, SARAH {PEP}" userId="7ba4b78f-fa27-4e6d-aa4f-40599a67c64c" providerId="ADAL" clId="{B4347920-8DA8-4D81-ACF0-E93C2BADE28A}" dt="2020-07-16T15:23:17.986" v="0" actId="27028"/>
        <pc:sldMasterMkLst>
          <pc:docMk/>
          <pc:sldMasterMk cId="3469909031" sldId="2147483673"/>
        </pc:sldMasterMkLst>
        <pc:sldLayoutChg chg="add">
          <pc:chgData name="STINMAN, SARAH {PEP}" userId="7ba4b78f-fa27-4e6d-aa4f-40599a67c64c" providerId="ADAL" clId="{B4347920-8DA8-4D81-ACF0-E93C2BADE28A}" dt="2020-07-16T15:23:17.986" v="0" actId="27028"/>
          <pc:sldLayoutMkLst>
            <pc:docMk/>
            <pc:sldMasterMk cId="3469909031" sldId="2147483673"/>
            <pc:sldLayoutMk cId="2813540898" sldId="2147483656"/>
          </pc:sldLayoutMkLst>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927A2734-0A4E-9944-8626-416DAA5BBB44}"/>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CA7C86DC-D40C-2346-871E-592FA5447A22}"/>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75537477-5561-2E47-89F8-62953E31865D}" type="datetimeFigureOut">
              <a:rPr lang="en-US" smtClean="0"/>
              <a:t>7/31/20</a:t>
            </a:fld>
            <a:endParaRPr lang="en-US"/>
          </a:p>
        </p:txBody>
      </p:sp>
      <p:sp>
        <p:nvSpPr>
          <p:cNvPr id="4" name="Footer Placeholder 3">
            <a:extLst>
              <a:ext uri="{FF2B5EF4-FFF2-40B4-BE49-F238E27FC236}">
                <a16:creationId xmlns:a16="http://schemas.microsoft.com/office/drawing/2014/main" id="{B503891D-744E-6644-BA5C-7C580506BC1E}"/>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202411E7-BDB9-B247-91D0-DFDEC841871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0187A3F-5C8E-1640-BB6F-2054D2BAF940}" type="slidenum">
              <a:rPr lang="en-US" smtClean="0"/>
              <a:t>‹#›</a:t>
            </a:fld>
            <a:endParaRPr lang="en-US"/>
          </a:p>
        </p:txBody>
      </p:sp>
    </p:spTree>
    <p:extLst>
      <p:ext uri="{BB962C8B-B14F-4D97-AF65-F5344CB8AC3E}">
        <p14:creationId xmlns:p14="http://schemas.microsoft.com/office/powerpoint/2010/main" val="66763436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D0F88E4-D91D-3144-B8AC-E45F94D66BBC}" type="datetimeFigureOut">
              <a:rPr lang="en-US" smtClean="0"/>
              <a:t>7/31/20</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F3D2D61-4B66-E845-A1BD-76B24905DFC0}" type="slidenum">
              <a:rPr lang="en-US" smtClean="0"/>
              <a:t>‹#›</a:t>
            </a:fld>
            <a:endParaRPr lang="en-US"/>
          </a:p>
        </p:txBody>
      </p:sp>
    </p:spTree>
    <p:extLst>
      <p:ext uri="{BB962C8B-B14F-4D97-AF65-F5344CB8AC3E}">
        <p14:creationId xmlns:p14="http://schemas.microsoft.com/office/powerpoint/2010/main" val="3891322318"/>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F3D2D61-4B66-E845-A1BD-76B24905DFC0}" type="slidenum">
              <a:rPr lang="en-US" smtClean="0"/>
              <a:t>1</a:t>
            </a:fld>
            <a:endParaRPr lang="en-US"/>
          </a:p>
        </p:txBody>
      </p:sp>
    </p:spTree>
    <p:extLst>
      <p:ext uri="{BB962C8B-B14F-4D97-AF65-F5344CB8AC3E}">
        <p14:creationId xmlns:p14="http://schemas.microsoft.com/office/powerpoint/2010/main" val="29616643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If you take this label as an example and multiply the calories per gram for each macronutrient, you can see that this adds up to the total calories.</a:t>
            </a:r>
          </a:p>
        </p:txBody>
      </p:sp>
      <p:sp>
        <p:nvSpPr>
          <p:cNvPr id="4" name="Slide Number Placeholder 3"/>
          <p:cNvSpPr>
            <a:spLocks noGrp="1"/>
          </p:cNvSpPr>
          <p:nvPr>
            <p:ph type="sldNum" sz="quarter" idx="5"/>
          </p:nvPr>
        </p:nvSpPr>
        <p:spPr/>
        <p:txBody>
          <a:bodyPr/>
          <a:lstStyle/>
          <a:p>
            <a:fld id="{8F3D2D61-4B66-E845-A1BD-76B24905DFC0}" type="slidenum">
              <a:rPr lang="en-US" smtClean="0"/>
              <a:t>10</a:t>
            </a:fld>
            <a:endParaRPr lang="en-US"/>
          </a:p>
        </p:txBody>
      </p:sp>
    </p:spTree>
    <p:extLst>
      <p:ext uri="{BB962C8B-B14F-4D97-AF65-F5344CB8AC3E}">
        <p14:creationId xmlns:p14="http://schemas.microsoft.com/office/powerpoint/2010/main" val="111528418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90000"/>
              </a:lnSpc>
              <a:spcBef>
                <a:spcPts val="1000"/>
              </a:spcBef>
              <a:spcAft>
                <a:spcPts val="500"/>
              </a:spcAft>
            </a:pPr>
            <a:r>
              <a:rPr lang="en-US"/>
              <a:t>ATP is the main and immediate source of energy for body functions such as ion pumping, enzyme activity, and muscular contraction. </a:t>
            </a:r>
            <a:endParaRPr lang="en-CA"/>
          </a:p>
          <a:p>
            <a:pPr>
              <a:lnSpc>
                <a:spcPct val="90000"/>
              </a:lnSpc>
              <a:spcBef>
                <a:spcPts val="1000"/>
              </a:spcBef>
              <a:spcAft>
                <a:spcPts val="500"/>
              </a:spcAft>
            </a:pPr>
            <a:r>
              <a:rPr lang="en-US"/>
              <a:t>Without ATP, the body could not use energy.</a:t>
            </a:r>
            <a:endParaRPr lang="en-CA">
              <a:cs typeface="Calibri"/>
            </a:endParaRPr>
          </a:p>
          <a:p>
            <a:pPr>
              <a:lnSpc>
                <a:spcPct val="90000"/>
              </a:lnSpc>
              <a:spcBef>
                <a:spcPts val="1000"/>
              </a:spcBef>
              <a:spcAft>
                <a:spcPts val="500"/>
              </a:spcAft>
            </a:pPr>
            <a:r>
              <a:rPr lang="en-US"/>
              <a:t>ATP must constantly be used and reformed by cells using a variety of energy sources. </a:t>
            </a:r>
            <a:endParaRPr lang="en-CA"/>
          </a:p>
          <a:p>
            <a:pPr>
              <a:lnSpc>
                <a:spcPct val="90000"/>
              </a:lnSpc>
              <a:spcBef>
                <a:spcPts val="1000"/>
              </a:spcBef>
              <a:spcAft>
                <a:spcPts val="500"/>
              </a:spcAft>
            </a:pPr>
            <a:endParaRPr lang="en-US">
              <a:cs typeface="Calibri"/>
            </a:endParaRPr>
          </a:p>
          <a:p>
            <a:pPr>
              <a:lnSpc>
                <a:spcPct val="90000"/>
              </a:lnSpc>
              <a:spcBef>
                <a:spcPts val="1000"/>
              </a:spcBef>
              <a:spcAft>
                <a:spcPts val="500"/>
              </a:spcAft>
            </a:pPr>
            <a:r>
              <a:rPr lang="en-US"/>
              <a:t>Energy obtained from carbohydrates, fat, and protein from foodstuffs is made into ATP by the body’s cells when they combine adenosine diphosphate (ADP) and a phosphate group (Pi).  </a:t>
            </a:r>
            <a:endParaRPr lang="en-CA"/>
          </a:p>
          <a:p>
            <a:pPr>
              <a:lnSpc>
                <a:spcPct val="90000"/>
              </a:lnSpc>
              <a:spcBef>
                <a:spcPts val="1000"/>
              </a:spcBef>
              <a:spcAft>
                <a:spcPts val="500"/>
              </a:spcAft>
            </a:pPr>
            <a:r>
              <a:rPr lang="en-US"/>
              <a:t>Phosphate chemical bonds are considered high-energy bonds, and therefore ATP is able to store the energy in its phosphate bonds. </a:t>
            </a:r>
            <a:endParaRPr lang="en-CA"/>
          </a:p>
          <a:p>
            <a:pPr>
              <a:lnSpc>
                <a:spcPct val="90000"/>
              </a:lnSpc>
              <a:spcBef>
                <a:spcPts val="1000"/>
              </a:spcBef>
              <a:spcAft>
                <a:spcPts val="500"/>
              </a:spcAft>
            </a:pPr>
            <a:r>
              <a:rPr lang="en-US"/>
              <a:t>Only when these bonds are broken is energy released, breaking ATP into ADP and Pi.</a:t>
            </a:r>
            <a:endParaRPr lang="en-CA">
              <a:cs typeface="Calibri"/>
            </a:endParaRPr>
          </a:p>
          <a:p>
            <a:pPr>
              <a:lnSpc>
                <a:spcPct val="90000"/>
              </a:lnSpc>
              <a:spcBef>
                <a:spcPts val="1000"/>
              </a:spcBef>
              <a:spcAft>
                <a:spcPts val="500"/>
              </a:spcAft>
            </a:pPr>
            <a:endParaRPr lang="en-US">
              <a:cs typeface="Calibri"/>
            </a:endParaRPr>
          </a:p>
          <a:p>
            <a:r>
              <a:rPr lang="en-US"/>
              <a:t>Fortunately, energy from ATP can immediately be used by muscles. However, the muscle cells hold such a small amount of ATP, only about 2 to 4 seconds of maximal work can be performed by the muscles. This is where fuel sources from foodstuffs come in to resupply ATP. A relative mix or ratio of these fuel sources of carbohydrate, fat, or protein are used depending upon the intensity or pace of exercise.</a:t>
            </a:r>
          </a:p>
          <a:p>
            <a:pPr>
              <a:lnSpc>
                <a:spcPct val="90000"/>
              </a:lnSpc>
              <a:spcBef>
                <a:spcPts val="1000"/>
              </a:spcBef>
              <a:spcAft>
                <a:spcPts val="500"/>
              </a:spcAft>
            </a:pPr>
            <a:endParaRPr lang="en-US">
              <a:cs typeface="Calibri"/>
            </a:endParaRPr>
          </a:p>
          <a:p>
            <a:endParaRPr lang="en-US">
              <a:cs typeface="Calibri"/>
            </a:endParaRPr>
          </a:p>
        </p:txBody>
      </p:sp>
      <p:sp>
        <p:nvSpPr>
          <p:cNvPr id="4" name="Slide Number Placeholder 3"/>
          <p:cNvSpPr>
            <a:spLocks noGrp="1"/>
          </p:cNvSpPr>
          <p:nvPr>
            <p:ph type="sldNum" sz="quarter" idx="5"/>
          </p:nvPr>
        </p:nvSpPr>
        <p:spPr/>
        <p:txBody>
          <a:bodyPr/>
          <a:lstStyle/>
          <a:p>
            <a:fld id="{8F3D2D61-4B66-E845-A1BD-76B24905DFC0}" type="slidenum">
              <a:rPr lang="en-US" smtClean="0"/>
              <a:t>11</a:t>
            </a:fld>
            <a:endParaRPr lang="en-US"/>
          </a:p>
        </p:txBody>
      </p:sp>
    </p:spTree>
    <p:extLst>
      <p:ext uri="{BB962C8B-B14F-4D97-AF65-F5344CB8AC3E}">
        <p14:creationId xmlns:p14="http://schemas.microsoft.com/office/powerpoint/2010/main" val="366336876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90000"/>
              </a:lnSpc>
              <a:spcBef>
                <a:spcPts val="1000"/>
              </a:spcBef>
              <a:spcAft>
                <a:spcPts val="500"/>
              </a:spcAft>
            </a:pPr>
            <a:r>
              <a:rPr lang="en-US"/>
              <a:t>In plants, carbohydrates are found in the form of sugars, starches, and fibers. </a:t>
            </a:r>
            <a:endParaRPr lang="en-CA"/>
          </a:p>
          <a:p>
            <a:pPr>
              <a:lnSpc>
                <a:spcPct val="90000"/>
              </a:lnSpc>
              <a:spcBef>
                <a:spcPts val="1000"/>
              </a:spcBef>
              <a:spcAft>
                <a:spcPts val="500"/>
              </a:spcAft>
            </a:pPr>
            <a:r>
              <a:rPr lang="en-US"/>
              <a:t>In the body, carbohydrates are found in the form of glucose in the blood or glycogen in the muscle or liver. </a:t>
            </a:r>
            <a:endParaRPr lang="en-CA"/>
          </a:p>
          <a:p>
            <a:r>
              <a:rPr lang="en-US"/>
              <a:t>Complex carbs: Starches, </a:t>
            </a:r>
            <a:r>
              <a:rPr lang="en-US" err="1"/>
              <a:t>fibre</a:t>
            </a:r>
            <a:r>
              <a:rPr lang="en-US"/>
              <a:t> etc.</a:t>
            </a:r>
          </a:p>
        </p:txBody>
      </p:sp>
      <p:sp>
        <p:nvSpPr>
          <p:cNvPr id="4" name="Slide Number Placeholder 3"/>
          <p:cNvSpPr>
            <a:spLocks noGrp="1"/>
          </p:cNvSpPr>
          <p:nvPr>
            <p:ph type="sldNum" sz="quarter" idx="5"/>
          </p:nvPr>
        </p:nvSpPr>
        <p:spPr/>
        <p:txBody>
          <a:bodyPr/>
          <a:lstStyle/>
          <a:p>
            <a:fld id="{8F3D2D61-4B66-E845-A1BD-76B24905DFC0}" type="slidenum">
              <a:rPr lang="en-US" smtClean="0"/>
              <a:t>13</a:t>
            </a:fld>
            <a:endParaRPr lang="en-US"/>
          </a:p>
        </p:txBody>
      </p:sp>
    </p:spTree>
    <p:extLst>
      <p:ext uri="{BB962C8B-B14F-4D97-AF65-F5344CB8AC3E}">
        <p14:creationId xmlns:p14="http://schemas.microsoft.com/office/powerpoint/2010/main" val="343985368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90000"/>
              </a:lnSpc>
              <a:spcBef>
                <a:spcPts val="1000"/>
              </a:spcBef>
              <a:spcAft>
                <a:spcPts val="500"/>
              </a:spcAft>
            </a:pPr>
            <a:r>
              <a:rPr lang="en-US"/>
              <a:t>The RDA for carbohydrate is 130 grams per day for adults over the age of 18.</a:t>
            </a:r>
            <a:endParaRPr lang="en-CA"/>
          </a:p>
          <a:p>
            <a:pPr>
              <a:lnSpc>
                <a:spcPct val="90000"/>
              </a:lnSpc>
              <a:spcBef>
                <a:spcPts val="1000"/>
              </a:spcBef>
              <a:spcAft>
                <a:spcPts val="500"/>
              </a:spcAft>
            </a:pPr>
            <a:r>
              <a:rPr lang="en-US"/>
              <a:t>This is based on the need for adequate glucose for the brain and nervous system without relying on ketone bodies for glucose replacement. At rest, the brain uses about 19% of the body’s energy requirements mostly from glucose.</a:t>
            </a:r>
            <a:endParaRPr lang="en-CA">
              <a:cs typeface="Calibri"/>
            </a:endParaRPr>
          </a:p>
          <a:p>
            <a:pPr>
              <a:lnSpc>
                <a:spcPct val="90000"/>
              </a:lnSpc>
              <a:spcBef>
                <a:spcPts val="1000"/>
              </a:spcBef>
              <a:spcAft>
                <a:spcPts val="500"/>
              </a:spcAft>
            </a:pPr>
            <a:r>
              <a:rPr lang="en-US"/>
              <a:t>The Food and Nutrition Board recommends a range of 45-65% of calorie intake to come from carbohydrate. The Nutrition Facts label uses its own standardizing 60% of calorie intake coming from carbohydrate. </a:t>
            </a:r>
          </a:p>
          <a:p>
            <a:pPr>
              <a:lnSpc>
                <a:spcPct val="90000"/>
              </a:lnSpc>
              <a:spcBef>
                <a:spcPts val="1000"/>
              </a:spcBef>
              <a:spcAft>
                <a:spcPts val="500"/>
              </a:spcAft>
            </a:pPr>
            <a:r>
              <a:rPr lang="en-US"/>
              <a:t>Overall, carbohydrate needs are very individualized and depend on the many factors such as lean body mass and physical activity level.</a:t>
            </a:r>
          </a:p>
          <a:p>
            <a:pPr>
              <a:lnSpc>
                <a:spcPct val="90000"/>
              </a:lnSpc>
              <a:spcBef>
                <a:spcPts val="1000"/>
              </a:spcBef>
              <a:spcAft>
                <a:spcPts val="500"/>
              </a:spcAft>
            </a:pPr>
            <a:r>
              <a:rPr lang="en-US"/>
              <a:t>Fiber needs have been established and are based on the goal of consuming 14 grams of fiber per 1,000 calories in order to reduce the risk of cardiovascular disease and many cases of diabetes. Therefore, the Adequate Intake (AI) for fiber is 25 grams per day for women and 38 grams per day for men. </a:t>
            </a:r>
          </a:p>
          <a:p>
            <a:pPr>
              <a:lnSpc>
                <a:spcPct val="90000"/>
              </a:lnSpc>
              <a:spcBef>
                <a:spcPts val="1000"/>
              </a:spcBef>
              <a:spcAft>
                <a:spcPts val="500"/>
              </a:spcAft>
            </a:pPr>
            <a:r>
              <a:rPr lang="en-US"/>
              <a:t>The AI for women above the age of 50 is 21 grams per day and for men above the age of 50 is 30 grams per day. The Daily Value is 25 grams per day for both men and women.</a:t>
            </a:r>
          </a:p>
        </p:txBody>
      </p:sp>
      <p:sp>
        <p:nvSpPr>
          <p:cNvPr id="4" name="Slide Number Placeholder 3"/>
          <p:cNvSpPr>
            <a:spLocks noGrp="1"/>
          </p:cNvSpPr>
          <p:nvPr>
            <p:ph type="sldNum" sz="quarter" idx="5"/>
          </p:nvPr>
        </p:nvSpPr>
        <p:spPr/>
        <p:txBody>
          <a:bodyPr/>
          <a:lstStyle/>
          <a:p>
            <a:fld id="{8F3D2D61-4B66-E845-A1BD-76B24905DFC0}" type="slidenum">
              <a:rPr lang="en-US" smtClean="0"/>
              <a:t>14</a:t>
            </a:fld>
            <a:endParaRPr lang="en-US"/>
          </a:p>
        </p:txBody>
      </p:sp>
    </p:spTree>
    <p:extLst>
      <p:ext uri="{BB962C8B-B14F-4D97-AF65-F5344CB8AC3E}">
        <p14:creationId xmlns:p14="http://schemas.microsoft.com/office/powerpoint/2010/main" val="218409363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90000"/>
              </a:lnSpc>
              <a:spcBef>
                <a:spcPts val="1000"/>
              </a:spcBef>
              <a:spcAft>
                <a:spcPts val="500"/>
              </a:spcAft>
            </a:pPr>
            <a:r>
              <a:rPr lang="en-US"/>
              <a:t>Carbohydrate is an important fuel for muscles. The most useful form of carbohydrate fuel is glucose. Glucose is stored as glycogen in the muscle cells and liver. Blood glucose is solely maintained by the breakdown of liver glycogen, whereas the carbohydrate demand of a certain muscles is met by the breakdown of muscle glycogen and has no capability of raising blood glucose.</a:t>
            </a:r>
            <a:endParaRPr lang="en-CA"/>
          </a:p>
          <a:p>
            <a:pPr>
              <a:lnSpc>
                <a:spcPct val="90000"/>
              </a:lnSpc>
              <a:spcBef>
                <a:spcPts val="1000"/>
              </a:spcBef>
              <a:spcAft>
                <a:spcPts val="500"/>
              </a:spcAft>
            </a:pPr>
            <a:r>
              <a:rPr lang="en-US"/>
              <a:t>Muscle glycogen is limited to around 350 grams or 1,400 calories and liver glycogen is limited to around 100 grams or 400 calories. </a:t>
            </a:r>
            <a:endParaRPr lang="en-CA"/>
          </a:p>
          <a:p>
            <a:pPr>
              <a:lnSpc>
                <a:spcPct val="90000"/>
              </a:lnSpc>
              <a:spcBef>
                <a:spcPts val="1000"/>
              </a:spcBef>
              <a:spcAft>
                <a:spcPts val="500"/>
              </a:spcAft>
            </a:pPr>
            <a:r>
              <a:rPr lang="en-US"/>
              <a:t>Therefore, the body can store a total capacity of 450 grams of glycogen amounting to 1,800 calories.</a:t>
            </a:r>
            <a:endParaRPr lang="en-CA">
              <a:cs typeface="Calibri"/>
            </a:endParaRPr>
          </a:p>
          <a:p>
            <a:pPr>
              <a:lnSpc>
                <a:spcPct val="90000"/>
              </a:lnSpc>
              <a:spcBef>
                <a:spcPts val="1000"/>
              </a:spcBef>
              <a:spcAft>
                <a:spcPts val="500"/>
              </a:spcAft>
            </a:pPr>
            <a:r>
              <a:rPr lang="en-US"/>
              <a:t>The use of glucose to make ATP can be accomplished through aerobic or anaerobic glycolysis depending upon the availability of oxygen.</a:t>
            </a:r>
            <a:endParaRPr lang="en-CA"/>
          </a:p>
          <a:p>
            <a:pPr>
              <a:lnSpc>
                <a:spcPct val="90000"/>
              </a:lnSpc>
              <a:spcBef>
                <a:spcPts val="1000"/>
              </a:spcBef>
              <a:spcAft>
                <a:spcPts val="500"/>
              </a:spcAft>
            </a:pPr>
            <a:r>
              <a:rPr lang="en-US" b="1"/>
              <a:t>Carbohydrate Needs</a:t>
            </a:r>
            <a:endParaRPr lang="en-CA"/>
          </a:p>
          <a:p>
            <a:pPr>
              <a:lnSpc>
                <a:spcPct val="90000"/>
              </a:lnSpc>
              <a:spcBef>
                <a:spcPts val="1000"/>
              </a:spcBef>
              <a:spcAft>
                <a:spcPts val="500"/>
              </a:spcAft>
            </a:pPr>
            <a:r>
              <a:rPr lang="en-US"/>
              <a:t>Anyone engaged in vigorous activity for more than 1 hour per day on a regular basis needs to consume a diet that is moderate to high in carbohydrates from a variety of foods to:</a:t>
            </a:r>
            <a:endParaRPr lang="en-CA"/>
          </a:p>
          <a:p>
            <a:pPr marL="342900" indent="-342900">
              <a:lnSpc>
                <a:spcPct val="90000"/>
              </a:lnSpc>
              <a:spcBef>
                <a:spcPts val="1000"/>
              </a:spcBef>
              <a:spcAft>
                <a:spcPts val="500"/>
              </a:spcAft>
              <a:buAutoNum type="arabicParenR"/>
            </a:pPr>
            <a:r>
              <a:rPr lang="en-US"/>
              <a:t>prevent chronic fatigue</a:t>
            </a:r>
            <a:endParaRPr lang="en-CA"/>
          </a:p>
          <a:p>
            <a:pPr marL="342900" indent="-342900">
              <a:lnSpc>
                <a:spcPct val="90000"/>
              </a:lnSpc>
              <a:spcBef>
                <a:spcPts val="1000"/>
              </a:spcBef>
              <a:spcAft>
                <a:spcPts val="500"/>
              </a:spcAft>
              <a:buAutoNum type="arabicParenR"/>
            </a:pPr>
            <a:r>
              <a:rPr lang="en-US"/>
              <a:t>load the muscles and liver with glycogen</a:t>
            </a:r>
            <a:endParaRPr lang="en-CA"/>
          </a:p>
          <a:p>
            <a:pPr>
              <a:lnSpc>
                <a:spcPct val="90000"/>
              </a:lnSpc>
              <a:spcBef>
                <a:spcPts val="1000"/>
              </a:spcBef>
              <a:spcAft>
                <a:spcPts val="500"/>
              </a:spcAft>
            </a:pPr>
            <a:endParaRPr lang="en-US"/>
          </a:p>
          <a:p>
            <a:endParaRPr lang="en-US">
              <a:cs typeface="Calibri"/>
            </a:endParaRPr>
          </a:p>
        </p:txBody>
      </p:sp>
      <p:sp>
        <p:nvSpPr>
          <p:cNvPr id="4" name="Slide Number Placeholder 3"/>
          <p:cNvSpPr>
            <a:spLocks noGrp="1"/>
          </p:cNvSpPr>
          <p:nvPr>
            <p:ph type="sldNum" sz="quarter" idx="10"/>
          </p:nvPr>
        </p:nvSpPr>
        <p:spPr/>
        <p:txBody>
          <a:bodyPr/>
          <a:lstStyle/>
          <a:p>
            <a:fld id="{8F3D2D61-4B66-E845-A1BD-76B24905DFC0}" type="slidenum">
              <a:rPr lang="en-US" smtClean="0"/>
              <a:t>15</a:t>
            </a:fld>
            <a:endParaRPr lang="en-US"/>
          </a:p>
        </p:txBody>
      </p:sp>
    </p:spTree>
    <p:extLst>
      <p:ext uri="{BB962C8B-B14F-4D97-AF65-F5344CB8AC3E}">
        <p14:creationId xmlns:p14="http://schemas.microsoft.com/office/powerpoint/2010/main" val="316637842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a:t>Proteins are the building blocks of all tissues and therefore serve many purposes within the human body such as roles in </a:t>
            </a:r>
            <a:r>
              <a:rPr lang="en-US"/>
              <a:t>blood clotting, fluid balance, hormone production, enzyme production, visual processes, transport of other substances, and cell repair</a:t>
            </a:r>
          </a:p>
          <a:p>
            <a:r>
              <a:rPr lang="en-US"/>
              <a:t>Protein comes in various shapes and sizes from those we eat to those synthesized by the body.</a:t>
            </a:r>
          </a:p>
          <a:p>
            <a:endParaRPr lang="en-US">
              <a:cs typeface="Calibri"/>
            </a:endParaRPr>
          </a:p>
          <a:p>
            <a:r>
              <a:rPr lang="en-US"/>
              <a:t>Functions- muscle CT, mucus, blood clotting, transporters, enzymes, immune cells, hormones, NTs</a:t>
            </a:r>
          </a:p>
          <a:p>
            <a:endParaRPr lang="en-US">
              <a:cs typeface="Calibri"/>
            </a:endParaRPr>
          </a:p>
          <a:p>
            <a:r>
              <a:rPr lang="en-US"/>
              <a:t>If not enough protein is available from the diet, metabolic processes slow down. On the other hand, since our bodies cannot store extra protein once it is consumed, excess protein is either turned into glucose for energy or it is stored as fat.</a:t>
            </a:r>
            <a:endParaRPr lang="en-US">
              <a:cs typeface="Calibri"/>
            </a:endParaRPr>
          </a:p>
          <a:p>
            <a:endParaRPr lang="en-US">
              <a:cs typeface="Calibri"/>
            </a:endParaRPr>
          </a:p>
        </p:txBody>
      </p:sp>
      <p:sp>
        <p:nvSpPr>
          <p:cNvPr id="4" name="Slide Number Placeholder 3"/>
          <p:cNvSpPr>
            <a:spLocks noGrp="1"/>
          </p:cNvSpPr>
          <p:nvPr>
            <p:ph type="sldNum" sz="quarter" idx="5"/>
          </p:nvPr>
        </p:nvSpPr>
        <p:spPr/>
        <p:txBody>
          <a:bodyPr/>
          <a:lstStyle/>
          <a:p>
            <a:fld id="{8F3D2D61-4B66-E845-A1BD-76B24905DFC0}" type="slidenum">
              <a:rPr lang="en-US" smtClean="0"/>
              <a:t>16</a:t>
            </a:fld>
            <a:endParaRPr lang="en-US"/>
          </a:p>
        </p:txBody>
      </p:sp>
    </p:spTree>
    <p:extLst>
      <p:ext uri="{BB962C8B-B14F-4D97-AF65-F5344CB8AC3E}">
        <p14:creationId xmlns:p14="http://schemas.microsoft.com/office/powerpoint/2010/main" val="251520312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90000"/>
              </a:lnSpc>
              <a:spcBef>
                <a:spcPts val="1000"/>
              </a:spcBef>
              <a:spcAft>
                <a:spcPts val="500"/>
              </a:spcAft>
            </a:pPr>
            <a:r>
              <a:rPr lang="en-US"/>
              <a:t>How much (AMDR, RDA)</a:t>
            </a:r>
          </a:p>
          <a:p>
            <a:pPr>
              <a:lnSpc>
                <a:spcPct val="90000"/>
              </a:lnSpc>
              <a:spcBef>
                <a:spcPts val="1000"/>
              </a:spcBef>
              <a:spcAft>
                <a:spcPts val="500"/>
              </a:spcAft>
            </a:pPr>
            <a:r>
              <a:rPr lang="en-US"/>
              <a:t>What foods</a:t>
            </a:r>
          </a:p>
          <a:p>
            <a:pPr>
              <a:lnSpc>
                <a:spcPct val="90000"/>
              </a:lnSpc>
              <a:spcBef>
                <a:spcPts val="1000"/>
              </a:spcBef>
              <a:spcAft>
                <a:spcPts val="500"/>
              </a:spcAft>
            </a:pPr>
            <a:r>
              <a:rPr lang="en-US"/>
              <a:t>The RDA is 0.8 grams of protein per kilogram of bodyweight (0.365grams per </a:t>
            </a:r>
            <a:r>
              <a:rPr lang="en-US" err="1"/>
              <a:t>lb</a:t>
            </a:r>
            <a:r>
              <a:rPr lang="en-US"/>
              <a:t> of bodyweight) for nearly all adults to maintain protein equilibrium. For example, a 70 kilogram (154lb) male would need 56 grams of protein per day whereas a 57 kilogram (125lb) female would need 46 grams of protein per day. These needs increase for periods of growth, infancy, and pregnancy.</a:t>
            </a:r>
            <a:endParaRPr lang="en-CA"/>
          </a:p>
          <a:p>
            <a:pPr>
              <a:lnSpc>
                <a:spcPct val="90000"/>
              </a:lnSpc>
              <a:spcBef>
                <a:spcPts val="1000"/>
              </a:spcBef>
              <a:spcAft>
                <a:spcPts val="500"/>
              </a:spcAft>
            </a:pPr>
            <a:r>
              <a:rPr lang="en-US"/>
              <a:t> </a:t>
            </a:r>
            <a:endParaRPr lang="en-CA"/>
          </a:p>
          <a:p>
            <a:pPr>
              <a:lnSpc>
                <a:spcPct val="90000"/>
              </a:lnSpc>
              <a:spcBef>
                <a:spcPts val="1000"/>
              </a:spcBef>
              <a:spcAft>
                <a:spcPts val="500"/>
              </a:spcAft>
            </a:pPr>
            <a:r>
              <a:rPr lang="en-US"/>
              <a:t>The Food and Nutrition Board allows up to 35% of calories from protein, which is not a problem for the U.S. since protein intake is very high already.</a:t>
            </a:r>
            <a:endParaRPr lang="en-CA"/>
          </a:p>
          <a:p>
            <a:pPr>
              <a:lnSpc>
                <a:spcPct val="90000"/>
              </a:lnSpc>
              <a:spcBef>
                <a:spcPts val="1000"/>
              </a:spcBef>
              <a:spcAft>
                <a:spcPts val="500"/>
              </a:spcAft>
            </a:pPr>
            <a:endParaRPr lang="en-US"/>
          </a:p>
          <a:p>
            <a:endParaRPr lang="en-US">
              <a:cs typeface="Calibri"/>
            </a:endParaRPr>
          </a:p>
        </p:txBody>
      </p:sp>
      <p:sp>
        <p:nvSpPr>
          <p:cNvPr id="4" name="Slide Number Placeholder 3"/>
          <p:cNvSpPr>
            <a:spLocks noGrp="1"/>
          </p:cNvSpPr>
          <p:nvPr>
            <p:ph type="sldNum" sz="quarter" idx="5"/>
          </p:nvPr>
        </p:nvSpPr>
        <p:spPr/>
        <p:txBody>
          <a:bodyPr/>
          <a:lstStyle/>
          <a:p>
            <a:fld id="{8F3D2D61-4B66-E845-A1BD-76B24905DFC0}" type="slidenum">
              <a:rPr lang="en-US" smtClean="0"/>
              <a:t>17</a:t>
            </a:fld>
            <a:endParaRPr lang="en-US"/>
          </a:p>
        </p:txBody>
      </p:sp>
    </p:spTree>
    <p:extLst>
      <p:ext uri="{BB962C8B-B14F-4D97-AF65-F5344CB8AC3E}">
        <p14:creationId xmlns:p14="http://schemas.microsoft.com/office/powerpoint/2010/main" val="48319186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Protein is a minor fuel source, if needed is used primarily for endurance exercise. Amino acid contribution is relatively small compared to carbohydrate and fat. Only about 5% of the body’s general energy needs and energy needs of exercising muscle is supplied by amino acids. However, during endurance exercise, proteins can contribute 10-15% of energy needs as muscle glycogen stores become depleted. Most of this energy is supplied by the branched chain amino acids leucine, isoleucine, and valine.</a:t>
            </a:r>
          </a:p>
        </p:txBody>
      </p:sp>
      <p:sp>
        <p:nvSpPr>
          <p:cNvPr id="4" name="Slide Number Placeholder 3"/>
          <p:cNvSpPr>
            <a:spLocks noGrp="1"/>
          </p:cNvSpPr>
          <p:nvPr>
            <p:ph type="sldNum" sz="quarter" idx="5"/>
          </p:nvPr>
        </p:nvSpPr>
        <p:spPr/>
        <p:txBody>
          <a:bodyPr/>
          <a:lstStyle/>
          <a:p>
            <a:fld id="{8F3D2D61-4B66-E845-A1BD-76B24905DFC0}" type="slidenum">
              <a:rPr lang="en-US" smtClean="0"/>
              <a:t>18</a:t>
            </a:fld>
            <a:endParaRPr lang="en-US"/>
          </a:p>
        </p:txBody>
      </p:sp>
    </p:spTree>
    <p:extLst>
      <p:ext uri="{BB962C8B-B14F-4D97-AF65-F5344CB8AC3E}">
        <p14:creationId xmlns:p14="http://schemas.microsoft.com/office/powerpoint/2010/main" val="426800304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Fatty acids are the fundamental component of most lipids. A fatty acid is a long chain of carbon atoms bonded together and flanked by hydrogen. </a:t>
            </a:r>
          </a:p>
          <a:p>
            <a:r>
              <a:rPr lang="en-US"/>
              <a:t>One end is the acid group—also called the alpha end—and contains a hydroxyl group (–OH) and double bond. </a:t>
            </a:r>
          </a:p>
          <a:p>
            <a:r>
              <a:rPr lang="en-US"/>
              <a:t>The other end is the methyl group—also called the omega end – and contains a methyl group (–CH₃).</a:t>
            </a:r>
            <a:endParaRPr lang="en-US">
              <a:cs typeface="Calibri"/>
            </a:endParaRPr>
          </a:p>
          <a:p>
            <a:r>
              <a:rPr lang="en-US"/>
              <a:t> Each dietary fat is composed of many different fatty acids in different combinations, which is what gives food its unique tastes. </a:t>
            </a:r>
            <a:endParaRPr lang="en-US">
              <a:cs typeface="Calibri"/>
            </a:endParaRPr>
          </a:p>
          <a:p>
            <a:r>
              <a:rPr lang="en-US"/>
              <a:t>There are different classes of fatty acids—unsaturated and saturated</a:t>
            </a:r>
            <a:r>
              <a:rPr lang="en-CA"/>
              <a:t> and trans</a:t>
            </a:r>
            <a:endParaRPr lang="en-US">
              <a:cs typeface="Calibri"/>
            </a:endParaRPr>
          </a:p>
          <a:p>
            <a:r>
              <a:rPr lang="en-CA"/>
              <a:t>Another class of fatty acids that deserves mention includes the </a:t>
            </a:r>
            <a:r>
              <a:rPr lang="en-CA" b="1"/>
              <a:t>omega-3</a:t>
            </a:r>
            <a:r>
              <a:rPr lang="en-CA"/>
              <a:t> and </a:t>
            </a:r>
            <a:r>
              <a:rPr lang="en-CA" b="1"/>
              <a:t>omega-6</a:t>
            </a:r>
            <a:r>
              <a:rPr lang="en-CA"/>
              <a:t> fatty acids. There are different types of omega-3 and omega-6 fatty acids, but all of them are made from two basic precursor forms: alpha-linolenic acid (ALA) for omega-3s and linoleic acid (LA) for omega-6s.</a:t>
            </a:r>
          </a:p>
        </p:txBody>
      </p:sp>
      <p:sp>
        <p:nvSpPr>
          <p:cNvPr id="4" name="Slide Number Placeholder 3"/>
          <p:cNvSpPr>
            <a:spLocks noGrp="1"/>
          </p:cNvSpPr>
          <p:nvPr>
            <p:ph type="sldNum" sz="quarter" idx="5"/>
          </p:nvPr>
        </p:nvSpPr>
        <p:spPr/>
        <p:txBody>
          <a:bodyPr/>
          <a:lstStyle/>
          <a:p>
            <a:fld id="{8F3D2D61-4B66-E845-A1BD-76B24905DFC0}" type="slidenum">
              <a:rPr lang="en-US" smtClean="0"/>
              <a:t>19</a:t>
            </a:fld>
            <a:endParaRPr lang="en-US"/>
          </a:p>
        </p:txBody>
      </p:sp>
    </p:spTree>
    <p:extLst>
      <p:ext uri="{BB962C8B-B14F-4D97-AF65-F5344CB8AC3E}">
        <p14:creationId xmlns:p14="http://schemas.microsoft.com/office/powerpoint/2010/main" val="162080079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90000"/>
              </a:lnSpc>
              <a:spcBef>
                <a:spcPts val="1000"/>
              </a:spcBef>
              <a:spcAft>
                <a:spcPts val="500"/>
              </a:spcAft>
            </a:pPr>
            <a:r>
              <a:rPr lang="en-US"/>
              <a:t>How much? (AMDR)</a:t>
            </a:r>
          </a:p>
          <a:p>
            <a:pPr>
              <a:lnSpc>
                <a:spcPct val="90000"/>
              </a:lnSpc>
              <a:spcBef>
                <a:spcPts val="1000"/>
              </a:spcBef>
              <a:spcAft>
                <a:spcPts val="500"/>
              </a:spcAft>
            </a:pPr>
            <a:r>
              <a:rPr lang="en-US"/>
              <a:t>Example sources</a:t>
            </a:r>
          </a:p>
          <a:p>
            <a:pPr>
              <a:lnSpc>
                <a:spcPct val="90000"/>
              </a:lnSpc>
              <a:spcBef>
                <a:spcPts val="1000"/>
              </a:spcBef>
              <a:spcAft>
                <a:spcPts val="500"/>
              </a:spcAft>
            </a:pPr>
            <a:r>
              <a:rPr lang="en-US"/>
              <a:t>There is no Recommended Dietary Allowance (RDA) for total fat intake. In fact, recommendations of fat in the diet vary. The American Heart Association (AHA) recommends total fat intake should range from 20-30% of calories which is around 47 to 70 grams for a 2,100 calorie intake. In addition, AHA says no more than 7-10% of calories should come from saturated and trans fats combined, and cholesterol should amount to a maximum of 300mg per day. The National Cholesterol Education Program (NCEP) says total fat can be as high as 35%. The Food and Nutrition Board combines AHA and NCEP giving a range of 20-35% of calories.</a:t>
            </a:r>
            <a:endParaRPr lang="en-CA"/>
          </a:p>
          <a:p>
            <a:pPr>
              <a:lnSpc>
                <a:spcPct val="90000"/>
              </a:lnSpc>
              <a:spcBef>
                <a:spcPts val="1000"/>
              </a:spcBef>
              <a:spcAft>
                <a:spcPts val="500"/>
              </a:spcAft>
            </a:pPr>
            <a:r>
              <a:rPr lang="en-US"/>
              <a:t>Essentially, very little fat is needed in the diet. Only 2 to 4 tablespoons of plant oils such as canola, olive, or soybean oils are necessary to avoid Essential Fatty Acid deficiency and other health problems. In addition, fatty fish consumption 2 times per week is recommended.</a:t>
            </a:r>
            <a:endParaRPr lang="en-CA"/>
          </a:p>
          <a:p>
            <a:pPr>
              <a:lnSpc>
                <a:spcPct val="90000"/>
              </a:lnSpc>
              <a:spcBef>
                <a:spcPts val="1000"/>
              </a:spcBef>
              <a:spcAft>
                <a:spcPts val="500"/>
              </a:spcAft>
            </a:pPr>
            <a:r>
              <a:rPr lang="en-US"/>
              <a:t>PUFAs (omega-3 and omega-6) should make up around 5% of calorie intake and have an upper limit of 10% of calories. This is because the breakdown and oxidation of PUFAs present in lipoproteins can lead to cholesterol deposition in the arteries and the depression of immune function.</a:t>
            </a:r>
            <a:endParaRPr lang="en-CA"/>
          </a:p>
          <a:p>
            <a:pPr>
              <a:lnSpc>
                <a:spcPct val="90000"/>
              </a:lnSpc>
              <a:spcBef>
                <a:spcPts val="1000"/>
              </a:spcBef>
              <a:spcAft>
                <a:spcPts val="500"/>
              </a:spcAft>
            </a:pPr>
            <a:endParaRPr lang="en-US"/>
          </a:p>
          <a:p>
            <a:endParaRPr lang="en-US">
              <a:cs typeface="Calibri"/>
            </a:endParaRPr>
          </a:p>
        </p:txBody>
      </p:sp>
      <p:sp>
        <p:nvSpPr>
          <p:cNvPr id="4" name="Slide Number Placeholder 3"/>
          <p:cNvSpPr>
            <a:spLocks noGrp="1"/>
          </p:cNvSpPr>
          <p:nvPr>
            <p:ph type="sldNum" sz="quarter" idx="5"/>
          </p:nvPr>
        </p:nvSpPr>
        <p:spPr/>
        <p:txBody>
          <a:bodyPr/>
          <a:lstStyle/>
          <a:p>
            <a:fld id="{8F3D2D61-4B66-E845-A1BD-76B24905DFC0}" type="slidenum">
              <a:rPr lang="en-US" smtClean="0"/>
              <a:t>20</a:t>
            </a:fld>
            <a:endParaRPr lang="en-US"/>
          </a:p>
        </p:txBody>
      </p:sp>
    </p:spTree>
    <p:extLst>
      <p:ext uri="{BB962C8B-B14F-4D97-AF65-F5344CB8AC3E}">
        <p14:creationId xmlns:p14="http://schemas.microsoft.com/office/powerpoint/2010/main" val="127984143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a:t>Nutrients can provide energy, material for tissue, and factors to aid in chemical reactions</a:t>
            </a:r>
          </a:p>
          <a:p>
            <a:endParaRPr lang="en-US"/>
          </a:p>
          <a:p>
            <a:pPr marL="342900" indent="-342900">
              <a:buFont typeface="Arial"/>
              <a:buChar char="•"/>
            </a:pPr>
            <a:r>
              <a:rPr lang="en-US"/>
              <a:t>Carbohydrates</a:t>
            </a:r>
          </a:p>
          <a:p>
            <a:pPr marL="342900" indent="-342900">
              <a:buFont typeface="Arial"/>
              <a:buChar char="•"/>
            </a:pPr>
            <a:r>
              <a:rPr lang="en-US"/>
              <a:t>Lipids</a:t>
            </a:r>
          </a:p>
          <a:p>
            <a:pPr marL="342900" indent="-342900">
              <a:buFont typeface="Arial"/>
              <a:buChar char="•"/>
            </a:pPr>
            <a:r>
              <a:rPr lang="en-US"/>
              <a:t>Protein</a:t>
            </a:r>
          </a:p>
          <a:p>
            <a:pPr marL="342900" indent="-342900">
              <a:buFont typeface="Arial"/>
              <a:buChar char="•"/>
            </a:pPr>
            <a:r>
              <a:rPr lang="en-US"/>
              <a:t>Vitamins</a:t>
            </a:r>
          </a:p>
          <a:p>
            <a:pPr marL="342900" indent="-342900">
              <a:buFont typeface="Arial"/>
              <a:buChar char="•"/>
            </a:pPr>
            <a:r>
              <a:rPr lang="en-US"/>
              <a:t>Minerals</a:t>
            </a:r>
          </a:p>
          <a:p>
            <a:pPr marL="342900" indent="-342900">
              <a:buFont typeface="Arial"/>
              <a:buChar char="•"/>
            </a:pPr>
            <a:r>
              <a:rPr lang="en-US">
                <a:latin typeface="Century Gothic"/>
              </a:rPr>
              <a:t>Water</a:t>
            </a:r>
          </a:p>
          <a:p>
            <a:endParaRPr lang="en-US"/>
          </a:p>
        </p:txBody>
      </p:sp>
      <p:sp>
        <p:nvSpPr>
          <p:cNvPr id="4" name="Slide Number Placeholder 3"/>
          <p:cNvSpPr>
            <a:spLocks noGrp="1"/>
          </p:cNvSpPr>
          <p:nvPr>
            <p:ph type="sldNum" sz="quarter" idx="10"/>
          </p:nvPr>
        </p:nvSpPr>
        <p:spPr/>
        <p:txBody>
          <a:bodyPr/>
          <a:lstStyle/>
          <a:p>
            <a:fld id="{8F3D2D61-4B66-E845-A1BD-76B24905DFC0}" type="slidenum">
              <a:rPr lang="en-US" smtClean="0"/>
              <a:t>2</a:t>
            </a:fld>
            <a:endParaRPr lang="en-US"/>
          </a:p>
        </p:txBody>
      </p:sp>
    </p:spTree>
    <p:extLst>
      <p:ext uri="{BB962C8B-B14F-4D97-AF65-F5344CB8AC3E}">
        <p14:creationId xmlns:p14="http://schemas.microsoft.com/office/powerpoint/2010/main" val="262008941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90000"/>
              </a:lnSpc>
              <a:spcBef>
                <a:spcPts val="1000"/>
              </a:spcBef>
              <a:spcAft>
                <a:spcPts val="500"/>
              </a:spcAft>
            </a:pPr>
            <a:r>
              <a:rPr lang="en-US"/>
              <a:t>Fat is the main fuel for prolonged low-intensity activity. </a:t>
            </a:r>
            <a:endParaRPr lang="en-CA"/>
          </a:p>
          <a:p>
            <a:pPr>
              <a:lnSpc>
                <a:spcPct val="90000"/>
              </a:lnSpc>
              <a:spcBef>
                <a:spcPts val="1000"/>
              </a:spcBef>
              <a:spcAft>
                <a:spcPts val="500"/>
              </a:spcAft>
            </a:pPr>
            <a:r>
              <a:rPr lang="en-US"/>
              <a:t>When fats in body tissues are broken down for energy, each triglyceride yields three fatty acids and a glycerol. </a:t>
            </a:r>
            <a:endParaRPr lang="en-CA">
              <a:cs typeface="Calibri"/>
            </a:endParaRPr>
          </a:p>
          <a:p>
            <a:pPr>
              <a:lnSpc>
                <a:spcPct val="90000"/>
              </a:lnSpc>
              <a:spcBef>
                <a:spcPts val="1000"/>
              </a:spcBef>
              <a:spcAft>
                <a:spcPts val="500"/>
              </a:spcAft>
            </a:pPr>
            <a:r>
              <a:rPr lang="en-US"/>
              <a:t>The majority of the energy is found in the fatty acids.</a:t>
            </a:r>
            <a:endParaRPr lang="en-CA"/>
          </a:p>
          <a:p>
            <a:pPr>
              <a:lnSpc>
                <a:spcPct val="90000"/>
              </a:lnSpc>
              <a:spcBef>
                <a:spcPts val="1000"/>
              </a:spcBef>
              <a:spcAft>
                <a:spcPts val="500"/>
              </a:spcAft>
            </a:pPr>
            <a:r>
              <a:rPr lang="en-US"/>
              <a:t> The fatty acids of various adipose tissue depots are released into the bloodstream and travel to the muscles where they are taken into each cell and broken down aerobically to carbon dioxide and water. </a:t>
            </a:r>
            <a:endParaRPr lang="en-CA"/>
          </a:p>
          <a:p>
            <a:pPr>
              <a:lnSpc>
                <a:spcPct val="90000"/>
              </a:lnSpc>
              <a:spcBef>
                <a:spcPts val="1000"/>
              </a:spcBef>
              <a:spcAft>
                <a:spcPts val="500"/>
              </a:spcAft>
            </a:pPr>
            <a:r>
              <a:rPr lang="en-US"/>
              <a:t>Fatty acids can come from all over the body, not necessarily from depots near the active muscle. </a:t>
            </a:r>
            <a:endParaRPr lang="en-CA"/>
          </a:p>
          <a:p>
            <a:pPr>
              <a:lnSpc>
                <a:spcPct val="90000"/>
              </a:lnSpc>
              <a:spcBef>
                <a:spcPts val="1000"/>
              </a:spcBef>
              <a:spcAft>
                <a:spcPts val="500"/>
              </a:spcAft>
            </a:pPr>
            <a:r>
              <a:rPr lang="en-US"/>
              <a:t>This is why the concept of spot-reducing does not work.</a:t>
            </a:r>
            <a:endParaRPr lang="en-CA"/>
          </a:p>
          <a:p>
            <a:pPr>
              <a:lnSpc>
                <a:spcPct val="90000"/>
              </a:lnSpc>
              <a:spcBef>
                <a:spcPts val="1000"/>
              </a:spcBef>
              <a:spcAft>
                <a:spcPts val="500"/>
              </a:spcAft>
            </a:pPr>
            <a:r>
              <a:rPr lang="en-US"/>
              <a:t> Exercise can tone the muscles that are near the adipose tissue but does not preferentially use those stores.</a:t>
            </a:r>
            <a:endParaRPr lang="en-CA"/>
          </a:p>
          <a:p>
            <a:pPr>
              <a:lnSpc>
                <a:spcPct val="90000"/>
              </a:lnSpc>
              <a:spcBef>
                <a:spcPts val="1000"/>
              </a:spcBef>
              <a:spcAft>
                <a:spcPts val="500"/>
              </a:spcAft>
            </a:pPr>
            <a:r>
              <a:rPr lang="en-US"/>
              <a:t> If this was the case, we would all have lean cheeks and necks since these muscles are regularly used.</a:t>
            </a:r>
            <a:endParaRPr lang="en-CA">
              <a:cs typeface="Calibri"/>
            </a:endParaRPr>
          </a:p>
          <a:p>
            <a:pPr>
              <a:lnSpc>
                <a:spcPct val="90000"/>
              </a:lnSpc>
              <a:spcBef>
                <a:spcPts val="1000"/>
              </a:spcBef>
              <a:spcAft>
                <a:spcPts val="500"/>
              </a:spcAft>
            </a:pPr>
            <a:r>
              <a:rPr lang="en-US"/>
              <a:t> </a:t>
            </a:r>
            <a:endParaRPr lang="en-CA"/>
          </a:p>
          <a:p>
            <a:pPr>
              <a:lnSpc>
                <a:spcPct val="90000"/>
              </a:lnSpc>
              <a:spcBef>
                <a:spcPts val="1000"/>
              </a:spcBef>
              <a:spcAft>
                <a:spcPts val="500"/>
              </a:spcAft>
            </a:pPr>
            <a:r>
              <a:rPr lang="en-US"/>
              <a:t>The rate at which muscles use fatty acids partly depends on the concentration of fatty acids in the bloodstream. Therefore, the more fatty acids released into the bloodstream, the more fat is used by the muscles. Some of the fat stored in muscles themselves is also used, especially when intensity increases from a low to a moderate level.</a:t>
            </a:r>
            <a:endParaRPr lang="en-CA"/>
          </a:p>
          <a:p>
            <a:pPr>
              <a:lnSpc>
                <a:spcPct val="90000"/>
              </a:lnSpc>
              <a:spcBef>
                <a:spcPts val="1000"/>
              </a:spcBef>
              <a:spcAft>
                <a:spcPts val="500"/>
              </a:spcAft>
            </a:pPr>
            <a:r>
              <a:rPr lang="en-US"/>
              <a:t> </a:t>
            </a:r>
            <a:endParaRPr lang="en-CA"/>
          </a:p>
          <a:p>
            <a:pPr>
              <a:lnSpc>
                <a:spcPct val="90000"/>
              </a:lnSpc>
              <a:spcBef>
                <a:spcPts val="1000"/>
              </a:spcBef>
              <a:spcAft>
                <a:spcPts val="500"/>
              </a:spcAft>
            </a:pPr>
            <a:r>
              <a:rPr lang="en-US"/>
              <a:t>Fat is not a useful fuel for intense, brief exercise. Instead, fat becomes more important as duration increases, especially when exercise remains at a low to moderate aerobic rate lasting 20 minutes or more. This is due to the fact that the steps in fat breakdown cannot occur fast enough to meet the ATP demands of short duration, high-intense exercise.</a:t>
            </a:r>
            <a:endParaRPr lang="en-CA"/>
          </a:p>
          <a:p>
            <a:pPr>
              <a:lnSpc>
                <a:spcPct val="90000"/>
              </a:lnSpc>
              <a:spcBef>
                <a:spcPts val="1000"/>
              </a:spcBef>
              <a:spcAft>
                <a:spcPts val="500"/>
              </a:spcAft>
            </a:pPr>
            <a:endParaRPr lang="en-US"/>
          </a:p>
          <a:p>
            <a:pPr>
              <a:lnSpc>
                <a:spcPct val="90000"/>
              </a:lnSpc>
              <a:spcBef>
                <a:spcPts val="1000"/>
              </a:spcBef>
              <a:spcAft>
                <a:spcPts val="500"/>
              </a:spcAft>
            </a:pPr>
            <a:r>
              <a:rPr lang="en-US"/>
              <a:t>Fat supplies about 70-90% of the energy requirement for very lengthy activities at a moderate pace like hiking. It is even the primary fuel source of energy for sedentary activities like sitting at a desk for 8 hours per day. For this reason, during weightlifting sessions, fat use is generally high since much of the time spent weight lifting is for rest periods. As intensity increases, such as a 3-hour marathon run, muscles use about a 50:50 ratio of fat to carbohydrate. For short events, such as a 100 meter sprint or a 1500 meter race, the contribution of fat to resupply ATP is minimal. During weight lifting sessions, carbohydrate use could be somewhat greater and fat use somewhat less if the session is intense and fast-paced as seen in circuit training. Overall, the only fast-paced fuel we eat is carbohydrate (anaerobic) whereas slow, steady activity uses much fat in addition to carbohydrate (aerobic).</a:t>
            </a:r>
            <a:endParaRPr lang="en-CA"/>
          </a:p>
          <a:p>
            <a:pPr>
              <a:lnSpc>
                <a:spcPct val="90000"/>
              </a:lnSpc>
              <a:spcBef>
                <a:spcPts val="1000"/>
              </a:spcBef>
              <a:spcAft>
                <a:spcPts val="500"/>
              </a:spcAft>
            </a:pPr>
            <a:r>
              <a:rPr lang="en-US"/>
              <a:t> </a:t>
            </a:r>
            <a:endParaRPr lang="en-CA"/>
          </a:p>
          <a:p>
            <a:pPr>
              <a:lnSpc>
                <a:spcPct val="90000"/>
              </a:lnSpc>
              <a:spcBef>
                <a:spcPts val="1000"/>
              </a:spcBef>
              <a:spcAft>
                <a:spcPts val="500"/>
              </a:spcAft>
            </a:pPr>
            <a:r>
              <a:rPr lang="en-US"/>
              <a:t>The advantage of fat as a fuel source is that fat energy in a concentrated form. In addition, we have a lot of it stored. In a given weight of fuel, fat provides more than twice the energy than carbohydrate at 9 calories per gram of fat versus 4 calories per gram of carbohydrate.</a:t>
            </a:r>
          </a:p>
        </p:txBody>
      </p:sp>
      <p:sp>
        <p:nvSpPr>
          <p:cNvPr id="4" name="Slide Number Placeholder 3"/>
          <p:cNvSpPr>
            <a:spLocks noGrp="1"/>
          </p:cNvSpPr>
          <p:nvPr>
            <p:ph type="sldNum" sz="quarter" idx="5"/>
          </p:nvPr>
        </p:nvSpPr>
        <p:spPr/>
        <p:txBody>
          <a:bodyPr/>
          <a:lstStyle/>
          <a:p>
            <a:fld id="{8F3D2D61-4B66-E845-A1BD-76B24905DFC0}" type="slidenum">
              <a:rPr lang="en-US" smtClean="0"/>
              <a:t>21</a:t>
            </a:fld>
            <a:endParaRPr lang="en-US"/>
          </a:p>
        </p:txBody>
      </p:sp>
    </p:spTree>
    <p:extLst>
      <p:ext uri="{BB962C8B-B14F-4D97-AF65-F5344CB8AC3E}">
        <p14:creationId xmlns:p14="http://schemas.microsoft.com/office/powerpoint/2010/main" val="92269748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90000"/>
              </a:lnSpc>
              <a:spcBef>
                <a:spcPts val="1000"/>
              </a:spcBef>
              <a:spcAft>
                <a:spcPts val="500"/>
              </a:spcAft>
            </a:pPr>
            <a:r>
              <a:rPr lang="en-US"/>
              <a:t>Vitamins are organic (carbon-containing) substances essential in small amounts for normal function, growth, and maintenance. Vitamins exhibit a wide variety of chemical structures and can come from both plant and animal sources. The main function of vitamins is to assist chemical reactions in the body and usually participate in energy-yielding reactions. However, vitamins themselves yield no calories. Many vitamins like the vitamin B-complex and vitamin K are coenzymes. Coenzymes combine with an inactive enzyme to make the enzyme active.</a:t>
            </a:r>
            <a:endParaRPr lang="en-CA"/>
          </a:p>
          <a:p>
            <a:pPr>
              <a:lnSpc>
                <a:spcPct val="90000"/>
              </a:lnSpc>
              <a:spcBef>
                <a:spcPts val="1000"/>
              </a:spcBef>
              <a:spcAft>
                <a:spcPts val="500"/>
              </a:spcAft>
            </a:pPr>
            <a:r>
              <a:rPr lang="en-US"/>
              <a:t>In order for a nutrient to be classified as a vitamin, the following criteria must be met:</a:t>
            </a:r>
            <a:endParaRPr lang="en-CA"/>
          </a:p>
          <a:p>
            <a:pPr>
              <a:lnSpc>
                <a:spcPct val="90000"/>
              </a:lnSpc>
              <a:spcBef>
                <a:spcPts val="1000"/>
              </a:spcBef>
              <a:spcAft>
                <a:spcPts val="500"/>
              </a:spcAft>
            </a:pPr>
            <a:r>
              <a:rPr lang="en-US"/>
              <a:t>1) the body is unable to synthesize enough of the compound to maintain health</a:t>
            </a:r>
            <a:endParaRPr lang="en-CA"/>
          </a:p>
          <a:p>
            <a:pPr>
              <a:lnSpc>
                <a:spcPct val="90000"/>
              </a:lnSpc>
              <a:spcBef>
                <a:spcPts val="1000"/>
              </a:spcBef>
              <a:spcAft>
                <a:spcPts val="500"/>
              </a:spcAft>
            </a:pPr>
            <a:r>
              <a:rPr lang="en-US"/>
              <a:t>2) absence of the compound for a period of time produces deficiency symptoms, if caught in time, can be quickly cured with the resupply of the substance</a:t>
            </a:r>
            <a:endParaRPr lang="en-CA"/>
          </a:p>
          <a:p>
            <a:pPr>
              <a:lnSpc>
                <a:spcPct val="90000"/>
              </a:lnSpc>
              <a:spcBef>
                <a:spcPts val="1000"/>
              </a:spcBef>
              <a:spcAft>
                <a:spcPts val="500"/>
              </a:spcAft>
            </a:pPr>
            <a:r>
              <a:rPr lang="en-US"/>
              <a:t> </a:t>
            </a:r>
            <a:endParaRPr lang="en-CA"/>
          </a:p>
          <a:p>
            <a:pPr>
              <a:lnSpc>
                <a:spcPct val="90000"/>
              </a:lnSpc>
              <a:spcBef>
                <a:spcPts val="1000"/>
              </a:spcBef>
              <a:spcAft>
                <a:spcPts val="500"/>
              </a:spcAft>
            </a:pPr>
            <a:r>
              <a:rPr lang="en-US"/>
              <a:t>A nutrient does not qualify as a vitamin solely on the basis of the body not being able to synthesize it. Evidence must show a decline in health when the nutrient is not consumed.</a:t>
            </a:r>
          </a:p>
          <a:p>
            <a:endParaRPr lang="en-US">
              <a:cs typeface="Calibri"/>
            </a:endParaRPr>
          </a:p>
          <a:p>
            <a:r>
              <a:rPr lang="en-US">
                <a:cs typeface="Calibri"/>
              </a:rPr>
              <a:t>There are 14 total vitamins split into two groups based on their solubility. The vitamins are categorized into fat-soluble vitamins and water-soluble vitamins. </a:t>
            </a:r>
          </a:p>
        </p:txBody>
      </p:sp>
      <p:sp>
        <p:nvSpPr>
          <p:cNvPr id="4" name="Slide Number Placeholder 3"/>
          <p:cNvSpPr>
            <a:spLocks noGrp="1"/>
          </p:cNvSpPr>
          <p:nvPr>
            <p:ph type="sldNum" sz="quarter" idx="10"/>
          </p:nvPr>
        </p:nvSpPr>
        <p:spPr/>
        <p:txBody>
          <a:bodyPr/>
          <a:lstStyle/>
          <a:p>
            <a:fld id="{8F3D2D61-4B66-E845-A1BD-76B24905DFC0}" type="slidenum">
              <a:rPr lang="en-US" smtClean="0"/>
              <a:t>22</a:t>
            </a:fld>
            <a:endParaRPr lang="en-US"/>
          </a:p>
        </p:txBody>
      </p:sp>
    </p:spTree>
    <p:extLst>
      <p:ext uri="{BB962C8B-B14F-4D97-AF65-F5344CB8AC3E}">
        <p14:creationId xmlns:p14="http://schemas.microsoft.com/office/powerpoint/2010/main" val="296672162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90000"/>
              </a:lnSpc>
              <a:spcBef>
                <a:spcPts val="1000"/>
              </a:spcBef>
              <a:spcAft>
                <a:spcPts val="500"/>
              </a:spcAft>
            </a:pPr>
            <a:r>
              <a:rPr lang="en-US"/>
              <a:t>Vitamins A, D, E, and K make up the fat-soluble vitamins. These vitamins dissolve in fat and other substances such as ether and benzene but not water. After fat-soluble vitamins are absorbed, they travel through the bloodstream with dietary fat via special carriers to be distributed to cells. These vitamins are mostly stored in the liver and fatty tissues. Fat-soluble vitamins, with the exception of vitamin K, are not readily excreted from the body. In fact, they can accumulate to toxic levels since they can be stored for a longer period of time.</a:t>
            </a:r>
          </a:p>
          <a:p>
            <a:endParaRPr lang="en-US">
              <a:cs typeface="Calibri"/>
            </a:endParaRPr>
          </a:p>
        </p:txBody>
      </p:sp>
      <p:sp>
        <p:nvSpPr>
          <p:cNvPr id="4" name="Slide Number Placeholder 3"/>
          <p:cNvSpPr>
            <a:spLocks noGrp="1"/>
          </p:cNvSpPr>
          <p:nvPr>
            <p:ph type="sldNum" sz="quarter" idx="10"/>
          </p:nvPr>
        </p:nvSpPr>
        <p:spPr/>
        <p:txBody>
          <a:bodyPr/>
          <a:lstStyle/>
          <a:p>
            <a:fld id="{8F3D2D61-4B66-E845-A1BD-76B24905DFC0}" type="slidenum">
              <a:rPr lang="en-US" smtClean="0"/>
              <a:t>23</a:t>
            </a:fld>
            <a:endParaRPr lang="en-US"/>
          </a:p>
        </p:txBody>
      </p:sp>
    </p:spTree>
    <p:extLst>
      <p:ext uri="{BB962C8B-B14F-4D97-AF65-F5344CB8AC3E}">
        <p14:creationId xmlns:p14="http://schemas.microsoft.com/office/powerpoint/2010/main" val="181720973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90000"/>
              </a:lnSpc>
              <a:spcBef>
                <a:spcPts val="1000"/>
              </a:spcBef>
              <a:spcAft>
                <a:spcPts val="500"/>
              </a:spcAft>
            </a:pPr>
            <a:r>
              <a:rPr lang="en-US"/>
              <a:t>The vitamin B-complex  (B2,B3,B6,B12, Pantothenic acid, biotin, folic acid) and vitamin C make up the water-soluble vitamins. Unlike the fat-soluble vitamins, these vitamins dissolve in water. In addition, water-soluble vitamins are lost from the body quite rapidly compared to fat-soluble vitamins. This is because water makes them more readily excreted from the body via the kidneys. Therefore, it is important to include water-soluble vitamins regularly in diet. Some exceptions to this are vitamin B-6 and B-12. Water-soluble vitamin toxicity is rare since any excess ends up in the urine and stools with very little being stored. </a:t>
            </a:r>
          </a:p>
          <a:p>
            <a:endParaRPr lang="en-US">
              <a:cs typeface="Calibri"/>
            </a:endParaRPr>
          </a:p>
        </p:txBody>
      </p:sp>
      <p:sp>
        <p:nvSpPr>
          <p:cNvPr id="4" name="Slide Number Placeholder 3"/>
          <p:cNvSpPr>
            <a:spLocks noGrp="1"/>
          </p:cNvSpPr>
          <p:nvPr>
            <p:ph type="sldNum" sz="quarter" idx="10"/>
          </p:nvPr>
        </p:nvSpPr>
        <p:spPr/>
        <p:txBody>
          <a:bodyPr/>
          <a:lstStyle/>
          <a:p>
            <a:fld id="{8F3D2D61-4B66-E845-A1BD-76B24905DFC0}" type="slidenum">
              <a:rPr lang="en-US" smtClean="0"/>
              <a:t>24</a:t>
            </a:fld>
            <a:endParaRPr lang="en-US"/>
          </a:p>
        </p:txBody>
      </p:sp>
    </p:spTree>
    <p:extLst>
      <p:ext uri="{BB962C8B-B14F-4D97-AF65-F5344CB8AC3E}">
        <p14:creationId xmlns:p14="http://schemas.microsoft.com/office/powerpoint/2010/main" val="106448072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90000"/>
              </a:lnSpc>
              <a:spcBef>
                <a:spcPts val="1000"/>
              </a:spcBef>
              <a:spcAft>
                <a:spcPts val="500"/>
              </a:spcAft>
            </a:pPr>
            <a:r>
              <a:rPr lang="en-US"/>
              <a:t>Minerals are the only inorganic nutrient of all of the classes. This means they contain no carbon atoms in their structure. Like vitamins, minerals yield no calories. The roles and amounts of minerals vary, and they can function independently or as part of a mineral combo. An example of this mineral combo is seen in bone minerals.</a:t>
            </a:r>
            <a:endParaRPr lang="en-CA"/>
          </a:p>
          <a:p>
            <a:pPr>
              <a:lnSpc>
                <a:spcPct val="90000"/>
              </a:lnSpc>
              <a:spcBef>
                <a:spcPts val="1000"/>
              </a:spcBef>
              <a:spcAft>
                <a:spcPts val="500"/>
              </a:spcAft>
            </a:pPr>
            <a:r>
              <a:rPr lang="en-US"/>
              <a:t>Overall, minerals from animal sources are better absorbed than plant sources. This is because plant sources contain fibers and binders that hinder absorption. </a:t>
            </a:r>
            <a:endParaRPr lang="en-CA"/>
          </a:p>
          <a:p>
            <a:pPr>
              <a:lnSpc>
                <a:spcPct val="90000"/>
              </a:lnSpc>
              <a:spcBef>
                <a:spcPts val="1000"/>
              </a:spcBef>
              <a:spcAft>
                <a:spcPts val="500"/>
              </a:spcAft>
            </a:pPr>
            <a:r>
              <a:rPr lang="en-US"/>
              <a:t>Plant sources also rely on mineral concentrations of the soil in which they are grown. </a:t>
            </a:r>
            <a:endParaRPr lang="en-CA"/>
          </a:p>
          <a:p>
            <a:pPr>
              <a:lnSpc>
                <a:spcPct val="90000"/>
              </a:lnSpc>
              <a:spcBef>
                <a:spcPts val="1000"/>
              </a:spcBef>
              <a:spcAft>
                <a:spcPts val="500"/>
              </a:spcAft>
            </a:pPr>
            <a:r>
              <a:rPr lang="en-US"/>
              <a:t>So if the soil lacks several minerals, the plant will lack several minerals. </a:t>
            </a:r>
            <a:endParaRPr lang="en-CA"/>
          </a:p>
          <a:p>
            <a:pPr>
              <a:lnSpc>
                <a:spcPct val="90000"/>
              </a:lnSpc>
              <a:spcBef>
                <a:spcPts val="1000"/>
              </a:spcBef>
              <a:spcAft>
                <a:spcPts val="500"/>
              </a:spcAft>
            </a:pPr>
            <a:r>
              <a:rPr lang="en-US"/>
              <a:t>In addition, the more refined a plant food, the lower the content of minerals. For example, only iron is enriched (put back) in white flour and selenium, zinc, copper, and other minerals are not replaced. On the other hand, animals can consume a variety of plants from soils of differing mineral contents making them very abundant in various minerals.</a:t>
            </a:r>
            <a:endParaRPr lang="en-CA">
              <a:cs typeface="Calibri"/>
            </a:endParaRPr>
          </a:p>
          <a:p>
            <a:pPr>
              <a:lnSpc>
                <a:spcPct val="90000"/>
              </a:lnSpc>
              <a:spcBef>
                <a:spcPts val="1000"/>
              </a:spcBef>
              <a:spcAft>
                <a:spcPts val="500"/>
              </a:spcAft>
            </a:pPr>
            <a:endParaRPr lang="en-US"/>
          </a:p>
          <a:p>
            <a:pPr>
              <a:lnSpc>
                <a:spcPct val="90000"/>
              </a:lnSpc>
              <a:spcBef>
                <a:spcPts val="1000"/>
              </a:spcBef>
              <a:spcAft>
                <a:spcPts val="500"/>
              </a:spcAft>
            </a:pPr>
            <a:r>
              <a:rPr lang="en-US"/>
              <a:t>There are 16 or more minerals, each categorized based on the amount needed per day. The minerals are categorized into major minerals and trace minerals.</a:t>
            </a:r>
            <a:endParaRPr lang="en-US">
              <a:cs typeface="Calibri"/>
            </a:endParaRPr>
          </a:p>
        </p:txBody>
      </p:sp>
      <p:sp>
        <p:nvSpPr>
          <p:cNvPr id="4" name="Slide Number Placeholder 3"/>
          <p:cNvSpPr>
            <a:spLocks noGrp="1"/>
          </p:cNvSpPr>
          <p:nvPr>
            <p:ph type="sldNum" sz="quarter" idx="5"/>
          </p:nvPr>
        </p:nvSpPr>
        <p:spPr/>
        <p:txBody>
          <a:bodyPr/>
          <a:lstStyle/>
          <a:p>
            <a:fld id="{8F3D2D61-4B66-E845-A1BD-76B24905DFC0}" type="slidenum">
              <a:rPr lang="en-US" smtClean="0"/>
              <a:t>25</a:t>
            </a:fld>
            <a:endParaRPr lang="en-US"/>
          </a:p>
        </p:txBody>
      </p:sp>
    </p:spTree>
    <p:extLst>
      <p:ext uri="{BB962C8B-B14F-4D97-AF65-F5344CB8AC3E}">
        <p14:creationId xmlns:p14="http://schemas.microsoft.com/office/powerpoint/2010/main" val="239350102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Major minerals require greater than 100 milligrams or 1/50 of a teaspoon per day. </a:t>
            </a:r>
          </a:p>
        </p:txBody>
      </p:sp>
      <p:sp>
        <p:nvSpPr>
          <p:cNvPr id="4" name="Slide Number Placeholder 3"/>
          <p:cNvSpPr>
            <a:spLocks noGrp="1"/>
          </p:cNvSpPr>
          <p:nvPr>
            <p:ph type="sldNum" sz="quarter" idx="5"/>
          </p:nvPr>
        </p:nvSpPr>
        <p:spPr/>
        <p:txBody>
          <a:bodyPr/>
          <a:lstStyle/>
          <a:p>
            <a:fld id="{8F3D2D61-4B66-E845-A1BD-76B24905DFC0}" type="slidenum">
              <a:rPr lang="en-US" smtClean="0"/>
              <a:t>26</a:t>
            </a:fld>
            <a:endParaRPr lang="en-US"/>
          </a:p>
        </p:txBody>
      </p:sp>
    </p:spTree>
    <p:extLst>
      <p:ext uri="{BB962C8B-B14F-4D97-AF65-F5344CB8AC3E}">
        <p14:creationId xmlns:p14="http://schemas.microsoft.com/office/powerpoint/2010/main" val="222329772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Trace minerals require less than 100 milligrams or 1/50 of a teaspoon per day. Highly sophisticated technology is required to measure such small amounts in both food and body tissues. </a:t>
            </a:r>
          </a:p>
        </p:txBody>
      </p:sp>
      <p:sp>
        <p:nvSpPr>
          <p:cNvPr id="4" name="Slide Number Placeholder 3"/>
          <p:cNvSpPr>
            <a:spLocks noGrp="1"/>
          </p:cNvSpPr>
          <p:nvPr>
            <p:ph type="sldNum" sz="quarter" idx="5"/>
          </p:nvPr>
        </p:nvSpPr>
        <p:spPr/>
        <p:txBody>
          <a:bodyPr/>
          <a:lstStyle/>
          <a:p>
            <a:fld id="{8F3D2D61-4B66-E845-A1BD-76B24905DFC0}" type="slidenum">
              <a:rPr lang="en-US" smtClean="0"/>
              <a:t>27</a:t>
            </a:fld>
            <a:endParaRPr lang="en-US"/>
          </a:p>
        </p:txBody>
      </p:sp>
    </p:spTree>
    <p:extLst>
      <p:ext uri="{BB962C8B-B14F-4D97-AF65-F5344CB8AC3E}">
        <p14:creationId xmlns:p14="http://schemas.microsoft.com/office/powerpoint/2010/main" val="213435996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90000"/>
              </a:lnSpc>
              <a:spcBef>
                <a:spcPts val="1000"/>
              </a:spcBef>
              <a:spcAft>
                <a:spcPts val="500"/>
              </a:spcAft>
            </a:pPr>
            <a:r>
              <a:rPr lang="en-US"/>
              <a:t>Vitamin and mineral recommendations are the same or slightly higher for athletes compared to sedentary adults. Since athletes have higher calorie intakes, they tend to consume plenty of vitamins and minerals. An exception to this is for those who consume low-calorie diets (1200 calories) since they need to keep a low body weight or those who are vegetarian. On these diets, B-vitamin needs and other nutrients may not be met so one should consume fortified foods and/ or take a balanced multivitamin/multimineral supplement.</a:t>
            </a:r>
            <a:endParaRPr lang="en-CA"/>
          </a:p>
          <a:p>
            <a:pPr>
              <a:lnSpc>
                <a:spcPct val="90000"/>
              </a:lnSpc>
              <a:spcBef>
                <a:spcPts val="1000"/>
              </a:spcBef>
              <a:spcAft>
                <a:spcPts val="500"/>
              </a:spcAft>
            </a:pPr>
            <a:r>
              <a:rPr lang="en-US"/>
              <a:t> </a:t>
            </a:r>
            <a:endParaRPr lang="en-CA"/>
          </a:p>
          <a:p>
            <a:pPr>
              <a:lnSpc>
                <a:spcPct val="90000"/>
              </a:lnSpc>
              <a:spcBef>
                <a:spcPts val="1000"/>
              </a:spcBef>
              <a:spcAft>
                <a:spcPts val="500"/>
              </a:spcAft>
            </a:pPr>
            <a:r>
              <a:rPr lang="en-US"/>
              <a:t>Increased need for vitamin E and C may be warranted since these are antioxidants that could protect cells in the face of high oxygen use by the muscle. Large doses of these vitamins, however, require more research and are currently not an accepted guidance for athletes. </a:t>
            </a:r>
            <a:endParaRPr lang="en-CA"/>
          </a:p>
          <a:p>
            <a:pPr>
              <a:lnSpc>
                <a:spcPct val="90000"/>
              </a:lnSpc>
              <a:spcBef>
                <a:spcPts val="1000"/>
              </a:spcBef>
              <a:spcAft>
                <a:spcPts val="500"/>
              </a:spcAft>
            </a:pPr>
            <a:r>
              <a:rPr lang="en-US"/>
              <a:t>Instead, follow a diet rich in antioxidants such as fruits and vegetables, whole grains, and vegetable oil. There is evidence that antioxidant systems in the body increase in activity as exercise training progresses. In addition, the oxidant stress produced during exercise may have a benefit for muscle adaptation so trying to block this process may not be wise.</a:t>
            </a:r>
            <a:endParaRPr lang="en-CA">
              <a:cs typeface="Calibri"/>
            </a:endParaRPr>
          </a:p>
          <a:p>
            <a:pPr>
              <a:lnSpc>
                <a:spcPct val="90000"/>
              </a:lnSpc>
              <a:spcBef>
                <a:spcPts val="1000"/>
              </a:spcBef>
              <a:spcAft>
                <a:spcPts val="500"/>
              </a:spcAft>
            </a:pPr>
            <a:endParaRPr lang="en-US"/>
          </a:p>
          <a:p>
            <a:endParaRPr lang="en-US">
              <a:cs typeface="Calibri"/>
            </a:endParaRPr>
          </a:p>
        </p:txBody>
      </p:sp>
      <p:sp>
        <p:nvSpPr>
          <p:cNvPr id="4" name="Slide Number Placeholder 3"/>
          <p:cNvSpPr>
            <a:spLocks noGrp="1"/>
          </p:cNvSpPr>
          <p:nvPr>
            <p:ph type="sldNum" sz="quarter" idx="10"/>
          </p:nvPr>
        </p:nvSpPr>
        <p:spPr/>
        <p:txBody>
          <a:bodyPr/>
          <a:lstStyle/>
          <a:p>
            <a:fld id="{8F3D2D61-4B66-E845-A1BD-76B24905DFC0}" type="slidenum">
              <a:rPr lang="en-US" smtClean="0"/>
              <a:t>28</a:t>
            </a:fld>
            <a:endParaRPr lang="en-US"/>
          </a:p>
        </p:txBody>
      </p:sp>
    </p:spTree>
    <p:extLst>
      <p:ext uri="{BB962C8B-B14F-4D97-AF65-F5344CB8AC3E}">
        <p14:creationId xmlns:p14="http://schemas.microsoft.com/office/powerpoint/2010/main" val="219711389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90000"/>
              </a:lnSpc>
              <a:spcBef>
                <a:spcPts val="1000"/>
              </a:spcBef>
              <a:spcAft>
                <a:spcPts val="500"/>
              </a:spcAft>
            </a:pPr>
            <a:r>
              <a:rPr lang="en-US"/>
              <a:t>Water (H₂O)makes up approximately 50-70% of body weight which equates to approximately 10 gallons, 40 liters, or 165 cups of water. This makes water the greatest component of the human body.</a:t>
            </a:r>
            <a:endParaRPr lang="en-CA"/>
          </a:p>
          <a:p>
            <a:pPr>
              <a:lnSpc>
                <a:spcPct val="90000"/>
              </a:lnSpc>
              <a:spcBef>
                <a:spcPts val="1000"/>
              </a:spcBef>
              <a:spcAft>
                <a:spcPts val="500"/>
              </a:spcAft>
            </a:pPr>
            <a:endParaRPr lang="en-CA"/>
          </a:p>
          <a:p>
            <a:pPr>
              <a:lnSpc>
                <a:spcPct val="90000"/>
              </a:lnSpc>
              <a:spcBef>
                <a:spcPts val="1000"/>
              </a:spcBef>
              <a:spcAft>
                <a:spcPts val="500"/>
              </a:spcAft>
            </a:pPr>
            <a:r>
              <a:rPr lang="en-US"/>
              <a:t>Humans can survive about 8 weeks without food but only a few days without water because it is not conserved as well as food. Water is used in the body as a solvent to dissolve body compounds among other functions. This makes water the perfect medium for body processes because it enables chemical reactions to occur.</a:t>
            </a:r>
            <a:endParaRPr lang="en-CA"/>
          </a:p>
          <a:p>
            <a:pPr>
              <a:lnSpc>
                <a:spcPct val="90000"/>
              </a:lnSpc>
              <a:spcBef>
                <a:spcPts val="1000"/>
              </a:spcBef>
              <a:spcAft>
                <a:spcPts val="500"/>
              </a:spcAft>
            </a:pPr>
            <a:r>
              <a:rPr lang="en-US"/>
              <a:t>Lean muscle tissue is 73% water and adipose tissue is about 20% water. Additionally, about 2.7 grams of water are stored for every 1 gram of glycogen, increasing the capacity to store water in the body. As lean tissue increases, water content increases, and vice versa.</a:t>
            </a:r>
            <a:endParaRPr lang="en-CA"/>
          </a:p>
          <a:p>
            <a:pPr>
              <a:lnSpc>
                <a:spcPct val="90000"/>
              </a:lnSpc>
              <a:spcBef>
                <a:spcPts val="1000"/>
              </a:spcBef>
              <a:spcAft>
                <a:spcPts val="500"/>
              </a:spcAft>
            </a:pPr>
            <a:endParaRPr lang="en-US"/>
          </a:p>
          <a:p>
            <a:endParaRPr lang="en-US">
              <a:cs typeface="Calibri"/>
            </a:endParaRPr>
          </a:p>
        </p:txBody>
      </p:sp>
      <p:sp>
        <p:nvSpPr>
          <p:cNvPr id="4" name="Slide Number Placeholder 3"/>
          <p:cNvSpPr>
            <a:spLocks noGrp="1"/>
          </p:cNvSpPr>
          <p:nvPr>
            <p:ph type="sldNum" sz="quarter" idx="5"/>
          </p:nvPr>
        </p:nvSpPr>
        <p:spPr/>
        <p:txBody>
          <a:bodyPr/>
          <a:lstStyle/>
          <a:p>
            <a:fld id="{8F3D2D61-4B66-E845-A1BD-76B24905DFC0}" type="slidenum">
              <a:rPr lang="en-US" smtClean="0"/>
              <a:t>29</a:t>
            </a:fld>
            <a:endParaRPr lang="en-US"/>
          </a:p>
        </p:txBody>
      </p:sp>
    </p:spTree>
    <p:extLst>
      <p:ext uri="{BB962C8B-B14F-4D97-AF65-F5344CB8AC3E}">
        <p14:creationId xmlns:p14="http://schemas.microsoft.com/office/powerpoint/2010/main" val="279587118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1" kern="1200">
                <a:solidFill>
                  <a:schemeClr val="tx1"/>
                </a:solidFill>
                <a:effectLst/>
                <a:latin typeface="+mn-lt"/>
                <a:ea typeface="+mn-ea"/>
                <a:cs typeface="+mn-cs"/>
              </a:rPr>
              <a:t>Temperature Regulation</a:t>
            </a:r>
            <a:endParaRPr lang="en-CA" sz="1200" kern="1200">
              <a:solidFill>
                <a:schemeClr val="tx1"/>
              </a:solidFill>
              <a:effectLst/>
              <a:latin typeface="+mn-lt"/>
              <a:ea typeface="+mn-ea"/>
              <a:cs typeface="+mn-cs"/>
            </a:endParaRPr>
          </a:p>
          <a:p>
            <a:r>
              <a:rPr lang="en-US" sz="1200" kern="1200">
                <a:solidFill>
                  <a:schemeClr val="tx1"/>
                </a:solidFill>
                <a:effectLst/>
                <a:latin typeface="+mn-lt"/>
                <a:ea typeface="+mn-ea"/>
                <a:cs typeface="+mn-cs"/>
              </a:rPr>
              <a:t>Water is an excellent temperature regulator and is ideal for removing heat from the body. This is because water requires a lot of energy to heat up and for individual molecules to be separated. About 60% of chemical energy from food is turned into heat and 40% is converted to usable forms of energy. Eventually, almost all energy leaves the body in the form of heat. For this reason, the body heats up quickly and must be cooled down.</a:t>
            </a:r>
            <a:endParaRPr lang="en-CA" sz="1200" kern="1200">
              <a:solidFill>
                <a:schemeClr val="tx1"/>
              </a:solidFill>
              <a:effectLst/>
              <a:latin typeface="+mn-lt"/>
              <a:ea typeface="+mn-ea"/>
              <a:cs typeface="+mn-cs"/>
            </a:endParaRPr>
          </a:p>
          <a:p>
            <a:r>
              <a:rPr lang="en-US" sz="1200" kern="1200">
                <a:solidFill>
                  <a:schemeClr val="tx1"/>
                </a:solidFill>
                <a:effectLst/>
                <a:latin typeface="+mn-lt"/>
                <a:ea typeface="+mn-ea"/>
                <a:cs typeface="+mn-cs"/>
              </a:rPr>
              <a:t> </a:t>
            </a:r>
            <a:endParaRPr lang="en-CA" sz="1200" kern="1200">
              <a:solidFill>
                <a:schemeClr val="tx1"/>
              </a:solidFill>
              <a:effectLst/>
              <a:latin typeface="+mn-lt"/>
              <a:ea typeface="+mn-ea"/>
              <a:cs typeface="+mn-cs"/>
            </a:endParaRPr>
          </a:p>
          <a:p>
            <a:r>
              <a:rPr lang="en-US" sz="1200" kern="1200">
                <a:solidFill>
                  <a:schemeClr val="tx1"/>
                </a:solidFill>
                <a:effectLst/>
                <a:latin typeface="+mn-lt"/>
                <a:ea typeface="+mn-ea"/>
                <a:cs typeface="+mn-cs"/>
              </a:rPr>
              <a:t>When the body heats up, water in the form of perspiration is secreted by the skin. Perspiration traps and removes the heat as it is evaporated from the skin, cooling the skin, and prevents body temperature from rising to dangerous levels. If perspiration rolls off of the skin or is soaked into clothing, it does not properly cool the body since it does not evaporate. Humidity also hinders sweat from evaporating making it less tolerable than dry, hot climates.</a:t>
            </a:r>
            <a:endParaRPr lang="en-CA" sz="1200" kern="1200">
              <a:solidFill>
                <a:schemeClr val="tx1"/>
              </a:solidFill>
              <a:effectLst/>
              <a:latin typeface="+mn-lt"/>
              <a:ea typeface="+mn-ea"/>
              <a:cs typeface="+mn-cs"/>
            </a:endParaRPr>
          </a:p>
          <a:p>
            <a:r>
              <a:rPr lang="en-US" sz="1200" kern="1200">
                <a:solidFill>
                  <a:schemeClr val="tx1"/>
                </a:solidFill>
                <a:effectLst/>
                <a:latin typeface="+mn-lt"/>
                <a:ea typeface="+mn-ea"/>
                <a:cs typeface="+mn-cs"/>
              </a:rPr>
              <a:t> </a:t>
            </a:r>
            <a:endParaRPr lang="en-CA" sz="1200" kern="1200">
              <a:solidFill>
                <a:schemeClr val="tx1"/>
              </a:solidFill>
              <a:effectLst/>
              <a:latin typeface="+mn-lt"/>
              <a:ea typeface="+mn-ea"/>
              <a:cs typeface="+mn-cs"/>
            </a:endParaRPr>
          </a:p>
          <a:p>
            <a:r>
              <a:rPr lang="en-US" sz="1200" kern="1200">
                <a:solidFill>
                  <a:schemeClr val="tx1"/>
                </a:solidFill>
                <a:effectLst/>
                <a:latin typeface="+mn-lt"/>
                <a:ea typeface="+mn-ea"/>
                <a:cs typeface="+mn-cs"/>
              </a:rPr>
              <a:t>For every quart or liter of perspiration that is evaporated, around 600 calories are lost from the skin and surrounding tissues. </a:t>
            </a:r>
            <a:endParaRPr lang="en-CA" sz="1200" kern="1200">
              <a:solidFill>
                <a:schemeClr val="tx1"/>
              </a:solidFill>
              <a:effectLst/>
              <a:latin typeface="+mn-lt"/>
              <a:ea typeface="+mn-ea"/>
              <a:cs typeface="+mn-cs"/>
            </a:endParaRPr>
          </a:p>
          <a:p>
            <a:r>
              <a:rPr lang="en-US" sz="1200" kern="1200">
                <a:solidFill>
                  <a:schemeClr val="tx1"/>
                </a:solidFill>
                <a:effectLst/>
                <a:latin typeface="+mn-lt"/>
                <a:ea typeface="+mn-ea"/>
                <a:cs typeface="+mn-cs"/>
              </a:rPr>
              <a:t> </a:t>
            </a:r>
            <a:endParaRPr lang="en-CA" sz="1200" kern="1200">
              <a:solidFill>
                <a:schemeClr val="tx1"/>
              </a:solidFill>
              <a:effectLst/>
              <a:latin typeface="+mn-lt"/>
              <a:ea typeface="+mn-ea"/>
              <a:cs typeface="+mn-cs"/>
            </a:endParaRPr>
          </a:p>
          <a:p>
            <a:r>
              <a:rPr lang="en-US" sz="1200" b="1" i="1" kern="1200">
                <a:solidFill>
                  <a:schemeClr val="tx1"/>
                </a:solidFill>
                <a:effectLst/>
                <a:latin typeface="+mn-lt"/>
                <a:ea typeface="+mn-ea"/>
                <a:cs typeface="+mn-cs"/>
              </a:rPr>
              <a:t>Removal of Waste Products</a:t>
            </a:r>
            <a:endParaRPr lang="en-CA" sz="1200" kern="1200">
              <a:solidFill>
                <a:schemeClr val="tx1"/>
              </a:solidFill>
              <a:effectLst/>
              <a:latin typeface="+mn-lt"/>
              <a:ea typeface="+mn-ea"/>
              <a:cs typeface="+mn-cs"/>
            </a:endParaRPr>
          </a:p>
          <a:p>
            <a:r>
              <a:rPr lang="en-US" sz="1200" kern="1200">
                <a:solidFill>
                  <a:schemeClr val="tx1"/>
                </a:solidFill>
                <a:effectLst/>
                <a:latin typeface="+mn-lt"/>
                <a:ea typeface="+mn-ea"/>
                <a:cs typeface="+mn-cs"/>
              </a:rPr>
              <a:t>Water is also important in the removal of wastes. When unusable substances dissolve in water, they exit the body through urine. Urine consists of urea, a nitrogen-containing waste product of protein metabolism. The more excess protein that is consumed beyond the body’s needs, the more nitrogen that is excreted in the form of urea. Likewise, the more sodium consumed, the more sodium excreted in the urine. In general, the amount of urine produced is determined by an excess of protein and salt intake. By limiting excess protein and salt intake, it is possible to limit urine output. This principle is used in the treatment of kidney disease.</a:t>
            </a:r>
            <a:endParaRPr lang="en-CA" sz="1200" kern="1200">
              <a:solidFill>
                <a:schemeClr val="tx1"/>
              </a:solidFill>
              <a:effectLst/>
              <a:latin typeface="+mn-lt"/>
              <a:ea typeface="+mn-ea"/>
              <a:cs typeface="+mn-cs"/>
            </a:endParaRPr>
          </a:p>
          <a:p>
            <a:r>
              <a:rPr lang="en-US" sz="1200" kern="1200">
                <a:solidFill>
                  <a:schemeClr val="tx1"/>
                </a:solidFill>
                <a:effectLst/>
                <a:latin typeface="+mn-lt"/>
                <a:ea typeface="+mn-ea"/>
                <a:cs typeface="+mn-cs"/>
              </a:rPr>
              <a:t> </a:t>
            </a:r>
            <a:endParaRPr lang="en-CA" sz="1200" kern="1200">
              <a:solidFill>
                <a:schemeClr val="tx1"/>
              </a:solidFill>
              <a:effectLst/>
              <a:latin typeface="+mn-lt"/>
              <a:ea typeface="+mn-ea"/>
              <a:cs typeface="+mn-cs"/>
            </a:endParaRPr>
          </a:p>
          <a:p>
            <a:r>
              <a:rPr lang="en-US" sz="1200" kern="1200">
                <a:solidFill>
                  <a:schemeClr val="tx1"/>
                </a:solidFill>
                <a:effectLst/>
                <a:latin typeface="+mn-lt"/>
                <a:ea typeface="+mn-ea"/>
                <a:cs typeface="+mn-cs"/>
              </a:rPr>
              <a:t>Typically, a quart or liter is urinated every day but depends on excess protein, salt, and fluid intake. A large output is fine but less than 500 milliliters or 2 cups per day forces the kidneys to make very concentrated urine. This increases the risk of kidney stones formed by minerals and other substances precipitated from urine and accumulate in kidney tissues.</a:t>
            </a:r>
            <a:endParaRPr lang="en-CA" sz="1200" kern="1200">
              <a:solidFill>
                <a:schemeClr val="tx1"/>
              </a:solidFill>
              <a:effectLst/>
              <a:latin typeface="+mn-lt"/>
              <a:ea typeface="+mn-ea"/>
              <a:cs typeface="+mn-cs"/>
            </a:endParaRPr>
          </a:p>
          <a:p>
            <a:r>
              <a:rPr lang="en-US" sz="1200" kern="1200">
                <a:solidFill>
                  <a:schemeClr val="tx1"/>
                </a:solidFill>
                <a:effectLst/>
                <a:latin typeface="+mn-lt"/>
                <a:ea typeface="+mn-ea"/>
                <a:cs typeface="+mn-cs"/>
              </a:rPr>
              <a:t> </a:t>
            </a:r>
            <a:endParaRPr lang="en-CA" sz="1200" kern="1200">
              <a:solidFill>
                <a:schemeClr val="tx1"/>
              </a:solidFill>
              <a:effectLst/>
              <a:latin typeface="+mn-lt"/>
              <a:ea typeface="+mn-ea"/>
              <a:cs typeface="+mn-cs"/>
            </a:endParaRPr>
          </a:p>
          <a:p>
            <a:r>
              <a:rPr lang="en-US" sz="1200" kern="1200">
                <a:solidFill>
                  <a:schemeClr val="tx1"/>
                </a:solidFill>
                <a:effectLst/>
                <a:latin typeface="+mn-lt"/>
                <a:ea typeface="+mn-ea"/>
                <a:cs typeface="+mn-cs"/>
              </a:rPr>
              <a:t>The best method for assessing hydration status is to observe the color of urine. Concentrated urine is dark yellow while dilute urine is clear or pale yellow.</a:t>
            </a:r>
            <a:endParaRPr lang="en-CA" sz="1200" kern="1200">
              <a:solidFill>
                <a:schemeClr val="tx1"/>
              </a:solidFill>
              <a:effectLst/>
              <a:latin typeface="+mn-lt"/>
              <a:ea typeface="+mn-ea"/>
              <a:cs typeface="+mn-cs"/>
            </a:endParaRPr>
          </a:p>
          <a:p>
            <a:endParaRPr lang="en-US"/>
          </a:p>
        </p:txBody>
      </p:sp>
      <p:sp>
        <p:nvSpPr>
          <p:cNvPr id="4" name="Slide Number Placeholder 3"/>
          <p:cNvSpPr>
            <a:spLocks noGrp="1"/>
          </p:cNvSpPr>
          <p:nvPr>
            <p:ph type="sldNum" sz="quarter" idx="10"/>
          </p:nvPr>
        </p:nvSpPr>
        <p:spPr/>
        <p:txBody>
          <a:bodyPr/>
          <a:lstStyle/>
          <a:p>
            <a:fld id="{8F3D2D61-4B66-E845-A1BD-76B24905DFC0}" type="slidenum">
              <a:rPr lang="en-US" smtClean="0"/>
              <a:t>30</a:t>
            </a:fld>
            <a:endParaRPr lang="en-US"/>
          </a:p>
        </p:txBody>
      </p:sp>
    </p:spTree>
    <p:extLst>
      <p:ext uri="{BB962C8B-B14F-4D97-AF65-F5344CB8AC3E}">
        <p14:creationId xmlns:p14="http://schemas.microsoft.com/office/powerpoint/2010/main" val="336067843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 ability to engage routinely in vigorous physical activity requires good health.</a:t>
            </a:r>
          </a:p>
          <a:p>
            <a:endParaRPr lang="en-US"/>
          </a:p>
          <a:p>
            <a:r>
              <a:rPr lang="en-US"/>
              <a:t>In addition, the ability to perform depends on a nutritious diet that supplies all the needed nutrients. Nutritious diets are crucial for optimal performance since they contribute to endurance and help to speed the repair of injured tissues.</a:t>
            </a:r>
            <a:endParaRPr lang="en-CA"/>
          </a:p>
          <a:p>
            <a:endParaRPr lang="en-US"/>
          </a:p>
          <a:p>
            <a:r>
              <a:rPr lang="en-US"/>
              <a:t>Athletic training and genetic makeup are two very important determinants of athletic performance. A nutritious diet WILL NOT substitute for either one of these factors. However, a nutritious diet can help to enhance and maximize an athlete’s potential while a poor diet can seriously harm performance.</a:t>
            </a:r>
            <a:endParaRPr lang="en-CA"/>
          </a:p>
          <a:p>
            <a:endParaRPr lang="en-US"/>
          </a:p>
        </p:txBody>
      </p:sp>
      <p:sp>
        <p:nvSpPr>
          <p:cNvPr id="4" name="Slide Number Placeholder 3"/>
          <p:cNvSpPr>
            <a:spLocks noGrp="1"/>
          </p:cNvSpPr>
          <p:nvPr>
            <p:ph type="sldNum" sz="quarter" idx="10"/>
          </p:nvPr>
        </p:nvSpPr>
        <p:spPr/>
        <p:txBody>
          <a:bodyPr/>
          <a:lstStyle/>
          <a:p>
            <a:fld id="{8F3D2D61-4B66-E845-A1BD-76B24905DFC0}" type="slidenum">
              <a:rPr lang="en-US" smtClean="0"/>
              <a:t>3</a:t>
            </a:fld>
            <a:endParaRPr lang="en-US"/>
          </a:p>
        </p:txBody>
      </p:sp>
    </p:spTree>
    <p:extLst>
      <p:ext uri="{BB962C8B-B14F-4D97-AF65-F5344CB8AC3E}">
        <p14:creationId xmlns:p14="http://schemas.microsoft.com/office/powerpoint/2010/main" val="60427853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 calorie is a unit of measure of energy or heat. </a:t>
            </a:r>
          </a:p>
          <a:p>
            <a:r>
              <a:rPr lang="en-US"/>
              <a:t>This is a unit of measure like the meter measures length, grams measure mass, and liters measure volume. </a:t>
            </a:r>
          </a:p>
          <a:p>
            <a:r>
              <a:rPr lang="en-US"/>
              <a:t>Specifically, the definition of a calorie is the amount of heat energy it takes to raise the temperature of 1 liter of water 1 degree Celsius. Generally, calories and kilocalories are used interchangeably. A capital “C” in calories signifies kilocalories which is 1,000 calories. Calories with a capital “C” are used on food labels. Foods can be measured for calories by an instrument known as a bomb calorimeter.</a:t>
            </a:r>
          </a:p>
        </p:txBody>
      </p:sp>
      <p:sp>
        <p:nvSpPr>
          <p:cNvPr id="4" name="Slide Number Placeholder 3"/>
          <p:cNvSpPr>
            <a:spLocks noGrp="1"/>
          </p:cNvSpPr>
          <p:nvPr>
            <p:ph type="sldNum" sz="quarter" idx="10"/>
          </p:nvPr>
        </p:nvSpPr>
        <p:spPr/>
        <p:txBody>
          <a:bodyPr/>
          <a:lstStyle/>
          <a:p>
            <a:fld id="{8F3D2D61-4B66-E845-A1BD-76B24905DFC0}" type="slidenum">
              <a:rPr lang="en-US" smtClean="0"/>
              <a:t>4</a:t>
            </a:fld>
            <a:endParaRPr lang="en-US"/>
          </a:p>
        </p:txBody>
      </p:sp>
    </p:spTree>
    <p:extLst>
      <p:ext uri="{BB962C8B-B14F-4D97-AF65-F5344CB8AC3E}">
        <p14:creationId xmlns:p14="http://schemas.microsoft.com/office/powerpoint/2010/main" val="105538245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90000"/>
              </a:lnSpc>
              <a:spcBef>
                <a:spcPts val="1000"/>
              </a:spcBef>
              <a:spcAft>
                <a:spcPts val="500"/>
              </a:spcAft>
            </a:pPr>
            <a:r>
              <a:rPr lang="en-US"/>
              <a:t>Calorie needs vary among athletes and are based on body size, body composition, and type of training or competition. For instance, a small person may need 1,700 calories to maintain body weight, but a large person may need 4,000 calories. These are rough estimates, however, and should be viewed as a starting point. </a:t>
            </a:r>
            <a:endParaRPr lang="en-CA"/>
          </a:p>
          <a:p>
            <a:pPr>
              <a:lnSpc>
                <a:spcPct val="90000"/>
              </a:lnSpc>
              <a:spcBef>
                <a:spcPts val="1000"/>
              </a:spcBef>
              <a:spcAft>
                <a:spcPts val="500"/>
              </a:spcAft>
            </a:pPr>
            <a:r>
              <a:rPr lang="en-US"/>
              <a:t>Calories need to be individualized through trial and error based on weight gain, loss, or maintenance.</a:t>
            </a:r>
            <a:endParaRPr lang="en-CA">
              <a:cs typeface="Calibri"/>
            </a:endParaRPr>
          </a:p>
          <a:p>
            <a:pPr>
              <a:lnSpc>
                <a:spcPct val="90000"/>
              </a:lnSpc>
              <a:spcBef>
                <a:spcPts val="1000"/>
              </a:spcBef>
              <a:spcAft>
                <a:spcPts val="500"/>
              </a:spcAft>
            </a:pPr>
            <a:r>
              <a:rPr lang="en-US"/>
              <a:t>Calories for sports have to be added to this amount. For example, bowling for an hour may require few calories in addition to the calories required to sustain normal daily living. </a:t>
            </a:r>
            <a:endParaRPr lang="en-CA"/>
          </a:p>
          <a:p>
            <a:pPr>
              <a:lnSpc>
                <a:spcPct val="90000"/>
              </a:lnSpc>
              <a:spcBef>
                <a:spcPts val="1000"/>
              </a:spcBef>
              <a:spcAft>
                <a:spcPts val="500"/>
              </a:spcAft>
            </a:pPr>
            <a:r>
              <a:rPr lang="en-US"/>
              <a:t>On the other hand, a 12-hour bike ride over a mountain may require an additional 4,000 calories per day. Therefore, some may need 7000 calories per day to maintain body weight whereas others may need 1,700 calories or less.</a:t>
            </a:r>
            <a:endParaRPr lang="en-CA">
              <a:cs typeface="Calibri"/>
            </a:endParaRPr>
          </a:p>
          <a:p>
            <a:pPr>
              <a:lnSpc>
                <a:spcPct val="90000"/>
              </a:lnSpc>
              <a:spcBef>
                <a:spcPts val="1000"/>
              </a:spcBef>
              <a:spcAft>
                <a:spcPts val="500"/>
              </a:spcAft>
            </a:pPr>
            <a:r>
              <a:rPr lang="en-US"/>
              <a:t>If an athlete is experiencing fatigue, they might not be consuming enough food and calories. </a:t>
            </a:r>
            <a:endParaRPr lang="en-CA"/>
          </a:p>
          <a:p>
            <a:pPr>
              <a:lnSpc>
                <a:spcPct val="90000"/>
              </a:lnSpc>
              <a:spcBef>
                <a:spcPts val="1000"/>
              </a:spcBef>
              <a:spcAft>
                <a:spcPts val="500"/>
              </a:spcAft>
            </a:pPr>
            <a:r>
              <a:rPr lang="en-US"/>
              <a:t>One may need to increase to six meals to ensure adequate food and energy intake.</a:t>
            </a:r>
            <a:endParaRPr lang="en-CA">
              <a:cs typeface="Calibri"/>
            </a:endParaRPr>
          </a:p>
          <a:p>
            <a:pPr>
              <a:lnSpc>
                <a:spcPct val="90000"/>
              </a:lnSpc>
              <a:spcBef>
                <a:spcPts val="1000"/>
              </a:spcBef>
              <a:spcAft>
                <a:spcPts val="500"/>
              </a:spcAft>
            </a:pPr>
            <a:r>
              <a:rPr lang="en-US"/>
              <a:t>How do I know if I am getting enough calories? One method is to use a food journal to estimate daily food intake. One can analyze and average the amount of food and calories over a period of 24 hours or even 3 to 5 days.</a:t>
            </a:r>
            <a:endParaRPr lang="en-CA"/>
          </a:p>
          <a:p>
            <a:endParaRPr lang="en-US">
              <a:cs typeface="Calibri"/>
            </a:endParaRPr>
          </a:p>
        </p:txBody>
      </p:sp>
      <p:sp>
        <p:nvSpPr>
          <p:cNvPr id="4" name="Slide Number Placeholder 3"/>
          <p:cNvSpPr>
            <a:spLocks noGrp="1"/>
          </p:cNvSpPr>
          <p:nvPr>
            <p:ph type="sldNum" sz="quarter" idx="5"/>
          </p:nvPr>
        </p:nvSpPr>
        <p:spPr/>
        <p:txBody>
          <a:bodyPr/>
          <a:lstStyle/>
          <a:p>
            <a:fld id="{8F3D2D61-4B66-E845-A1BD-76B24905DFC0}" type="slidenum">
              <a:rPr lang="en-US" smtClean="0"/>
              <a:t>5</a:t>
            </a:fld>
            <a:endParaRPr lang="en-US"/>
          </a:p>
        </p:txBody>
      </p:sp>
    </p:spTree>
    <p:extLst>
      <p:ext uri="{BB962C8B-B14F-4D97-AF65-F5344CB8AC3E}">
        <p14:creationId xmlns:p14="http://schemas.microsoft.com/office/powerpoint/2010/main" val="251402796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Total energy expenditure (TEE) is the total amount of calories you expend in a given day. One might compare this to a battery. What is it that drains our batteries?</a:t>
            </a:r>
          </a:p>
          <a:p>
            <a:pPr marL="228600" indent="-228600">
              <a:buAutoNum type="arabicParenR"/>
            </a:pPr>
            <a:r>
              <a:rPr lang="en-US"/>
              <a:t>The first thing is our Resting Metabolic Rate (RMR); this is essentially all of the energy that is demanded to carry out all of the chemical reactions within the human body; the energy it takes to keep our heart beating, our lungs breathing, our digestive system working; this is the amount of energy we spend laying in bed all day for 24 hours not moving a muscle. This can account for about 60% of TEE</a:t>
            </a:r>
          </a:p>
          <a:p>
            <a:pPr marL="228600" indent="-228600">
              <a:buAutoNum type="arabicParenR"/>
            </a:pPr>
            <a:r>
              <a:rPr lang="en-US"/>
              <a:t>Non Exercise Activity Thermogenesis (NEAT) is the energy expended once you get out of bed and perform daily activities of living; this is anything from brushing your teeth to cooking to driving to gardening</a:t>
            </a:r>
          </a:p>
          <a:p>
            <a:pPr marL="228600" indent="-228600">
              <a:buAutoNum type="arabicParenR"/>
            </a:pPr>
            <a:r>
              <a:rPr lang="en-US"/>
              <a:t>Thermic Effect of Food (TEF) is the energy it takes to digest food; it takes more energy to digest protein than it does to digest carbohydrate or fat</a:t>
            </a:r>
          </a:p>
          <a:p>
            <a:pPr marL="228600" indent="-228600">
              <a:buAutoNum type="arabicParenR"/>
            </a:pPr>
            <a:r>
              <a:rPr lang="en-US"/>
              <a:t>Finally, exercise is the last component of total energy expenditure; anything from jumping jacks to playing a sport like basketball falls under this category</a:t>
            </a:r>
          </a:p>
        </p:txBody>
      </p:sp>
      <p:sp>
        <p:nvSpPr>
          <p:cNvPr id="4" name="Slide Number Placeholder 3"/>
          <p:cNvSpPr>
            <a:spLocks noGrp="1"/>
          </p:cNvSpPr>
          <p:nvPr>
            <p:ph type="sldNum" sz="quarter" idx="5"/>
          </p:nvPr>
        </p:nvSpPr>
        <p:spPr/>
        <p:txBody>
          <a:bodyPr/>
          <a:lstStyle/>
          <a:p>
            <a:fld id="{8F3D2D61-4B66-E845-A1BD-76B24905DFC0}" type="slidenum">
              <a:rPr lang="en-US" smtClean="0"/>
              <a:t>6</a:t>
            </a:fld>
            <a:endParaRPr lang="en-US"/>
          </a:p>
        </p:txBody>
      </p:sp>
    </p:spTree>
    <p:extLst>
      <p:ext uri="{BB962C8B-B14F-4D97-AF65-F5344CB8AC3E}">
        <p14:creationId xmlns:p14="http://schemas.microsoft.com/office/powerpoint/2010/main" val="63328704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Calorie Balance is a comparison of calorie intake vs calorie expenditure. This can be in total balance where calories in equal calories out. Or there may be imbalances. A negative calorie balance is where calories taken in are less than calories expended. This is considered a calorie deficit. On the other hand, calories taken in may be greater than calories expended which is a calorie surplus. A calorie deficit can result in weight loss whereas a calorie surplus can result in weight gain.</a:t>
            </a:r>
          </a:p>
        </p:txBody>
      </p:sp>
      <p:sp>
        <p:nvSpPr>
          <p:cNvPr id="4" name="Slide Number Placeholder 3"/>
          <p:cNvSpPr>
            <a:spLocks noGrp="1"/>
          </p:cNvSpPr>
          <p:nvPr>
            <p:ph type="sldNum" sz="quarter" idx="5"/>
          </p:nvPr>
        </p:nvSpPr>
        <p:spPr/>
        <p:txBody>
          <a:bodyPr/>
          <a:lstStyle/>
          <a:p>
            <a:fld id="{8F3D2D61-4B66-E845-A1BD-76B24905DFC0}" type="slidenum">
              <a:rPr lang="en-US" smtClean="0"/>
              <a:t>7</a:t>
            </a:fld>
            <a:endParaRPr lang="en-US"/>
          </a:p>
        </p:txBody>
      </p:sp>
    </p:spTree>
    <p:extLst>
      <p:ext uri="{BB962C8B-B14F-4D97-AF65-F5344CB8AC3E}">
        <p14:creationId xmlns:p14="http://schemas.microsoft.com/office/powerpoint/2010/main" val="193843438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Reading a food label can be difficult if you do not know what to look for. As most may know, calories are usually located near the top of the food label</a:t>
            </a:r>
          </a:p>
        </p:txBody>
      </p:sp>
      <p:sp>
        <p:nvSpPr>
          <p:cNvPr id="4" name="Slide Number Placeholder 3"/>
          <p:cNvSpPr>
            <a:spLocks noGrp="1"/>
          </p:cNvSpPr>
          <p:nvPr>
            <p:ph type="sldNum" sz="quarter" idx="5"/>
          </p:nvPr>
        </p:nvSpPr>
        <p:spPr/>
        <p:txBody>
          <a:bodyPr/>
          <a:lstStyle/>
          <a:p>
            <a:fld id="{8F3D2D61-4B66-E845-A1BD-76B24905DFC0}" type="slidenum">
              <a:rPr lang="en-US" smtClean="0"/>
              <a:t>8</a:t>
            </a:fld>
            <a:endParaRPr lang="en-US"/>
          </a:p>
        </p:txBody>
      </p:sp>
    </p:spTree>
    <p:extLst>
      <p:ext uri="{BB962C8B-B14F-4D97-AF65-F5344CB8AC3E}">
        <p14:creationId xmlns:p14="http://schemas.microsoft.com/office/powerpoint/2010/main" val="364601229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As you go down the label, total fat, total carbohydrate, and protein are the three macronutrients to look for. These three nutrients are energy-yielding nutrients also called macronutrients. These nutrients are contributors to calories in the diet. Specifically, fat yields 9 calories per gram, carbohydrates yield 4 calories per gram and protein yields 4 calories per gram</a:t>
            </a:r>
          </a:p>
        </p:txBody>
      </p:sp>
      <p:sp>
        <p:nvSpPr>
          <p:cNvPr id="4" name="Slide Number Placeholder 3"/>
          <p:cNvSpPr>
            <a:spLocks noGrp="1"/>
          </p:cNvSpPr>
          <p:nvPr>
            <p:ph type="sldNum" sz="quarter" idx="5"/>
          </p:nvPr>
        </p:nvSpPr>
        <p:spPr/>
        <p:txBody>
          <a:bodyPr/>
          <a:lstStyle/>
          <a:p>
            <a:fld id="{8F3D2D61-4B66-E845-A1BD-76B24905DFC0}" type="slidenum">
              <a:rPr lang="en-US" smtClean="0"/>
              <a:t>9</a:t>
            </a:fld>
            <a:endParaRPr lang="en-US"/>
          </a:p>
        </p:txBody>
      </p:sp>
    </p:spTree>
    <p:extLst>
      <p:ext uri="{BB962C8B-B14F-4D97-AF65-F5344CB8AC3E}">
        <p14:creationId xmlns:p14="http://schemas.microsoft.com/office/powerpoint/2010/main" val="112741725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5" name="Picture 4" descr="A picture containing street, traffic, sign&#10;&#10;Description automatically generated">
            <a:extLst>
              <a:ext uri="{FF2B5EF4-FFF2-40B4-BE49-F238E27FC236}">
                <a16:creationId xmlns:a16="http://schemas.microsoft.com/office/drawing/2014/main" id="{7B9337D8-1893-C248-B4AC-516CED1101A3}"/>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80232" cy="6858000"/>
          </a:xfrm>
          <a:prstGeom prst="rect">
            <a:avLst/>
          </a:prstGeom>
        </p:spPr>
      </p:pic>
      <p:sp>
        <p:nvSpPr>
          <p:cNvPr id="6" name="Rectangle 7">
            <a:extLst>
              <a:ext uri="{FF2B5EF4-FFF2-40B4-BE49-F238E27FC236}">
                <a16:creationId xmlns:a16="http://schemas.microsoft.com/office/drawing/2014/main" id="{64054635-2320-F84A-B2AF-E9B9797547DA}"/>
              </a:ext>
            </a:extLst>
          </p:cNvPr>
          <p:cNvSpPr/>
          <p:nvPr userDrawn="1"/>
        </p:nvSpPr>
        <p:spPr>
          <a:xfrm>
            <a:off x="1" y="2535382"/>
            <a:ext cx="9118599" cy="1537854"/>
          </a:xfrm>
          <a:custGeom>
            <a:avLst/>
            <a:gdLst>
              <a:gd name="connsiteX0" fmla="*/ 0 w 9100457"/>
              <a:gd name="connsiteY0" fmla="*/ 0 h 1537854"/>
              <a:gd name="connsiteX1" fmla="*/ 9100457 w 9100457"/>
              <a:gd name="connsiteY1" fmla="*/ 0 h 1537854"/>
              <a:gd name="connsiteX2" fmla="*/ 9100457 w 9100457"/>
              <a:gd name="connsiteY2" fmla="*/ 1537854 h 1537854"/>
              <a:gd name="connsiteX3" fmla="*/ 0 w 9100457"/>
              <a:gd name="connsiteY3" fmla="*/ 1537854 h 1537854"/>
              <a:gd name="connsiteX4" fmla="*/ 0 w 9100457"/>
              <a:gd name="connsiteY4" fmla="*/ 0 h 1537854"/>
              <a:gd name="connsiteX0" fmla="*/ 0 w 9100457"/>
              <a:gd name="connsiteY0" fmla="*/ 0 h 1537854"/>
              <a:gd name="connsiteX1" fmla="*/ 7946571 w 9100457"/>
              <a:gd name="connsiteY1" fmla="*/ 0 h 1537854"/>
              <a:gd name="connsiteX2" fmla="*/ 9100457 w 9100457"/>
              <a:gd name="connsiteY2" fmla="*/ 1537854 h 1537854"/>
              <a:gd name="connsiteX3" fmla="*/ 0 w 9100457"/>
              <a:gd name="connsiteY3" fmla="*/ 1537854 h 1537854"/>
              <a:gd name="connsiteX4" fmla="*/ 0 w 9100457"/>
              <a:gd name="connsiteY4" fmla="*/ 0 h 1537854"/>
              <a:gd name="connsiteX0" fmla="*/ 0 w 9232348"/>
              <a:gd name="connsiteY0" fmla="*/ 0 h 1559626"/>
              <a:gd name="connsiteX1" fmla="*/ 7946571 w 9232348"/>
              <a:gd name="connsiteY1" fmla="*/ 0 h 1559626"/>
              <a:gd name="connsiteX2" fmla="*/ 9232348 w 9232348"/>
              <a:gd name="connsiteY2" fmla="*/ 1559626 h 1559626"/>
              <a:gd name="connsiteX3" fmla="*/ 0 w 9232348"/>
              <a:gd name="connsiteY3" fmla="*/ 1537854 h 1559626"/>
              <a:gd name="connsiteX4" fmla="*/ 0 w 9232348"/>
              <a:gd name="connsiteY4" fmla="*/ 0 h 1559626"/>
              <a:gd name="connsiteX0" fmla="*/ 0 w 9168234"/>
              <a:gd name="connsiteY0" fmla="*/ 0 h 1537854"/>
              <a:gd name="connsiteX1" fmla="*/ 7946571 w 9168234"/>
              <a:gd name="connsiteY1" fmla="*/ 0 h 1537854"/>
              <a:gd name="connsiteX2" fmla="*/ 9168234 w 9168234"/>
              <a:gd name="connsiteY2" fmla="*/ 1534226 h 1537854"/>
              <a:gd name="connsiteX3" fmla="*/ 0 w 9168234"/>
              <a:gd name="connsiteY3" fmla="*/ 1537854 h 1537854"/>
              <a:gd name="connsiteX4" fmla="*/ 0 w 9168234"/>
              <a:gd name="connsiteY4" fmla="*/ 0 h 1537854"/>
              <a:gd name="connsiteX0" fmla="*/ 0 w 9168234"/>
              <a:gd name="connsiteY0" fmla="*/ 0 h 1537854"/>
              <a:gd name="connsiteX1" fmla="*/ 7985039 w 9168234"/>
              <a:gd name="connsiteY1" fmla="*/ 12700 h 1537854"/>
              <a:gd name="connsiteX2" fmla="*/ 9168234 w 9168234"/>
              <a:gd name="connsiteY2" fmla="*/ 1534226 h 1537854"/>
              <a:gd name="connsiteX3" fmla="*/ 0 w 9168234"/>
              <a:gd name="connsiteY3" fmla="*/ 1537854 h 1537854"/>
              <a:gd name="connsiteX4" fmla="*/ 0 w 9168234"/>
              <a:gd name="connsiteY4" fmla="*/ 0 h 1537854"/>
              <a:gd name="connsiteX0" fmla="*/ 0 w 9206702"/>
              <a:gd name="connsiteY0" fmla="*/ 0 h 1537854"/>
              <a:gd name="connsiteX1" fmla="*/ 7985039 w 9206702"/>
              <a:gd name="connsiteY1" fmla="*/ 12700 h 1537854"/>
              <a:gd name="connsiteX2" fmla="*/ 9206702 w 9206702"/>
              <a:gd name="connsiteY2" fmla="*/ 1534226 h 1537854"/>
              <a:gd name="connsiteX3" fmla="*/ 0 w 9206702"/>
              <a:gd name="connsiteY3" fmla="*/ 1537854 h 1537854"/>
              <a:gd name="connsiteX4" fmla="*/ 0 w 9206702"/>
              <a:gd name="connsiteY4" fmla="*/ 0 h 15378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06702" h="1537854">
                <a:moveTo>
                  <a:pt x="0" y="0"/>
                </a:moveTo>
                <a:lnTo>
                  <a:pt x="7985039" y="12700"/>
                </a:lnTo>
                <a:lnTo>
                  <a:pt x="9206702" y="1534226"/>
                </a:lnTo>
                <a:lnTo>
                  <a:pt x="0" y="1537854"/>
                </a:lnTo>
                <a:lnTo>
                  <a:pt x="0" y="0"/>
                </a:lnTo>
                <a:close/>
              </a:path>
            </a:pathLst>
          </a:custGeom>
          <a:solidFill>
            <a:schemeClr val="tx1">
              <a:alpha val="5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AFB24AB9-28A4-5545-9CBC-4A67C1581F95}"/>
              </a:ext>
            </a:extLst>
          </p:cNvPr>
          <p:cNvSpPr/>
          <p:nvPr userDrawn="1"/>
        </p:nvSpPr>
        <p:spPr>
          <a:xfrm>
            <a:off x="0" y="5816600"/>
            <a:ext cx="12222506" cy="1041400"/>
          </a:xfrm>
          <a:prstGeom prst="rect">
            <a:avLst/>
          </a:prstGeom>
          <a:solidFill>
            <a:srgbClr val="1C1C1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descr="A close up of a sign&#10;&#10;Description automatically generated">
            <a:extLst>
              <a:ext uri="{FF2B5EF4-FFF2-40B4-BE49-F238E27FC236}">
                <a16:creationId xmlns:a16="http://schemas.microsoft.com/office/drawing/2014/main" id="{D5E946A8-4D09-814B-AFBF-93A0CA06182E}"/>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8372179" y="20555"/>
            <a:ext cx="3850327" cy="5775491"/>
          </a:xfrm>
          <a:prstGeom prst="rect">
            <a:avLst/>
          </a:prstGeom>
        </p:spPr>
      </p:pic>
      <p:sp>
        <p:nvSpPr>
          <p:cNvPr id="13" name="Title 12">
            <a:extLst>
              <a:ext uri="{FF2B5EF4-FFF2-40B4-BE49-F238E27FC236}">
                <a16:creationId xmlns:a16="http://schemas.microsoft.com/office/drawing/2014/main" id="{02302A00-61B1-9E44-8FE6-1764466D165D}"/>
              </a:ext>
            </a:extLst>
          </p:cNvPr>
          <p:cNvSpPr>
            <a:spLocks noGrp="1"/>
          </p:cNvSpPr>
          <p:nvPr>
            <p:ph type="title" hasCustomPrompt="1"/>
          </p:nvPr>
        </p:nvSpPr>
        <p:spPr>
          <a:xfrm>
            <a:off x="377203" y="2828807"/>
            <a:ext cx="7084954" cy="1039862"/>
          </a:xfrm>
        </p:spPr>
        <p:txBody>
          <a:bodyPr anchor="ctr">
            <a:noAutofit/>
          </a:bodyPr>
          <a:lstStyle>
            <a:lvl1pPr>
              <a:defRPr sz="4800">
                <a:solidFill>
                  <a:schemeClr val="bg1"/>
                </a:solidFill>
              </a:defRPr>
            </a:lvl1pPr>
          </a:lstStyle>
          <a:p>
            <a:r>
              <a:rPr lang="en-US"/>
              <a:t>TITLE ALL CAPS KEEP TO TWO LINES MAX</a:t>
            </a:r>
          </a:p>
        </p:txBody>
      </p:sp>
      <p:sp>
        <p:nvSpPr>
          <p:cNvPr id="23" name="Text Placeholder 22">
            <a:extLst>
              <a:ext uri="{FF2B5EF4-FFF2-40B4-BE49-F238E27FC236}">
                <a16:creationId xmlns:a16="http://schemas.microsoft.com/office/drawing/2014/main" id="{456FDEC8-9DCF-7B45-BBBD-EFF4CD23A549}"/>
              </a:ext>
            </a:extLst>
          </p:cNvPr>
          <p:cNvSpPr>
            <a:spLocks noGrp="1"/>
          </p:cNvSpPr>
          <p:nvPr>
            <p:ph type="body" sz="quarter" idx="10" hasCustomPrompt="1"/>
          </p:nvPr>
        </p:nvSpPr>
        <p:spPr>
          <a:xfrm>
            <a:off x="377203" y="4327343"/>
            <a:ext cx="5535613" cy="867670"/>
          </a:xfrm>
        </p:spPr>
        <p:txBody>
          <a:bodyPr anchor="t">
            <a:normAutofit/>
          </a:bodyPr>
          <a:lstStyle>
            <a:lvl1pPr>
              <a:defRPr sz="2800">
                <a:solidFill>
                  <a:schemeClr val="bg1"/>
                </a:solidFill>
              </a:defRPr>
            </a:lvl1pPr>
            <a:lvl2pPr marL="457200" indent="0">
              <a:buNone/>
              <a:defRPr/>
            </a:lvl2pPr>
          </a:lstStyle>
          <a:p>
            <a:pPr lvl="0"/>
            <a:r>
              <a:rPr lang="en-US"/>
              <a:t>Presenter’s Name</a:t>
            </a:r>
          </a:p>
        </p:txBody>
      </p:sp>
    </p:spTree>
    <p:extLst>
      <p:ext uri="{BB962C8B-B14F-4D97-AF65-F5344CB8AC3E}">
        <p14:creationId xmlns:p14="http://schemas.microsoft.com/office/powerpoint/2010/main" val="28135408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 Content_Ligh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2A6539-61AD-4B43-83D9-4C5DE9F7482C}"/>
              </a:ext>
            </a:extLst>
          </p:cNvPr>
          <p:cNvSpPr>
            <a:spLocks noGrp="1"/>
          </p:cNvSpPr>
          <p:nvPr>
            <p:ph type="title"/>
          </p:nvPr>
        </p:nvSpPr>
        <p:spPr/>
        <p:txBody>
          <a:bodyPr/>
          <a:lstStyle/>
          <a:p>
            <a:r>
              <a:rPr lang="en-US"/>
              <a:t>Click to edit Master title style</a:t>
            </a:r>
          </a:p>
        </p:txBody>
      </p:sp>
      <p:sp>
        <p:nvSpPr>
          <p:cNvPr id="6" name="Rectangle 5">
            <a:extLst>
              <a:ext uri="{FF2B5EF4-FFF2-40B4-BE49-F238E27FC236}">
                <a16:creationId xmlns:a16="http://schemas.microsoft.com/office/drawing/2014/main" id="{2B8559EC-3226-9F43-B96B-F405F0BF8BAE}"/>
              </a:ext>
            </a:extLst>
          </p:cNvPr>
          <p:cNvSpPr/>
          <p:nvPr/>
        </p:nvSpPr>
        <p:spPr>
          <a:xfrm>
            <a:off x="0" y="6502400"/>
            <a:ext cx="12192000" cy="355600"/>
          </a:xfrm>
          <a:prstGeom prst="rect">
            <a:avLst/>
          </a:prstGeom>
          <a:solidFill>
            <a:srgbClr val="1C1C1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 Placeholder 7">
            <a:extLst>
              <a:ext uri="{FF2B5EF4-FFF2-40B4-BE49-F238E27FC236}">
                <a16:creationId xmlns:a16="http://schemas.microsoft.com/office/drawing/2014/main" id="{9062FBCC-5BCB-294B-B3AC-265D67F1C7AF}"/>
              </a:ext>
            </a:extLst>
          </p:cNvPr>
          <p:cNvSpPr>
            <a:spLocks noGrp="1"/>
          </p:cNvSpPr>
          <p:nvPr>
            <p:ph type="body" sz="quarter" idx="10"/>
          </p:nvPr>
        </p:nvSpPr>
        <p:spPr>
          <a:xfrm>
            <a:off x="861847" y="1478583"/>
            <a:ext cx="10508569" cy="4546660"/>
          </a:xfrm>
        </p:spPr>
        <p:txBody>
          <a:bodyPr/>
          <a:lstStyle>
            <a:lvl1pPr>
              <a:spcAft>
                <a:spcPts val="500"/>
              </a:spcAft>
              <a:defRPr/>
            </a:lvl1pPr>
            <a:lvl2pPr>
              <a:spcAft>
                <a:spcPts val="500"/>
              </a:spcAft>
              <a:defRPr/>
            </a:lvl2pPr>
            <a:lvl3pPr>
              <a:spcAft>
                <a:spcPts val="500"/>
              </a:spcAft>
              <a:defRPr/>
            </a:lvl3pPr>
            <a:lvl4pPr>
              <a:spcAft>
                <a:spcPts val="500"/>
              </a:spcAft>
              <a:defRPr/>
            </a:lvl4pPr>
            <a:lvl5pPr>
              <a:spcAft>
                <a:spcPts val="500"/>
              </a:spcAf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6793227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2 Column Content_Ligh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2A6539-61AD-4B43-83D9-4C5DE9F7482C}"/>
              </a:ext>
            </a:extLst>
          </p:cNvPr>
          <p:cNvSpPr>
            <a:spLocks noGrp="1"/>
          </p:cNvSpPr>
          <p:nvPr>
            <p:ph type="title"/>
          </p:nvPr>
        </p:nvSpPr>
        <p:spPr/>
        <p:txBody>
          <a:bodyPr/>
          <a:lstStyle/>
          <a:p>
            <a:r>
              <a:rPr lang="en-US"/>
              <a:t>Click to edit Master title style</a:t>
            </a:r>
          </a:p>
        </p:txBody>
      </p:sp>
      <p:sp>
        <p:nvSpPr>
          <p:cNvPr id="6" name="Rectangle 5">
            <a:extLst>
              <a:ext uri="{FF2B5EF4-FFF2-40B4-BE49-F238E27FC236}">
                <a16:creationId xmlns:a16="http://schemas.microsoft.com/office/drawing/2014/main" id="{2B8559EC-3226-9F43-B96B-F405F0BF8BAE}"/>
              </a:ext>
            </a:extLst>
          </p:cNvPr>
          <p:cNvSpPr/>
          <p:nvPr/>
        </p:nvSpPr>
        <p:spPr>
          <a:xfrm>
            <a:off x="0" y="6502400"/>
            <a:ext cx="12192000" cy="355600"/>
          </a:xfrm>
          <a:prstGeom prst="rect">
            <a:avLst/>
          </a:prstGeom>
          <a:solidFill>
            <a:srgbClr val="1C1C1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 Placeholder 7">
            <a:extLst>
              <a:ext uri="{FF2B5EF4-FFF2-40B4-BE49-F238E27FC236}">
                <a16:creationId xmlns:a16="http://schemas.microsoft.com/office/drawing/2014/main" id="{9062FBCC-5BCB-294B-B3AC-265D67F1C7AF}"/>
              </a:ext>
            </a:extLst>
          </p:cNvPr>
          <p:cNvSpPr>
            <a:spLocks noGrp="1"/>
          </p:cNvSpPr>
          <p:nvPr>
            <p:ph type="body" sz="quarter" idx="10"/>
          </p:nvPr>
        </p:nvSpPr>
        <p:spPr>
          <a:xfrm>
            <a:off x="843127" y="2057022"/>
            <a:ext cx="5031928" cy="3968221"/>
          </a:xfrm>
        </p:spPr>
        <p:txBody>
          <a:bodyPr/>
          <a:lstStyle>
            <a:lvl1pPr>
              <a:spcAft>
                <a:spcPts val="500"/>
              </a:spcAft>
              <a:defRPr/>
            </a:lvl1pPr>
            <a:lvl2pPr>
              <a:spcAft>
                <a:spcPts val="500"/>
              </a:spcAft>
              <a:defRPr/>
            </a:lvl2pPr>
            <a:lvl3pPr>
              <a:spcAft>
                <a:spcPts val="500"/>
              </a:spcAft>
              <a:defRPr/>
            </a:lvl3pPr>
            <a:lvl4pPr>
              <a:spcAft>
                <a:spcPts val="500"/>
              </a:spcAft>
              <a:defRPr/>
            </a:lvl4pPr>
            <a:lvl5pPr>
              <a:spcAft>
                <a:spcPts val="500"/>
              </a:spcAf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 Placeholder 7">
            <a:extLst>
              <a:ext uri="{FF2B5EF4-FFF2-40B4-BE49-F238E27FC236}">
                <a16:creationId xmlns:a16="http://schemas.microsoft.com/office/drawing/2014/main" id="{962B248B-69DD-CA4A-8C41-56A75F319CAB}"/>
              </a:ext>
            </a:extLst>
          </p:cNvPr>
          <p:cNvSpPr>
            <a:spLocks noGrp="1"/>
          </p:cNvSpPr>
          <p:nvPr>
            <p:ph type="body" sz="quarter" idx="11"/>
          </p:nvPr>
        </p:nvSpPr>
        <p:spPr>
          <a:xfrm>
            <a:off x="6316429" y="2057022"/>
            <a:ext cx="5031930" cy="3968221"/>
          </a:xfrm>
        </p:spPr>
        <p:txBody>
          <a:bodyPr/>
          <a:lstStyle>
            <a:lvl1pPr>
              <a:spcAft>
                <a:spcPts val="500"/>
              </a:spcAft>
              <a:defRPr/>
            </a:lvl1pPr>
            <a:lvl2pPr>
              <a:spcAft>
                <a:spcPts val="500"/>
              </a:spcAft>
              <a:defRPr/>
            </a:lvl2pPr>
            <a:lvl3pPr>
              <a:spcAft>
                <a:spcPts val="500"/>
              </a:spcAft>
              <a:defRPr/>
            </a:lvl3pPr>
            <a:lvl4pPr>
              <a:spcAft>
                <a:spcPts val="500"/>
              </a:spcAft>
              <a:defRPr/>
            </a:lvl4pPr>
            <a:lvl5pPr>
              <a:spcAft>
                <a:spcPts val="500"/>
              </a:spcAf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Text Placeholder 22">
            <a:extLst>
              <a:ext uri="{FF2B5EF4-FFF2-40B4-BE49-F238E27FC236}">
                <a16:creationId xmlns:a16="http://schemas.microsoft.com/office/drawing/2014/main" id="{95553D97-9A45-D449-90DD-88AFD4EF5C4D}"/>
              </a:ext>
            </a:extLst>
          </p:cNvPr>
          <p:cNvSpPr>
            <a:spLocks noGrp="1"/>
          </p:cNvSpPr>
          <p:nvPr>
            <p:ph type="body" sz="quarter" idx="12" hasCustomPrompt="1"/>
          </p:nvPr>
        </p:nvSpPr>
        <p:spPr>
          <a:xfrm>
            <a:off x="843642" y="1468367"/>
            <a:ext cx="5031929" cy="508219"/>
          </a:xfrm>
        </p:spPr>
        <p:txBody>
          <a:bodyPr anchor="ctr">
            <a:normAutofit/>
          </a:bodyPr>
          <a:lstStyle>
            <a:lvl1pPr>
              <a:defRPr sz="2400" b="1">
                <a:solidFill>
                  <a:schemeClr val="tx1"/>
                </a:solidFill>
              </a:defRPr>
            </a:lvl1pPr>
            <a:lvl2pPr marL="457200" indent="0">
              <a:buNone/>
              <a:defRPr/>
            </a:lvl2pPr>
          </a:lstStyle>
          <a:p>
            <a:pPr lvl="0"/>
            <a:r>
              <a:rPr lang="en-US"/>
              <a:t>Placeholder 1</a:t>
            </a:r>
          </a:p>
        </p:txBody>
      </p:sp>
      <p:sp>
        <p:nvSpPr>
          <p:cNvPr id="11" name="Text Placeholder 22">
            <a:extLst>
              <a:ext uri="{FF2B5EF4-FFF2-40B4-BE49-F238E27FC236}">
                <a16:creationId xmlns:a16="http://schemas.microsoft.com/office/drawing/2014/main" id="{000F90E5-C77F-954B-B396-F34ECF1A391D}"/>
              </a:ext>
            </a:extLst>
          </p:cNvPr>
          <p:cNvSpPr>
            <a:spLocks noGrp="1"/>
          </p:cNvSpPr>
          <p:nvPr>
            <p:ph type="body" sz="quarter" idx="13" hasCustomPrompt="1"/>
          </p:nvPr>
        </p:nvSpPr>
        <p:spPr>
          <a:xfrm>
            <a:off x="6316428" y="1468367"/>
            <a:ext cx="5031931" cy="508219"/>
          </a:xfrm>
        </p:spPr>
        <p:txBody>
          <a:bodyPr anchor="ctr">
            <a:normAutofit/>
          </a:bodyPr>
          <a:lstStyle>
            <a:lvl1pPr>
              <a:defRPr sz="2400" b="1">
                <a:solidFill>
                  <a:schemeClr val="tx1"/>
                </a:solidFill>
              </a:defRPr>
            </a:lvl1pPr>
            <a:lvl2pPr marL="457200" indent="0">
              <a:buNone/>
              <a:defRPr/>
            </a:lvl2pPr>
          </a:lstStyle>
          <a:p>
            <a:pPr lvl="0"/>
            <a:r>
              <a:rPr lang="en-US"/>
              <a:t>Placeholder 2</a:t>
            </a:r>
          </a:p>
        </p:txBody>
      </p:sp>
    </p:spTree>
    <p:extLst>
      <p:ext uri="{BB962C8B-B14F-4D97-AF65-F5344CB8AC3E}">
        <p14:creationId xmlns:p14="http://schemas.microsoft.com/office/powerpoint/2010/main" val="40016644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Image + Content_Light">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1A612E11-3D88-B249-B591-0D6E5779532B}"/>
              </a:ext>
            </a:extLst>
          </p:cNvPr>
          <p:cNvSpPr/>
          <p:nvPr/>
        </p:nvSpPr>
        <p:spPr>
          <a:xfrm flipH="1" flipV="1">
            <a:off x="6104453" y="0"/>
            <a:ext cx="90395" cy="6577197"/>
          </a:xfrm>
          <a:prstGeom prst="rect">
            <a:avLst/>
          </a:prstGeom>
          <a:solidFill>
            <a:srgbClr val="036E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B0C42000-73DE-3F43-8396-8EFDBDDFAC72}"/>
              </a:ext>
            </a:extLst>
          </p:cNvPr>
          <p:cNvSpPr/>
          <p:nvPr/>
        </p:nvSpPr>
        <p:spPr>
          <a:xfrm>
            <a:off x="0" y="6502400"/>
            <a:ext cx="12192000" cy="355600"/>
          </a:xfrm>
          <a:prstGeom prst="rect">
            <a:avLst/>
          </a:prstGeom>
          <a:solidFill>
            <a:srgbClr val="1C1C1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12A6539-61AD-4B43-83D9-4C5DE9F7482C}"/>
              </a:ext>
            </a:extLst>
          </p:cNvPr>
          <p:cNvSpPr>
            <a:spLocks noGrp="1"/>
          </p:cNvSpPr>
          <p:nvPr>
            <p:ph type="title"/>
          </p:nvPr>
        </p:nvSpPr>
        <p:spPr>
          <a:xfrm>
            <a:off x="6393859" y="538073"/>
            <a:ext cx="5475837" cy="849858"/>
          </a:xfrm>
        </p:spPr>
        <p:txBody>
          <a:bodyPr/>
          <a:lstStyle/>
          <a:p>
            <a:r>
              <a:rPr lang="en-US"/>
              <a:t>Click to edit Master title style</a:t>
            </a:r>
          </a:p>
        </p:txBody>
      </p:sp>
      <p:sp>
        <p:nvSpPr>
          <p:cNvPr id="8" name="Text Placeholder 7">
            <a:extLst>
              <a:ext uri="{FF2B5EF4-FFF2-40B4-BE49-F238E27FC236}">
                <a16:creationId xmlns:a16="http://schemas.microsoft.com/office/drawing/2014/main" id="{9062FBCC-5BCB-294B-B3AC-265D67F1C7AF}"/>
              </a:ext>
            </a:extLst>
          </p:cNvPr>
          <p:cNvSpPr>
            <a:spLocks noGrp="1"/>
          </p:cNvSpPr>
          <p:nvPr>
            <p:ph type="body" sz="quarter" idx="10"/>
          </p:nvPr>
        </p:nvSpPr>
        <p:spPr>
          <a:xfrm>
            <a:off x="6402691" y="1900047"/>
            <a:ext cx="5484510" cy="4125196"/>
          </a:xfrm>
        </p:spPr>
        <p:txBody>
          <a:bodyPr/>
          <a:lstStyle>
            <a:lvl1pPr>
              <a:spcAft>
                <a:spcPts val="500"/>
              </a:spcAft>
              <a:defRPr/>
            </a:lvl1pPr>
            <a:lvl2pPr>
              <a:spcAft>
                <a:spcPts val="500"/>
              </a:spcAft>
              <a:defRPr/>
            </a:lvl2pPr>
            <a:lvl3pPr>
              <a:spcAft>
                <a:spcPts val="500"/>
              </a:spcAft>
              <a:defRPr/>
            </a:lvl3pPr>
            <a:lvl4pPr>
              <a:spcAft>
                <a:spcPts val="500"/>
              </a:spcAft>
              <a:defRPr/>
            </a:lvl4pPr>
            <a:lvl5pPr>
              <a:spcAft>
                <a:spcPts val="500"/>
              </a:spcAf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Picture Placeholder 3">
            <a:extLst>
              <a:ext uri="{FF2B5EF4-FFF2-40B4-BE49-F238E27FC236}">
                <a16:creationId xmlns:a16="http://schemas.microsoft.com/office/drawing/2014/main" id="{2BBF8337-797F-B04E-BC02-A6CAA6BAEF8F}"/>
              </a:ext>
            </a:extLst>
          </p:cNvPr>
          <p:cNvSpPr>
            <a:spLocks noGrp="1"/>
          </p:cNvSpPr>
          <p:nvPr>
            <p:ph type="pic" sz="quarter" idx="11"/>
          </p:nvPr>
        </p:nvSpPr>
        <p:spPr>
          <a:xfrm>
            <a:off x="-8451" y="0"/>
            <a:ext cx="6112903" cy="6502400"/>
          </a:xfrm>
          <a:solidFill>
            <a:schemeClr val="bg1">
              <a:lumMod val="95000"/>
            </a:schemeClr>
          </a:solidFill>
        </p:spPr>
        <p:txBody>
          <a:bodyPr anchor="ctr"/>
          <a:lstStyle>
            <a:lvl1pPr algn="ctr">
              <a:defRPr/>
            </a:lvl1pPr>
          </a:lstStyle>
          <a:p>
            <a:endParaRPr lang="en-US"/>
          </a:p>
        </p:txBody>
      </p:sp>
    </p:spTree>
    <p:extLst>
      <p:ext uri="{BB962C8B-B14F-4D97-AF65-F5344CB8AC3E}">
        <p14:creationId xmlns:p14="http://schemas.microsoft.com/office/powerpoint/2010/main" val="24045937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Content + Image_Light">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2BBF8337-797F-B04E-BC02-A6CAA6BAEF8F}"/>
              </a:ext>
            </a:extLst>
          </p:cNvPr>
          <p:cNvSpPr>
            <a:spLocks noGrp="1"/>
          </p:cNvSpPr>
          <p:nvPr>
            <p:ph type="pic" sz="quarter" idx="11"/>
          </p:nvPr>
        </p:nvSpPr>
        <p:spPr>
          <a:xfrm>
            <a:off x="6087548" y="0"/>
            <a:ext cx="6112903" cy="6502400"/>
          </a:xfrm>
          <a:solidFill>
            <a:schemeClr val="bg1">
              <a:lumMod val="95000"/>
            </a:schemeClr>
          </a:solidFill>
        </p:spPr>
        <p:txBody>
          <a:bodyPr anchor="ctr"/>
          <a:lstStyle>
            <a:lvl1pPr algn="ctr">
              <a:defRPr/>
            </a:lvl1pPr>
          </a:lstStyle>
          <a:p>
            <a:endParaRPr lang="en-US"/>
          </a:p>
        </p:txBody>
      </p:sp>
      <p:sp>
        <p:nvSpPr>
          <p:cNvPr id="13" name="Rectangle 12">
            <a:extLst>
              <a:ext uri="{FF2B5EF4-FFF2-40B4-BE49-F238E27FC236}">
                <a16:creationId xmlns:a16="http://schemas.microsoft.com/office/drawing/2014/main" id="{1A612E11-3D88-B249-B591-0D6E5779532B}"/>
              </a:ext>
            </a:extLst>
          </p:cNvPr>
          <p:cNvSpPr/>
          <p:nvPr/>
        </p:nvSpPr>
        <p:spPr>
          <a:xfrm flipH="1" flipV="1">
            <a:off x="5997153" y="0"/>
            <a:ext cx="90395" cy="6577197"/>
          </a:xfrm>
          <a:prstGeom prst="rect">
            <a:avLst/>
          </a:prstGeom>
          <a:solidFill>
            <a:srgbClr val="036E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B0C42000-73DE-3F43-8396-8EFDBDDFAC72}"/>
              </a:ext>
            </a:extLst>
          </p:cNvPr>
          <p:cNvSpPr/>
          <p:nvPr/>
        </p:nvSpPr>
        <p:spPr>
          <a:xfrm>
            <a:off x="0" y="6502400"/>
            <a:ext cx="12192000" cy="355600"/>
          </a:xfrm>
          <a:prstGeom prst="rect">
            <a:avLst/>
          </a:prstGeom>
          <a:solidFill>
            <a:srgbClr val="1C1C1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12A6539-61AD-4B43-83D9-4C5DE9F7482C}"/>
              </a:ext>
            </a:extLst>
          </p:cNvPr>
          <p:cNvSpPr>
            <a:spLocks noGrp="1"/>
          </p:cNvSpPr>
          <p:nvPr>
            <p:ph type="title"/>
          </p:nvPr>
        </p:nvSpPr>
        <p:spPr>
          <a:xfrm>
            <a:off x="196709" y="538073"/>
            <a:ext cx="5475837" cy="849858"/>
          </a:xfrm>
        </p:spPr>
        <p:txBody>
          <a:bodyPr/>
          <a:lstStyle/>
          <a:p>
            <a:r>
              <a:rPr lang="en-US"/>
              <a:t>Click to edit Master title style</a:t>
            </a:r>
          </a:p>
        </p:txBody>
      </p:sp>
      <p:sp>
        <p:nvSpPr>
          <p:cNvPr id="8" name="Text Placeholder 7">
            <a:extLst>
              <a:ext uri="{FF2B5EF4-FFF2-40B4-BE49-F238E27FC236}">
                <a16:creationId xmlns:a16="http://schemas.microsoft.com/office/drawing/2014/main" id="{9062FBCC-5BCB-294B-B3AC-265D67F1C7AF}"/>
              </a:ext>
            </a:extLst>
          </p:cNvPr>
          <p:cNvSpPr>
            <a:spLocks noGrp="1"/>
          </p:cNvSpPr>
          <p:nvPr>
            <p:ph type="body" sz="quarter" idx="10"/>
          </p:nvPr>
        </p:nvSpPr>
        <p:spPr>
          <a:xfrm>
            <a:off x="205541" y="1900047"/>
            <a:ext cx="5484510" cy="4125196"/>
          </a:xfrm>
        </p:spPr>
        <p:txBody>
          <a:bodyPr/>
          <a:lstStyle>
            <a:lvl1pPr>
              <a:spcAft>
                <a:spcPts val="500"/>
              </a:spcAft>
              <a:defRPr/>
            </a:lvl1pPr>
            <a:lvl2pPr>
              <a:spcAft>
                <a:spcPts val="500"/>
              </a:spcAft>
              <a:defRPr/>
            </a:lvl2pPr>
            <a:lvl3pPr>
              <a:spcAft>
                <a:spcPts val="500"/>
              </a:spcAft>
              <a:defRPr/>
            </a:lvl3pPr>
            <a:lvl4pPr>
              <a:spcAft>
                <a:spcPts val="500"/>
              </a:spcAft>
              <a:defRPr/>
            </a:lvl4pPr>
            <a:lvl5pPr>
              <a:spcAft>
                <a:spcPts val="500"/>
              </a:spcAf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9034930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Topic Slide_Light">
    <p:spTree>
      <p:nvGrpSpPr>
        <p:cNvPr id="1" name=""/>
        <p:cNvGrpSpPr/>
        <p:nvPr/>
      </p:nvGrpSpPr>
      <p:grpSpPr>
        <a:xfrm>
          <a:off x="0" y="0"/>
          <a:ext cx="0" cy="0"/>
          <a:chOff x="0" y="0"/>
          <a:chExt cx="0" cy="0"/>
        </a:xfrm>
      </p:grpSpPr>
      <p:sp>
        <p:nvSpPr>
          <p:cNvPr id="7" name="Rectangle 4">
            <a:extLst>
              <a:ext uri="{FF2B5EF4-FFF2-40B4-BE49-F238E27FC236}">
                <a16:creationId xmlns:a16="http://schemas.microsoft.com/office/drawing/2014/main" id="{7FCC34C1-1054-6B4F-9D3C-7A6FF26B51F3}"/>
              </a:ext>
            </a:extLst>
          </p:cNvPr>
          <p:cNvSpPr/>
          <p:nvPr/>
        </p:nvSpPr>
        <p:spPr>
          <a:xfrm>
            <a:off x="7078717" y="-15766"/>
            <a:ext cx="5113283" cy="6873765"/>
          </a:xfrm>
          <a:custGeom>
            <a:avLst/>
            <a:gdLst>
              <a:gd name="connsiteX0" fmla="*/ 0 w 6096000"/>
              <a:gd name="connsiteY0" fmla="*/ 0 h 6858000"/>
              <a:gd name="connsiteX1" fmla="*/ 6096000 w 6096000"/>
              <a:gd name="connsiteY1" fmla="*/ 0 h 6858000"/>
              <a:gd name="connsiteX2" fmla="*/ 6096000 w 6096000"/>
              <a:gd name="connsiteY2" fmla="*/ 6858000 h 6858000"/>
              <a:gd name="connsiteX3" fmla="*/ 0 w 6096000"/>
              <a:gd name="connsiteY3" fmla="*/ 6858000 h 6858000"/>
              <a:gd name="connsiteX4" fmla="*/ 0 w 6096000"/>
              <a:gd name="connsiteY4" fmla="*/ 0 h 6858000"/>
              <a:gd name="connsiteX0" fmla="*/ 2680138 w 6096000"/>
              <a:gd name="connsiteY0" fmla="*/ 0 h 6873765"/>
              <a:gd name="connsiteX1" fmla="*/ 6096000 w 6096000"/>
              <a:gd name="connsiteY1" fmla="*/ 15765 h 6873765"/>
              <a:gd name="connsiteX2" fmla="*/ 6096000 w 6096000"/>
              <a:gd name="connsiteY2" fmla="*/ 6873765 h 6873765"/>
              <a:gd name="connsiteX3" fmla="*/ 0 w 6096000"/>
              <a:gd name="connsiteY3" fmla="*/ 6873765 h 6873765"/>
              <a:gd name="connsiteX4" fmla="*/ 2680138 w 6096000"/>
              <a:gd name="connsiteY4" fmla="*/ 0 h 68737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6000" h="6873765">
                <a:moveTo>
                  <a:pt x="2680138" y="0"/>
                </a:moveTo>
                <a:lnTo>
                  <a:pt x="6096000" y="15765"/>
                </a:lnTo>
                <a:lnTo>
                  <a:pt x="6096000" y="6873765"/>
                </a:lnTo>
                <a:lnTo>
                  <a:pt x="0" y="6873765"/>
                </a:lnTo>
                <a:lnTo>
                  <a:pt x="2680138" y="0"/>
                </a:lnTo>
                <a:close/>
              </a:path>
            </a:pathLst>
          </a:custGeom>
          <a:solidFill>
            <a:srgbClr val="036E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Picture Placeholder 3">
            <a:extLst>
              <a:ext uri="{FF2B5EF4-FFF2-40B4-BE49-F238E27FC236}">
                <a16:creationId xmlns:a16="http://schemas.microsoft.com/office/drawing/2014/main" id="{4A4BC9DC-5C17-2140-BD40-FDF7A74E8742}"/>
              </a:ext>
            </a:extLst>
          </p:cNvPr>
          <p:cNvSpPr>
            <a:spLocks noGrp="1"/>
          </p:cNvSpPr>
          <p:nvPr>
            <p:ph type="pic" sz="quarter" idx="12"/>
          </p:nvPr>
        </p:nvSpPr>
        <p:spPr>
          <a:xfrm>
            <a:off x="6413714" y="1265435"/>
            <a:ext cx="4570459" cy="3955766"/>
          </a:xfrm>
          <a:prstGeom prst="hexagon">
            <a:avLst/>
          </a:prstGeom>
          <a:solidFill>
            <a:schemeClr val="bg1">
              <a:lumMod val="95000"/>
            </a:schemeClr>
          </a:solidFill>
          <a:effectLst>
            <a:outerShdw blurRad="393700" dist="355600" dir="2700000" algn="tl" rotWithShape="0">
              <a:prstClr val="black">
                <a:alpha val="14000"/>
              </a:prstClr>
            </a:outerShdw>
          </a:effectLst>
        </p:spPr>
        <p:txBody>
          <a:bodyPr anchor="ctr"/>
          <a:lstStyle>
            <a:lvl1pPr algn="ctr">
              <a:defRPr/>
            </a:lvl1pPr>
          </a:lstStyle>
          <a:p>
            <a:endParaRPr lang="en-US"/>
          </a:p>
        </p:txBody>
      </p:sp>
      <p:sp>
        <p:nvSpPr>
          <p:cNvPr id="2" name="Title 1">
            <a:extLst>
              <a:ext uri="{FF2B5EF4-FFF2-40B4-BE49-F238E27FC236}">
                <a16:creationId xmlns:a16="http://schemas.microsoft.com/office/drawing/2014/main" id="{012A6539-61AD-4B43-83D9-4C5DE9F7482C}"/>
              </a:ext>
            </a:extLst>
          </p:cNvPr>
          <p:cNvSpPr>
            <a:spLocks noGrp="1"/>
          </p:cNvSpPr>
          <p:nvPr>
            <p:ph type="title"/>
          </p:nvPr>
        </p:nvSpPr>
        <p:spPr>
          <a:xfrm>
            <a:off x="861848" y="1696776"/>
            <a:ext cx="5234153" cy="849858"/>
          </a:xfrm>
        </p:spPr>
        <p:txBody>
          <a:bodyPr/>
          <a:lstStyle/>
          <a:p>
            <a:r>
              <a:rPr lang="en-US"/>
              <a:t>Click to edit Master title style</a:t>
            </a:r>
          </a:p>
        </p:txBody>
      </p:sp>
      <p:sp>
        <p:nvSpPr>
          <p:cNvPr id="13" name="Text Placeholder 7">
            <a:extLst>
              <a:ext uri="{FF2B5EF4-FFF2-40B4-BE49-F238E27FC236}">
                <a16:creationId xmlns:a16="http://schemas.microsoft.com/office/drawing/2014/main" id="{667F566E-D6EB-8043-B1E9-4C7BB50C6D47}"/>
              </a:ext>
            </a:extLst>
          </p:cNvPr>
          <p:cNvSpPr>
            <a:spLocks noGrp="1"/>
          </p:cNvSpPr>
          <p:nvPr>
            <p:ph type="body" sz="quarter" idx="11"/>
          </p:nvPr>
        </p:nvSpPr>
        <p:spPr>
          <a:xfrm>
            <a:off x="861847" y="3009322"/>
            <a:ext cx="5234153" cy="1772543"/>
          </a:xfrm>
        </p:spPr>
        <p:txBody>
          <a:bodyPr/>
          <a:lstStyle>
            <a:lvl1pPr>
              <a:spcAft>
                <a:spcPts val="500"/>
              </a:spcAft>
              <a:defRPr/>
            </a:lvl1pPr>
            <a:lvl2pPr>
              <a:spcAft>
                <a:spcPts val="500"/>
              </a:spcAft>
              <a:defRPr/>
            </a:lvl2pPr>
            <a:lvl3pPr>
              <a:spcAft>
                <a:spcPts val="500"/>
              </a:spcAft>
              <a:defRPr/>
            </a:lvl3pPr>
            <a:lvl4pPr>
              <a:spcAft>
                <a:spcPts val="500"/>
              </a:spcAft>
              <a:defRPr/>
            </a:lvl4pPr>
            <a:lvl5pPr>
              <a:spcAft>
                <a:spcPts val="500"/>
              </a:spcAf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5">
            <a:extLst>
              <a:ext uri="{FF2B5EF4-FFF2-40B4-BE49-F238E27FC236}">
                <a16:creationId xmlns:a16="http://schemas.microsoft.com/office/drawing/2014/main" id="{2B8559EC-3226-9F43-B96B-F405F0BF8BAE}"/>
              </a:ext>
            </a:extLst>
          </p:cNvPr>
          <p:cNvSpPr/>
          <p:nvPr/>
        </p:nvSpPr>
        <p:spPr>
          <a:xfrm>
            <a:off x="0" y="6502400"/>
            <a:ext cx="12192000" cy="355600"/>
          </a:xfrm>
          <a:prstGeom prst="rect">
            <a:avLst/>
          </a:prstGeom>
          <a:solidFill>
            <a:srgbClr val="1C1C1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8602287"/>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10142D3-EA30-1E41-B612-3252A435A3AF}"/>
              </a:ext>
            </a:extLst>
          </p:cNvPr>
          <p:cNvSpPr>
            <a:spLocks noGrp="1"/>
          </p:cNvSpPr>
          <p:nvPr>
            <p:ph type="title"/>
          </p:nvPr>
        </p:nvSpPr>
        <p:spPr>
          <a:xfrm>
            <a:off x="861848" y="538073"/>
            <a:ext cx="10491952" cy="849858"/>
          </a:xfrm>
          <a:prstGeom prst="rect">
            <a:avLst/>
          </a:prstGeom>
        </p:spPr>
        <p:txBody>
          <a:bodyPr vert="horz" lIns="91440" tIns="45720" rIns="91440" bIns="45720" rtlCol="0" anchor="t">
            <a:noAutofit/>
          </a:bodyPr>
          <a:lstStyle/>
          <a:p>
            <a:r>
              <a:rPr lang="en-US"/>
              <a:t>Click to edit Master title style</a:t>
            </a:r>
          </a:p>
        </p:txBody>
      </p:sp>
      <p:sp>
        <p:nvSpPr>
          <p:cNvPr id="3" name="Text Placeholder 2">
            <a:extLst>
              <a:ext uri="{FF2B5EF4-FFF2-40B4-BE49-F238E27FC236}">
                <a16:creationId xmlns:a16="http://schemas.microsoft.com/office/drawing/2014/main" id="{892FD018-9F31-7943-8BDA-88EE0513DF9C}"/>
              </a:ext>
            </a:extLst>
          </p:cNvPr>
          <p:cNvSpPr>
            <a:spLocks noGrp="1"/>
          </p:cNvSpPr>
          <p:nvPr>
            <p:ph type="body" idx="1"/>
          </p:nvPr>
        </p:nvSpPr>
        <p:spPr>
          <a:xfrm>
            <a:off x="861848" y="1565565"/>
            <a:ext cx="10491952" cy="4585622"/>
          </a:xfrm>
          <a:prstGeom prst="rect">
            <a:avLst/>
          </a:prstGeom>
        </p:spPr>
        <p:txBody>
          <a:bodyPr vert="horz" lIns="91440" tIns="45720" rIns="91440" bIns="4572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469909031"/>
      </p:ext>
    </p:extLst>
  </p:cSld>
  <p:clrMap bg1="lt1" tx1="dk1" bg2="lt2" tx2="dk2" accent1="accent1" accent2="accent2" accent3="accent3" accent4="accent4" accent5="accent5" accent6="accent6" hlink="hlink" folHlink="folHlink"/>
  <p:sldLayoutIdLst>
    <p:sldLayoutId id="2147483656" r:id="rId1"/>
    <p:sldLayoutId id="2147483675" r:id="rId2"/>
    <p:sldLayoutId id="2147483677" r:id="rId3"/>
    <p:sldLayoutId id="2147483679" r:id="rId4"/>
    <p:sldLayoutId id="2147483681" r:id="rId5"/>
    <p:sldLayoutId id="2147483683" r:id="rId6"/>
  </p:sldLayoutIdLst>
  <p:txStyles>
    <p:titleStyle>
      <a:lvl1pPr algn="l" defTabSz="914400" rtl="0" eaLnBrk="1" latinLnBrk="0" hangingPunct="1">
        <a:lnSpc>
          <a:spcPct val="80000"/>
        </a:lnSpc>
        <a:spcBef>
          <a:spcPct val="0"/>
        </a:spcBef>
        <a:buNone/>
        <a:defRPr sz="3600" b="1" kern="1200">
          <a:solidFill>
            <a:srgbClr val="036E3D"/>
          </a:solidFill>
          <a:latin typeface="Century Gothic" panose="020B0502020202020204" pitchFamily="34" charset="0"/>
          <a:ea typeface="+mj-ea"/>
          <a:cs typeface="+mj-cs"/>
        </a:defRPr>
      </a:lvl1pPr>
    </p:titleStyle>
    <p:bodyStyle>
      <a:lvl1pPr marL="0" indent="0" algn="l" defTabSz="914400" rtl="0" eaLnBrk="1" latinLnBrk="0" hangingPunct="1">
        <a:lnSpc>
          <a:spcPct val="90000"/>
        </a:lnSpc>
        <a:spcBef>
          <a:spcPts val="1000"/>
        </a:spcBef>
        <a:spcAft>
          <a:spcPts val="500"/>
        </a:spcAft>
        <a:buFont typeface="Arial" panose="020B0604020202020204" pitchFamily="34" charset="0"/>
        <a:buNone/>
        <a:defRPr sz="2000" kern="1200">
          <a:solidFill>
            <a:schemeClr val="tx1"/>
          </a:solidFill>
          <a:latin typeface="Century Gothic" panose="020B0502020202020204" pitchFamily="34" charset="0"/>
          <a:ea typeface="+mn-ea"/>
          <a:cs typeface="+mn-cs"/>
        </a:defRPr>
      </a:lvl1pPr>
      <a:lvl2pPr marL="685800" indent="-228600" algn="l" defTabSz="914400" rtl="0" eaLnBrk="1" latinLnBrk="0" hangingPunct="1">
        <a:lnSpc>
          <a:spcPct val="90000"/>
        </a:lnSpc>
        <a:spcBef>
          <a:spcPts val="500"/>
        </a:spcBef>
        <a:spcAft>
          <a:spcPts val="500"/>
        </a:spcAft>
        <a:buClr>
          <a:srgbClr val="036E3D"/>
        </a:buClr>
        <a:buFont typeface="Wingdings" pitchFamily="2" charset="2"/>
        <a:buChar char="§"/>
        <a:defRPr sz="1600" kern="1200">
          <a:solidFill>
            <a:schemeClr val="tx1"/>
          </a:solidFill>
          <a:latin typeface="Century Gothic" panose="020B0502020202020204" pitchFamily="34" charset="0"/>
          <a:ea typeface="+mn-ea"/>
          <a:cs typeface="+mn-cs"/>
        </a:defRPr>
      </a:lvl2pPr>
      <a:lvl3pPr marL="1143000" indent="-228600" algn="l" defTabSz="914400" rtl="0" eaLnBrk="1" latinLnBrk="0" hangingPunct="1">
        <a:lnSpc>
          <a:spcPct val="90000"/>
        </a:lnSpc>
        <a:spcBef>
          <a:spcPts val="500"/>
        </a:spcBef>
        <a:spcAft>
          <a:spcPts val="500"/>
        </a:spcAft>
        <a:buClr>
          <a:srgbClr val="036E3D"/>
        </a:buClr>
        <a:buFont typeface="Wingdings" pitchFamily="2" charset="2"/>
        <a:buChar char="§"/>
        <a:defRPr sz="1400" kern="1200">
          <a:solidFill>
            <a:schemeClr val="tx1"/>
          </a:solidFill>
          <a:latin typeface="Century Gothic" panose="020B0502020202020204" pitchFamily="34" charset="0"/>
          <a:ea typeface="+mn-ea"/>
          <a:cs typeface="+mn-cs"/>
        </a:defRPr>
      </a:lvl3pPr>
      <a:lvl4pPr marL="1600200" indent="-228600" algn="l" defTabSz="914400" rtl="0" eaLnBrk="1" latinLnBrk="0" hangingPunct="1">
        <a:lnSpc>
          <a:spcPct val="90000"/>
        </a:lnSpc>
        <a:spcBef>
          <a:spcPts val="500"/>
        </a:spcBef>
        <a:spcAft>
          <a:spcPts val="500"/>
        </a:spcAft>
        <a:buClr>
          <a:srgbClr val="036E3D"/>
        </a:buClr>
        <a:buFont typeface="Wingdings" pitchFamily="2" charset="2"/>
        <a:buChar char="§"/>
        <a:defRPr sz="1400" kern="1200">
          <a:solidFill>
            <a:schemeClr val="tx1"/>
          </a:solidFill>
          <a:latin typeface="Century Gothic" panose="020B0502020202020204" pitchFamily="34" charset="0"/>
          <a:ea typeface="+mn-ea"/>
          <a:cs typeface="+mn-cs"/>
        </a:defRPr>
      </a:lvl4pPr>
      <a:lvl5pPr marL="2057400" indent="-228600" algn="l" defTabSz="914400" rtl="0" eaLnBrk="1" latinLnBrk="0" hangingPunct="1">
        <a:lnSpc>
          <a:spcPct val="90000"/>
        </a:lnSpc>
        <a:spcBef>
          <a:spcPts val="500"/>
        </a:spcBef>
        <a:spcAft>
          <a:spcPts val="500"/>
        </a:spcAft>
        <a:buClr>
          <a:srgbClr val="036E3D"/>
        </a:buClr>
        <a:buFont typeface="Wingdings" pitchFamily="2" charset="2"/>
        <a:buChar char="§"/>
        <a:defRPr sz="1400" kern="1200">
          <a:solidFill>
            <a:schemeClr val="tx1"/>
          </a:solidFill>
          <a:latin typeface="Century Gothic" panose="020B0502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40.jpe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8" Type="http://schemas.openxmlformats.org/officeDocument/2006/relationships/image" Target="../media/image46.svg"/><Relationship Id="rId3" Type="http://schemas.openxmlformats.org/officeDocument/2006/relationships/image" Target="../media/image41.png"/><Relationship Id="rId7" Type="http://schemas.openxmlformats.org/officeDocument/2006/relationships/image" Target="../media/image45.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44.svg"/><Relationship Id="rId5" Type="http://schemas.openxmlformats.org/officeDocument/2006/relationships/image" Target="../media/image43.png"/><Relationship Id="rId10" Type="http://schemas.openxmlformats.org/officeDocument/2006/relationships/image" Target="../media/image48.svg"/><Relationship Id="rId4" Type="http://schemas.openxmlformats.org/officeDocument/2006/relationships/image" Target="../media/image42.svg"/><Relationship Id="rId9" Type="http://schemas.openxmlformats.org/officeDocument/2006/relationships/image" Target="../media/image47.png"/></Relationships>
</file>

<file path=ppt/slides/_rels/slide14.xml.rels><?xml version="1.0" encoding="UTF-8" standalone="yes"?>
<Relationships xmlns="http://schemas.openxmlformats.org/package/2006/relationships"><Relationship Id="rId8" Type="http://schemas.openxmlformats.org/officeDocument/2006/relationships/image" Target="../media/image52.svg"/><Relationship Id="rId3" Type="http://schemas.openxmlformats.org/officeDocument/2006/relationships/image" Target="../media/image17.png"/><Relationship Id="rId7" Type="http://schemas.openxmlformats.org/officeDocument/2006/relationships/image" Target="../media/image51.pn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50.svg"/><Relationship Id="rId5" Type="http://schemas.openxmlformats.org/officeDocument/2006/relationships/image" Target="../media/image49.png"/><Relationship Id="rId10" Type="http://schemas.openxmlformats.org/officeDocument/2006/relationships/image" Target="../media/image54.svg"/><Relationship Id="rId4" Type="http://schemas.openxmlformats.org/officeDocument/2006/relationships/image" Target="../media/image18.svg"/><Relationship Id="rId9" Type="http://schemas.openxmlformats.org/officeDocument/2006/relationships/image" Target="../media/image53.png"/></Relationships>
</file>

<file path=ppt/slides/_rels/slide15.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14.svg"/><Relationship Id="rId5" Type="http://schemas.openxmlformats.org/officeDocument/2006/relationships/image" Target="../media/image13.png"/><Relationship Id="rId4" Type="http://schemas.openxmlformats.org/officeDocument/2006/relationships/image" Target="../media/image46.svg"/></Relationships>
</file>

<file path=ppt/slides/_rels/slide16.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55.jpeg"/><Relationship Id="rId4" Type="http://schemas.openxmlformats.org/officeDocument/2006/relationships/image" Target="../media/image42.svg"/></Relationships>
</file>

<file path=ppt/slides/_rels/slide17.xml.rels><?xml version="1.0" encoding="UTF-8" standalone="yes"?>
<Relationships xmlns="http://schemas.openxmlformats.org/package/2006/relationships"><Relationship Id="rId8" Type="http://schemas.openxmlformats.org/officeDocument/2006/relationships/image" Target="../media/image52.svg"/><Relationship Id="rId13" Type="http://schemas.openxmlformats.org/officeDocument/2006/relationships/image" Target="../media/image60.png"/><Relationship Id="rId18" Type="http://schemas.openxmlformats.org/officeDocument/2006/relationships/image" Target="../media/image32.svg"/><Relationship Id="rId3" Type="http://schemas.openxmlformats.org/officeDocument/2006/relationships/image" Target="../media/image17.png"/><Relationship Id="rId7" Type="http://schemas.openxmlformats.org/officeDocument/2006/relationships/image" Target="../media/image51.png"/><Relationship Id="rId12" Type="http://schemas.openxmlformats.org/officeDocument/2006/relationships/image" Target="../media/image59.svg"/><Relationship Id="rId17" Type="http://schemas.openxmlformats.org/officeDocument/2006/relationships/image" Target="../media/image31.png"/><Relationship Id="rId2" Type="http://schemas.openxmlformats.org/officeDocument/2006/relationships/notesSlide" Target="../notesSlides/notesSlide16.xml"/><Relationship Id="rId16" Type="http://schemas.openxmlformats.org/officeDocument/2006/relationships/image" Target="../media/image63.svg"/><Relationship Id="rId1" Type="http://schemas.openxmlformats.org/officeDocument/2006/relationships/slideLayout" Target="../slideLayouts/slideLayout2.xml"/><Relationship Id="rId6" Type="http://schemas.openxmlformats.org/officeDocument/2006/relationships/image" Target="../media/image50.svg"/><Relationship Id="rId11" Type="http://schemas.openxmlformats.org/officeDocument/2006/relationships/image" Target="../media/image58.png"/><Relationship Id="rId5" Type="http://schemas.openxmlformats.org/officeDocument/2006/relationships/image" Target="../media/image49.png"/><Relationship Id="rId15" Type="http://schemas.openxmlformats.org/officeDocument/2006/relationships/image" Target="../media/image62.png"/><Relationship Id="rId10" Type="http://schemas.openxmlformats.org/officeDocument/2006/relationships/image" Target="../media/image57.svg"/><Relationship Id="rId4" Type="http://schemas.openxmlformats.org/officeDocument/2006/relationships/image" Target="../media/image18.svg"/><Relationship Id="rId9" Type="http://schemas.openxmlformats.org/officeDocument/2006/relationships/image" Target="../media/image56.png"/><Relationship Id="rId14" Type="http://schemas.openxmlformats.org/officeDocument/2006/relationships/image" Target="../media/image61.sv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65.sv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4.svg"/></Relationships>
</file>

<file path=ppt/slides/_rels/slide20.xml.rels><?xml version="1.0" encoding="UTF-8" standalone="yes"?>
<Relationships xmlns="http://schemas.openxmlformats.org/package/2006/relationships"><Relationship Id="rId8" Type="http://schemas.openxmlformats.org/officeDocument/2006/relationships/image" Target="../media/image52.svg"/><Relationship Id="rId3" Type="http://schemas.openxmlformats.org/officeDocument/2006/relationships/image" Target="../media/image17.png"/><Relationship Id="rId7" Type="http://schemas.openxmlformats.org/officeDocument/2006/relationships/image" Target="../media/image51.png"/><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image" Target="../media/image50.svg"/><Relationship Id="rId5" Type="http://schemas.openxmlformats.org/officeDocument/2006/relationships/image" Target="../media/image49.png"/><Relationship Id="rId4" Type="http://schemas.openxmlformats.org/officeDocument/2006/relationships/image" Target="../media/image18.svg"/><Relationship Id="rId9" Type="http://schemas.openxmlformats.org/officeDocument/2006/relationships/image" Target="../media/image66.jpeg"/></Relationships>
</file>

<file path=ppt/slides/_rels/slide21.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68.png"/></Relationships>
</file>

<file path=ppt/slides/_rels/slide22.xml.rels><?xml version="1.0" encoding="UTF-8" standalone="yes"?>
<Relationships xmlns="http://schemas.openxmlformats.org/package/2006/relationships"><Relationship Id="rId8" Type="http://schemas.openxmlformats.org/officeDocument/2006/relationships/image" Target="../media/image44.svg"/><Relationship Id="rId3" Type="http://schemas.openxmlformats.org/officeDocument/2006/relationships/image" Target="../media/image69.png"/><Relationship Id="rId7" Type="http://schemas.openxmlformats.org/officeDocument/2006/relationships/image" Target="../media/image43.png"/><Relationship Id="rId12" Type="http://schemas.openxmlformats.org/officeDocument/2006/relationships/image" Target="../media/image76.svg"/><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image" Target="../media/image72.svg"/><Relationship Id="rId11" Type="http://schemas.openxmlformats.org/officeDocument/2006/relationships/image" Target="../media/image75.png"/><Relationship Id="rId5" Type="http://schemas.openxmlformats.org/officeDocument/2006/relationships/image" Target="../media/image71.png"/><Relationship Id="rId10" Type="http://schemas.openxmlformats.org/officeDocument/2006/relationships/image" Target="../media/image74.svg"/><Relationship Id="rId4" Type="http://schemas.openxmlformats.org/officeDocument/2006/relationships/image" Target="../media/image70.svg"/><Relationship Id="rId9" Type="http://schemas.openxmlformats.org/officeDocument/2006/relationships/image" Target="../media/image73.png"/></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8" Type="http://schemas.openxmlformats.org/officeDocument/2006/relationships/image" Target="../media/image44.svg"/><Relationship Id="rId13" Type="http://schemas.openxmlformats.org/officeDocument/2006/relationships/image" Target="../media/image81.png"/><Relationship Id="rId3" Type="http://schemas.openxmlformats.org/officeDocument/2006/relationships/image" Target="../media/image69.png"/><Relationship Id="rId7" Type="http://schemas.openxmlformats.org/officeDocument/2006/relationships/image" Target="../media/image43.png"/><Relationship Id="rId12" Type="http://schemas.openxmlformats.org/officeDocument/2006/relationships/image" Target="../media/image80.svg"/><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image" Target="../media/image72.svg"/><Relationship Id="rId11" Type="http://schemas.openxmlformats.org/officeDocument/2006/relationships/image" Target="../media/image79.png"/><Relationship Id="rId5" Type="http://schemas.openxmlformats.org/officeDocument/2006/relationships/image" Target="../media/image71.png"/><Relationship Id="rId10" Type="http://schemas.openxmlformats.org/officeDocument/2006/relationships/image" Target="../media/image78.svg"/><Relationship Id="rId4" Type="http://schemas.openxmlformats.org/officeDocument/2006/relationships/image" Target="../media/image70.svg"/><Relationship Id="rId9" Type="http://schemas.openxmlformats.org/officeDocument/2006/relationships/image" Target="../media/image77.png"/><Relationship Id="rId14" Type="http://schemas.openxmlformats.org/officeDocument/2006/relationships/image" Target="../media/image82.svg"/></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openxmlformats.org/officeDocument/2006/relationships/image" Target="../media/image84.svg"/><Relationship Id="rId5" Type="http://schemas.openxmlformats.org/officeDocument/2006/relationships/image" Target="../media/image83.png"/><Relationship Id="rId4" Type="http://schemas.openxmlformats.org/officeDocument/2006/relationships/image" Target="../media/image14.svg"/></Relationships>
</file>

<file path=ppt/slides/_rels/slide2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8.xml"/><Relationship Id="rId1" Type="http://schemas.openxmlformats.org/officeDocument/2006/relationships/slideLayout" Target="../slideLayouts/slideLayout2.xml"/><Relationship Id="rId6" Type="http://schemas.openxmlformats.org/officeDocument/2006/relationships/image" Target="../media/image46.svg"/><Relationship Id="rId5" Type="http://schemas.openxmlformats.org/officeDocument/2006/relationships/image" Target="../media/image45.png"/><Relationship Id="rId4" Type="http://schemas.openxmlformats.org/officeDocument/2006/relationships/image" Target="../media/image34.svg"/></Relationships>
</file>

<file path=ppt/slides/_rels/slide3.xml.rels><?xml version="1.0" encoding="UTF-8" standalone="yes"?>
<Relationships xmlns="http://schemas.openxmlformats.org/package/2006/relationships"><Relationship Id="rId8" Type="http://schemas.openxmlformats.org/officeDocument/2006/relationships/image" Target="../media/image10.svg"/><Relationship Id="rId13" Type="http://schemas.openxmlformats.org/officeDocument/2006/relationships/image" Target="../media/image15.png"/><Relationship Id="rId18" Type="http://schemas.openxmlformats.org/officeDocument/2006/relationships/image" Target="../media/image20.svg"/><Relationship Id="rId3" Type="http://schemas.openxmlformats.org/officeDocument/2006/relationships/image" Target="../media/image5.png"/><Relationship Id="rId7" Type="http://schemas.openxmlformats.org/officeDocument/2006/relationships/image" Target="../media/image9.png"/><Relationship Id="rId12" Type="http://schemas.openxmlformats.org/officeDocument/2006/relationships/image" Target="../media/image14.svg"/><Relationship Id="rId17" Type="http://schemas.openxmlformats.org/officeDocument/2006/relationships/image" Target="../media/image19.png"/><Relationship Id="rId2" Type="http://schemas.openxmlformats.org/officeDocument/2006/relationships/notesSlide" Target="../notesSlides/notesSlide3.xml"/><Relationship Id="rId16" Type="http://schemas.openxmlformats.org/officeDocument/2006/relationships/image" Target="../media/image18.svg"/><Relationship Id="rId20" Type="http://schemas.openxmlformats.org/officeDocument/2006/relationships/image" Target="../media/image22.svg"/><Relationship Id="rId1" Type="http://schemas.openxmlformats.org/officeDocument/2006/relationships/slideLayout" Target="../slideLayouts/slideLayout2.xml"/><Relationship Id="rId6" Type="http://schemas.openxmlformats.org/officeDocument/2006/relationships/image" Target="../media/image8.svg"/><Relationship Id="rId11" Type="http://schemas.openxmlformats.org/officeDocument/2006/relationships/image" Target="../media/image13.png"/><Relationship Id="rId5" Type="http://schemas.openxmlformats.org/officeDocument/2006/relationships/image" Target="../media/image7.png"/><Relationship Id="rId15" Type="http://schemas.openxmlformats.org/officeDocument/2006/relationships/image" Target="../media/image17.png"/><Relationship Id="rId10" Type="http://schemas.openxmlformats.org/officeDocument/2006/relationships/image" Target="../media/image12.svg"/><Relationship Id="rId19" Type="http://schemas.openxmlformats.org/officeDocument/2006/relationships/image" Target="../media/image21.png"/><Relationship Id="rId4" Type="http://schemas.openxmlformats.org/officeDocument/2006/relationships/image" Target="../media/image6.svg"/><Relationship Id="rId9" Type="http://schemas.openxmlformats.org/officeDocument/2006/relationships/image" Target="../media/image11.png"/><Relationship Id="rId14" Type="http://schemas.openxmlformats.org/officeDocument/2006/relationships/image" Target="../media/image16.svg"/></Relationships>
</file>

<file path=ppt/slides/_rels/slide30.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notesSlide" Target="../notesSlides/notesSlide29.xml"/><Relationship Id="rId1" Type="http://schemas.openxmlformats.org/officeDocument/2006/relationships/slideLayout" Target="../slideLayouts/slideLayout2.xml"/><Relationship Id="rId6" Type="http://schemas.openxmlformats.org/officeDocument/2006/relationships/image" Target="../media/image88.svg"/><Relationship Id="rId5" Type="http://schemas.openxmlformats.org/officeDocument/2006/relationships/image" Target="../media/image87.png"/><Relationship Id="rId4" Type="http://schemas.openxmlformats.org/officeDocument/2006/relationships/image" Target="../media/image86.sv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image" Target="../media/image28.svg"/><Relationship Id="rId3" Type="http://schemas.openxmlformats.org/officeDocument/2006/relationships/image" Target="../media/image23.png"/><Relationship Id="rId7" Type="http://schemas.openxmlformats.org/officeDocument/2006/relationships/image" Target="../media/image27.png"/><Relationship Id="rId12" Type="http://schemas.openxmlformats.org/officeDocument/2006/relationships/image" Target="../media/image32.sv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26.svg"/><Relationship Id="rId11" Type="http://schemas.openxmlformats.org/officeDocument/2006/relationships/image" Target="../media/image31.png"/><Relationship Id="rId5" Type="http://schemas.openxmlformats.org/officeDocument/2006/relationships/image" Target="../media/image25.png"/><Relationship Id="rId10" Type="http://schemas.openxmlformats.org/officeDocument/2006/relationships/image" Target="../media/image30.svg"/><Relationship Id="rId4" Type="http://schemas.openxmlformats.org/officeDocument/2006/relationships/image" Target="../media/image24.svg"/><Relationship Id="rId9" Type="http://schemas.openxmlformats.org/officeDocument/2006/relationships/image" Target="../media/image29.png"/></Relationships>
</file>

<file path=ppt/slides/_rels/slide5.xml.rels><?xml version="1.0" encoding="UTF-8" standalone="yes"?>
<Relationships xmlns="http://schemas.openxmlformats.org/package/2006/relationships"><Relationship Id="rId8" Type="http://schemas.openxmlformats.org/officeDocument/2006/relationships/image" Target="../media/image36.svg"/><Relationship Id="rId3" Type="http://schemas.openxmlformats.org/officeDocument/2006/relationships/image" Target="../media/image13.png"/><Relationship Id="rId7" Type="http://schemas.openxmlformats.org/officeDocument/2006/relationships/image" Target="../media/image35.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34.svg"/><Relationship Id="rId5" Type="http://schemas.openxmlformats.org/officeDocument/2006/relationships/image" Target="../media/image33.png"/><Relationship Id="rId10" Type="http://schemas.openxmlformats.org/officeDocument/2006/relationships/image" Target="../media/image10.svg"/><Relationship Id="rId4" Type="http://schemas.openxmlformats.org/officeDocument/2006/relationships/image" Target="../media/image14.svg"/><Relationship Id="rId9" Type="http://schemas.openxmlformats.org/officeDocument/2006/relationships/image" Target="../media/image9.png"/></Relationships>
</file>

<file path=ppt/slides/_rels/slide6.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38.svg"/></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4.svg"/></Relationships>
</file>

<file path=ppt/slides/_rels/slide8.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40.jpeg"/></Relationships>
</file>

<file path=ppt/slides/_rels/slide9.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40.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E42259-07E3-B847-99BF-0E42333954CE}"/>
              </a:ext>
            </a:extLst>
          </p:cNvPr>
          <p:cNvSpPr>
            <a:spLocks noGrp="1"/>
          </p:cNvSpPr>
          <p:nvPr>
            <p:ph type="title"/>
          </p:nvPr>
        </p:nvSpPr>
        <p:spPr/>
        <p:txBody>
          <a:bodyPr>
            <a:normAutofit fontScale="90000"/>
          </a:bodyPr>
          <a:lstStyle/>
          <a:p>
            <a:r>
              <a:rPr lang="en-US"/>
              <a:t>REVIEW OF GENERAL NUTRITION PRINCIPLES</a:t>
            </a:r>
          </a:p>
        </p:txBody>
      </p:sp>
      <p:sp>
        <p:nvSpPr>
          <p:cNvPr id="4" name="TextBox 3">
            <a:extLst>
              <a:ext uri="{FF2B5EF4-FFF2-40B4-BE49-F238E27FC236}">
                <a16:creationId xmlns:a16="http://schemas.microsoft.com/office/drawing/2014/main" id="{C9E8332C-0718-9D44-B691-30F992C2FB9E}"/>
              </a:ext>
            </a:extLst>
          </p:cNvPr>
          <p:cNvSpPr txBox="1"/>
          <p:nvPr/>
        </p:nvSpPr>
        <p:spPr>
          <a:xfrm>
            <a:off x="8070575" y="5966191"/>
            <a:ext cx="3844072" cy="707886"/>
          </a:xfrm>
          <a:prstGeom prst="rect">
            <a:avLst/>
          </a:prstGeom>
          <a:noFill/>
        </p:spPr>
        <p:txBody>
          <a:bodyPr wrap="square" rtlCol="0">
            <a:spAutoFit/>
          </a:bodyPr>
          <a:lstStyle/>
          <a:p>
            <a:pPr algn="just"/>
            <a:r>
              <a:rPr lang="en-US" sz="1000" b="1" i="1" kern="1200">
                <a:solidFill>
                  <a:schemeClr val="bg1"/>
                </a:solidFill>
                <a:latin typeface="+mj-lt"/>
                <a:cs typeface="Avenir Light"/>
              </a:rPr>
              <a:t>Lecture content provided by GSSI, a division of PepsiCo, Inc. Any opinions or scientific interpretations expressed in this presentation are those of the author and do not necessarily reflect the position or policy of PepsiCo, Inc.</a:t>
            </a:r>
            <a:endParaRPr lang="en-US" sz="1000" b="1" i="1">
              <a:solidFill>
                <a:schemeClr val="bg1"/>
              </a:solidFill>
              <a:latin typeface="+mj-lt"/>
              <a:cs typeface="Avenir Light"/>
            </a:endParaRPr>
          </a:p>
        </p:txBody>
      </p:sp>
    </p:spTree>
    <p:extLst>
      <p:ext uri="{BB962C8B-B14F-4D97-AF65-F5344CB8AC3E}">
        <p14:creationId xmlns:p14="http://schemas.microsoft.com/office/powerpoint/2010/main" val="21880078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8" descr="http://t0.gstatic.com/images?q=tbn:ANd9GcQNwmita4OxtU0aJYYrpICz-a4n0AATdqzC7N1SrbXwDa-UZXmW">
            <a:extLst>
              <a:ext uri="{FF2B5EF4-FFF2-40B4-BE49-F238E27FC236}">
                <a16:creationId xmlns:a16="http://schemas.microsoft.com/office/drawing/2014/main" id="{0884BB53-38C4-49A1-A8BD-E518D9ECA775}"/>
              </a:ext>
            </a:extLst>
          </p:cNvPr>
          <p:cNvPicPr>
            <a:picLocks noChangeAspect="1" noChangeArrowheads="1"/>
          </p:cNvPicPr>
          <p:nvPr/>
        </p:nvPicPr>
        <p:blipFill>
          <a:blip r:embed="rId3" cstate="print"/>
          <a:srcRect/>
          <a:stretch>
            <a:fillRect/>
          </a:stretch>
        </p:blipFill>
        <p:spPr bwMode="auto">
          <a:xfrm>
            <a:off x="688943" y="1387931"/>
            <a:ext cx="2606040" cy="5066403"/>
          </a:xfrm>
          <a:prstGeom prst="rect">
            <a:avLst/>
          </a:prstGeom>
          <a:noFill/>
        </p:spPr>
      </p:pic>
      <p:pic>
        <p:nvPicPr>
          <p:cNvPr id="12" name="Picture 8" descr="http://t0.gstatic.com/images?q=tbn:ANd9GcQNwmita4OxtU0aJYYrpICz-a4n0AATdqzC7N1SrbXwDa-UZXmW">
            <a:extLst>
              <a:ext uri="{FF2B5EF4-FFF2-40B4-BE49-F238E27FC236}">
                <a16:creationId xmlns:a16="http://schemas.microsoft.com/office/drawing/2014/main" id="{21B14577-691F-4307-987A-B55C414D9E69}"/>
              </a:ext>
            </a:extLst>
          </p:cNvPr>
          <p:cNvPicPr>
            <a:picLocks noChangeAspect="1" noChangeArrowheads="1"/>
          </p:cNvPicPr>
          <p:nvPr/>
        </p:nvPicPr>
        <p:blipFill rotWithShape="1">
          <a:blip r:embed="rId4" cstate="email">
            <a:extLst>
              <a:ext uri="{28A0092B-C50C-407E-A947-70E740481C1C}">
                <a14:useLocalDpi xmlns:a14="http://schemas.microsoft.com/office/drawing/2010/main"/>
              </a:ext>
            </a:extLst>
          </a:blip>
          <a:srcRect/>
          <a:stretch/>
        </p:blipFill>
        <p:spPr bwMode="auto">
          <a:xfrm>
            <a:off x="3868141" y="1474349"/>
            <a:ext cx="3506496" cy="4144455"/>
          </a:xfrm>
          <a:prstGeom prst="rect">
            <a:avLst/>
          </a:prstGeom>
          <a:noFill/>
        </p:spPr>
      </p:pic>
      <p:sp>
        <p:nvSpPr>
          <p:cNvPr id="13" name="Right Brace 12">
            <a:extLst>
              <a:ext uri="{FF2B5EF4-FFF2-40B4-BE49-F238E27FC236}">
                <a16:creationId xmlns:a16="http://schemas.microsoft.com/office/drawing/2014/main" id="{0AC7D2DA-2658-4066-B0D0-7EB3B7EC70A9}"/>
              </a:ext>
            </a:extLst>
          </p:cNvPr>
          <p:cNvSpPr/>
          <p:nvPr/>
        </p:nvSpPr>
        <p:spPr>
          <a:xfrm>
            <a:off x="3295389" y="1474348"/>
            <a:ext cx="502920" cy="2961955"/>
          </a:xfrm>
          <a:prstGeom prst="rightBrace">
            <a:avLst/>
          </a:prstGeom>
          <a:ln w="19050" cmpd="sng">
            <a:solidFill>
              <a:srgbClr val="FF0000"/>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sz="2400"/>
          </a:p>
        </p:txBody>
      </p:sp>
      <p:sp>
        <p:nvSpPr>
          <p:cNvPr id="14" name="Oval 13">
            <a:extLst>
              <a:ext uri="{FF2B5EF4-FFF2-40B4-BE49-F238E27FC236}">
                <a16:creationId xmlns:a16="http://schemas.microsoft.com/office/drawing/2014/main" id="{805C9E56-48E3-42F9-B463-64824F25F277}"/>
              </a:ext>
            </a:extLst>
          </p:cNvPr>
          <p:cNvSpPr/>
          <p:nvPr/>
        </p:nvSpPr>
        <p:spPr>
          <a:xfrm>
            <a:off x="4003313" y="1350617"/>
            <a:ext cx="1805212" cy="680405"/>
          </a:xfrm>
          <a:prstGeom prst="ellipse">
            <a:avLst/>
          </a:prstGeom>
          <a:noFill/>
          <a:ln w="19050" cmpd="sng">
            <a:solidFill>
              <a:srgbClr val="FF4C00"/>
            </a:solidFill>
          </a:ln>
          <a:sp3d/>
        </p:spPr>
        <p:style>
          <a:lnRef idx="2">
            <a:scrgbClr r="0" g="0" b="0"/>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1007" tIns="0" rIns="11007" bIns="0" numCol="1" spcCol="1270" rtlCol="0" anchor="ctr" anchorCtr="0">
            <a:noAutofit/>
          </a:bodyPr>
          <a:lstStyle/>
          <a:p>
            <a:pPr algn="ctr" defTabSz="770447">
              <a:spcBef>
                <a:spcPct val="0"/>
              </a:spcBef>
              <a:spcAft>
                <a:spcPts val="533"/>
              </a:spcAft>
            </a:pPr>
            <a:endParaRPr lang="en-US" sz="1867">
              <a:solidFill>
                <a:srgbClr val="FF4C00"/>
              </a:solidFill>
              <a:latin typeface="Proxima Nova Extrabld"/>
              <a:cs typeface="Proxima Nova Extrabld"/>
            </a:endParaRPr>
          </a:p>
        </p:txBody>
      </p:sp>
      <p:sp>
        <p:nvSpPr>
          <p:cNvPr id="15" name="Content Placeholder 8">
            <a:extLst>
              <a:ext uri="{FF2B5EF4-FFF2-40B4-BE49-F238E27FC236}">
                <a16:creationId xmlns:a16="http://schemas.microsoft.com/office/drawing/2014/main" id="{82955E77-D5B7-4BCB-9688-B5632559F79A}"/>
              </a:ext>
            </a:extLst>
          </p:cNvPr>
          <p:cNvSpPr txBox="1">
            <a:spLocks/>
          </p:cNvSpPr>
          <p:nvPr/>
        </p:nvSpPr>
        <p:spPr>
          <a:xfrm>
            <a:off x="7579641" y="2274683"/>
            <a:ext cx="3790775" cy="4323239"/>
          </a:xfrm>
          <a:prstGeom prst="rect">
            <a:avLst/>
          </a:prstGeom>
        </p:spPr>
        <p:txBody>
          <a:bodyPr/>
          <a:lstStyle>
            <a:lvl1pPr marL="0" indent="0" algn="l" defTabSz="457200" rtl="0" eaLnBrk="1" latinLnBrk="0" hangingPunct="1">
              <a:spcBef>
                <a:spcPts val="1200"/>
              </a:spcBef>
              <a:buClr>
                <a:srgbClr val="FF4C00"/>
              </a:buClr>
              <a:buFont typeface="Arial"/>
              <a:buNone/>
              <a:defRPr sz="2400" b="1" i="0" kern="1200">
                <a:solidFill>
                  <a:srgbClr val="868686"/>
                </a:solidFill>
                <a:latin typeface="Proxima Nova" charset="0"/>
                <a:ea typeface="Proxima Nova" charset="0"/>
                <a:cs typeface="Proxima Nova" charset="0"/>
              </a:defRPr>
            </a:lvl1pPr>
            <a:lvl2pPr marL="0" indent="0" algn="l" defTabSz="457200" rtl="0" eaLnBrk="1" latinLnBrk="0" hangingPunct="1">
              <a:spcBef>
                <a:spcPts val="800"/>
              </a:spcBef>
              <a:buClr>
                <a:srgbClr val="FF4C00"/>
              </a:buClr>
              <a:buFont typeface="Arial"/>
              <a:buNone/>
              <a:defRPr sz="2000" b="0" i="0" kern="1200">
                <a:solidFill>
                  <a:srgbClr val="868686"/>
                </a:solidFill>
                <a:latin typeface="Proxima Nova Regular"/>
                <a:ea typeface="+mn-ea"/>
                <a:cs typeface="Proxima Nova Regular"/>
              </a:defRPr>
            </a:lvl2pPr>
            <a:lvl3pPr marL="174625" indent="-166688" algn="l" defTabSz="457200" rtl="0" eaLnBrk="1" latinLnBrk="0" hangingPunct="1">
              <a:spcBef>
                <a:spcPts val="800"/>
              </a:spcBef>
              <a:buClr>
                <a:srgbClr val="046A38"/>
              </a:buClr>
              <a:buFont typeface="Arial" charset="0"/>
              <a:buChar char="•"/>
              <a:tabLst/>
              <a:defRPr sz="2000" b="0" i="0" kern="1200">
                <a:solidFill>
                  <a:srgbClr val="868686"/>
                </a:solidFill>
                <a:latin typeface="Proxima Nova Regular"/>
                <a:ea typeface="+mn-ea"/>
                <a:cs typeface="Proxima Nova Regular"/>
              </a:defRPr>
            </a:lvl3pPr>
            <a:lvl4pPr marL="401638" indent="-166688" algn="l" defTabSz="457200" rtl="0" eaLnBrk="1" latinLnBrk="0" hangingPunct="1">
              <a:spcBef>
                <a:spcPts val="400"/>
              </a:spcBef>
              <a:buClr>
                <a:srgbClr val="046A38"/>
              </a:buClr>
              <a:buFont typeface="Arial" charset="0"/>
              <a:buChar char="•"/>
              <a:tabLst/>
              <a:defRPr sz="1600" b="0" i="0" kern="1200">
                <a:solidFill>
                  <a:srgbClr val="868686"/>
                </a:solidFill>
                <a:latin typeface="Proxima Nova Regular"/>
                <a:ea typeface="+mn-ea"/>
                <a:cs typeface="Proxima Nova Regular"/>
              </a:defRPr>
            </a:lvl4pPr>
            <a:lvl5pPr marL="630238" indent="-166688" algn="l" defTabSz="457200" rtl="0" eaLnBrk="1" latinLnBrk="0" hangingPunct="1">
              <a:spcBef>
                <a:spcPts val="400"/>
              </a:spcBef>
              <a:buClr>
                <a:srgbClr val="046A38"/>
              </a:buClr>
              <a:buFont typeface="Arial" charset="0"/>
              <a:buChar char="•"/>
              <a:tabLst/>
              <a:defRPr sz="1600" b="0" i="0" kern="1200">
                <a:solidFill>
                  <a:srgbClr val="868686"/>
                </a:solidFill>
                <a:latin typeface="Proxima Nova Regular"/>
                <a:ea typeface="+mn-ea"/>
                <a:cs typeface="Proxima Nova Regular"/>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sz="2667" b="0">
                <a:solidFill>
                  <a:schemeClr val="tx1"/>
                </a:solidFill>
                <a:latin typeface="+mn-lt"/>
              </a:rPr>
              <a:t>13 x 9=		117</a:t>
            </a:r>
          </a:p>
          <a:p>
            <a:endParaRPr lang="en-US" sz="2667" b="0">
              <a:solidFill>
                <a:schemeClr val="tx1"/>
              </a:solidFill>
              <a:latin typeface="+mn-lt"/>
            </a:endParaRPr>
          </a:p>
          <a:p>
            <a:endParaRPr lang="en-US" sz="2667" b="0">
              <a:solidFill>
                <a:schemeClr val="tx1"/>
              </a:solidFill>
              <a:latin typeface="+mn-lt"/>
            </a:endParaRPr>
          </a:p>
          <a:p>
            <a:r>
              <a:rPr lang="en-US" sz="2667" b="0">
                <a:solidFill>
                  <a:schemeClr val="tx1"/>
                </a:solidFill>
                <a:latin typeface="+mn-lt"/>
              </a:rPr>
              <a:t>31 x 4=		124</a:t>
            </a:r>
          </a:p>
          <a:p>
            <a:endParaRPr lang="en-US" sz="2667" b="0">
              <a:solidFill>
                <a:schemeClr val="tx1"/>
              </a:solidFill>
              <a:latin typeface="+mn-lt"/>
            </a:endParaRPr>
          </a:p>
          <a:p>
            <a:r>
              <a:rPr lang="en-US" sz="2667" b="0" u="sng">
                <a:solidFill>
                  <a:schemeClr val="tx1"/>
                </a:solidFill>
                <a:latin typeface="+mn-lt"/>
              </a:rPr>
              <a:t>5 x 4=		20		</a:t>
            </a:r>
          </a:p>
          <a:p>
            <a:r>
              <a:rPr lang="en-US" sz="2667" b="0">
                <a:solidFill>
                  <a:schemeClr val="tx1"/>
                </a:solidFill>
                <a:latin typeface="+mn-lt"/>
              </a:rPr>
              <a:t>				261</a:t>
            </a:r>
          </a:p>
        </p:txBody>
      </p:sp>
      <p:cxnSp>
        <p:nvCxnSpPr>
          <p:cNvPr id="16" name="Straight Arrow Connector 15">
            <a:extLst>
              <a:ext uri="{FF2B5EF4-FFF2-40B4-BE49-F238E27FC236}">
                <a16:creationId xmlns:a16="http://schemas.microsoft.com/office/drawing/2014/main" id="{8C399D1F-A9DD-4B4D-AFEA-AD358FE0734C}"/>
              </a:ext>
            </a:extLst>
          </p:cNvPr>
          <p:cNvCxnSpPr>
            <a:cxnSpLocks/>
          </p:cNvCxnSpPr>
          <p:nvPr/>
        </p:nvCxnSpPr>
        <p:spPr>
          <a:xfrm flipH="1" flipV="1">
            <a:off x="5651115" y="1771246"/>
            <a:ext cx="3823913" cy="4035491"/>
          </a:xfrm>
          <a:prstGeom prst="straightConnector1">
            <a:avLst/>
          </a:prstGeom>
          <a:ln w="38100" cmpd="sng">
            <a:solidFill>
              <a:srgbClr val="FF0000"/>
            </a:solidFill>
            <a:tailEnd type="triangle"/>
          </a:ln>
          <a:effectLst/>
        </p:spPr>
        <p:style>
          <a:lnRef idx="2">
            <a:schemeClr val="accent1"/>
          </a:lnRef>
          <a:fillRef idx="0">
            <a:schemeClr val="accent1"/>
          </a:fillRef>
          <a:effectRef idx="1">
            <a:schemeClr val="accent1"/>
          </a:effectRef>
          <a:fontRef idx="minor">
            <a:schemeClr val="tx1"/>
          </a:fontRef>
        </p:style>
      </p:cxnSp>
      <p:sp>
        <p:nvSpPr>
          <p:cNvPr id="17" name="Title 1">
            <a:extLst>
              <a:ext uri="{FF2B5EF4-FFF2-40B4-BE49-F238E27FC236}">
                <a16:creationId xmlns:a16="http://schemas.microsoft.com/office/drawing/2014/main" id="{E77D7FD4-1F2A-C742-B323-B1B17386E963}"/>
              </a:ext>
            </a:extLst>
          </p:cNvPr>
          <p:cNvSpPr>
            <a:spLocks noGrp="1"/>
          </p:cNvSpPr>
          <p:nvPr>
            <p:ph type="title"/>
          </p:nvPr>
        </p:nvSpPr>
        <p:spPr>
          <a:xfrm>
            <a:off x="841715" y="275314"/>
            <a:ext cx="10508569" cy="849858"/>
          </a:xfrm>
        </p:spPr>
        <p:txBody>
          <a:bodyPr/>
          <a:lstStyle/>
          <a:p>
            <a:r>
              <a:rPr lang="en-US"/>
              <a:t>Reading a Food Label</a:t>
            </a:r>
          </a:p>
        </p:txBody>
      </p:sp>
      <p:cxnSp>
        <p:nvCxnSpPr>
          <p:cNvPr id="18" name="Straight Connector 17">
            <a:extLst>
              <a:ext uri="{FF2B5EF4-FFF2-40B4-BE49-F238E27FC236}">
                <a16:creationId xmlns:a16="http://schemas.microsoft.com/office/drawing/2014/main" id="{BDE3D885-C686-CA4C-AB87-01CE73701C7A}"/>
              </a:ext>
            </a:extLst>
          </p:cNvPr>
          <p:cNvCxnSpPr>
            <a:cxnSpLocks/>
          </p:cNvCxnSpPr>
          <p:nvPr/>
        </p:nvCxnSpPr>
        <p:spPr>
          <a:xfrm>
            <a:off x="841715" y="851338"/>
            <a:ext cx="4981016" cy="0"/>
          </a:xfrm>
          <a:prstGeom prst="line">
            <a:avLst/>
          </a:prstGeom>
          <a:ln w="381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661245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
                                            <p:txEl>
                                              <p:pRg st="3" end="3"/>
                                            </p:txEl>
                                          </p:spTgt>
                                        </p:tgtEl>
                                        <p:attrNameLst>
                                          <p:attrName>style.visibility</p:attrName>
                                        </p:attrNameLst>
                                      </p:cBhvr>
                                      <p:to>
                                        <p:strVal val="visible"/>
                                      </p:to>
                                    </p:set>
                                    <p:animEffect transition="in" filter="fade">
                                      <p:cBhvr>
                                        <p:cTn id="7" dur="500"/>
                                        <p:tgtEl>
                                          <p:spTgt spid="15">
                                            <p:txEl>
                                              <p:pRg st="3" end="3"/>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
                                            <p:txEl>
                                              <p:pRg st="5" end="5"/>
                                            </p:txEl>
                                          </p:spTgt>
                                        </p:tgtEl>
                                        <p:attrNameLst>
                                          <p:attrName>style.visibility</p:attrName>
                                        </p:attrNameLst>
                                      </p:cBhvr>
                                      <p:to>
                                        <p:strVal val="visible"/>
                                      </p:to>
                                    </p:set>
                                    <p:animEffect transition="in" filter="fade">
                                      <p:cBhvr>
                                        <p:cTn id="12" dur="500"/>
                                        <p:tgtEl>
                                          <p:spTgt spid="15">
                                            <p:txEl>
                                              <p:pRg st="5" end="5"/>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
                                            <p:txEl>
                                              <p:pRg st="6" end="6"/>
                                            </p:txEl>
                                          </p:spTgt>
                                        </p:tgtEl>
                                        <p:attrNameLst>
                                          <p:attrName>style.visibility</p:attrName>
                                        </p:attrNameLst>
                                      </p:cBhvr>
                                      <p:to>
                                        <p:strVal val="visible"/>
                                      </p:to>
                                    </p:set>
                                    <p:animEffect transition="in" filter="fade">
                                      <p:cBhvr>
                                        <p:cTn id="17" dur="500"/>
                                        <p:tgtEl>
                                          <p:spTgt spid="15">
                                            <p:txEl>
                                              <p:pRg st="6" end="6"/>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6"/>
                                        </p:tgtEl>
                                        <p:attrNameLst>
                                          <p:attrName>style.visibility</p:attrName>
                                        </p:attrNameLst>
                                      </p:cBhvr>
                                      <p:to>
                                        <p:strVal val="visible"/>
                                      </p:to>
                                    </p:set>
                                    <p:animEffect transition="in" filter="fade">
                                      <p:cBhvr>
                                        <p:cTn id="22" dur="500"/>
                                        <p:tgtEl>
                                          <p:spTgt spid="16"/>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14"/>
                                        </p:tgtEl>
                                        <p:attrNameLst>
                                          <p:attrName>style.visibility</p:attrName>
                                        </p:attrNameLst>
                                      </p:cBhvr>
                                      <p:to>
                                        <p:strVal val="visible"/>
                                      </p:to>
                                    </p:set>
                                    <p:animEffect transition="in" filter="fade">
                                      <p:cBhvr>
                                        <p:cTn id="25"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E158A7-C091-0D4C-BB9A-33DA3C9B2475}"/>
              </a:ext>
            </a:extLst>
          </p:cNvPr>
          <p:cNvSpPr>
            <a:spLocks noGrp="1"/>
          </p:cNvSpPr>
          <p:nvPr>
            <p:ph type="title"/>
          </p:nvPr>
        </p:nvSpPr>
        <p:spPr/>
        <p:txBody>
          <a:bodyPr/>
          <a:lstStyle/>
          <a:p>
            <a:r>
              <a:rPr lang="en-US"/>
              <a:t>Macronutrients &amp; ATP</a:t>
            </a:r>
          </a:p>
        </p:txBody>
      </p:sp>
      <p:sp>
        <p:nvSpPr>
          <p:cNvPr id="3" name="Text Placeholder 2">
            <a:extLst>
              <a:ext uri="{FF2B5EF4-FFF2-40B4-BE49-F238E27FC236}">
                <a16:creationId xmlns:a16="http://schemas.microsoft.com/office/drawing/2014/main" id="{0EFF185E-D943-8041-AAAF-A2438C586D71}"/>
              </a:ext>
            </a:extLst>
          </p:cNvPr>
          <p:cNvSpPr>
            <a:spLocks noGrp="1"/>
          </p:cNvSpPr>
          <p:nvPr>
            <p:ph type="body" sz="quarter" idx="10"/>
          </p:nvPr>
        </p:nvSpPr>
        <p:spPr>
          <a:xfrm>
            <a:off x="861847" y="1478583"/>
            <a:ext cx="4647031" cy="4361661"/>
          </a:xfrm>
        </p:spPr>
        <p:txBody>
          <a:bodyPr vert="horz" lIns="91440" tIns="45720" rIns="91440" bIns="45720" rtlCol="0" anchor="t">
            <a:noAutofit/>
          </a:bodyPr>
          <a:lstStyle/>
          <a:p>
            <a:r>
              <a:rPr lang="en-CA" sz="2400">
                <a:latin typeface="Century Gothic"/>
              </a:rPr>
              <a:t>Cells cannot directly use glucose or triglycerides for energy</a:t>
            </a:r>
          </a:p>
          <a:p>
            <a:r>
              <a:rPr lang="en-CA" sz="2400">
                <a:latin typeface="Century Gothic"/>
              </a:rPr>
              <a:t>Must be converted to </a:t>
            </a:r>
            <a:r>
              <a:rPr lang="en-CA" sz="2400" b="1">
                <a:latin typeface="Century Gothic"/>
              </a:rPr>
              <a:t>adenosine triphosphate (ATP)</a:t>
            </a:r>
          </a:p>
          <a:p>
            <a:endParaRPr lang="en-CA" sz="2400" b="1">
              <a:latin typeface="Century Gothic"/>
            </a:endParaRPr>
          </a:p>
          <a:p>
            <a:r>
              <a:rPr lang="en-CA" sz="2400">
                <a:latin typeface="Century Gothic"/>
              </a:rPr>
              <a:t>Muscle can store only a small amount of ATP (2-4 seconds worth)</a:t>
            </a:r>
          </a:p>
          <a:p>
            <a:r>
              <a:rPr lang="en-CA" sz="2400">
                <a:latin typeface="Century Gothic"/>
              </a:rPr>
              <a:t>Muscle can also store a small amount of Pi to regenerate ATP quickly (~5 seconds)</a:t>
            </a:r>
            <a:endParaRPr lang="en-CA" sz="2400"/>
          </a:p>
          <a:p>
            <a:endParaRPr lang="en-CA" sz="2400"/>
          </a:p>
        </p:txBody>
      </p:sp>
      <p:cxnSp>
        <p:nvCxnSpPr>
          <p:cNvPr id="5" name="Straight Arrow Connector 4">
            <a:extLst>
              <a:ext uri="{FF2B5EF4-FFF2-40B4-BE49-F238E27FC236}">
                <a16:creationId xmlns:a16="http://schemas.microsoft.com/office/drawing/2014/main" id="{3F72DBCF-59F2-4392-A297-20EA140740A8}"/>
              </a:ext>
            </a:extLst>
          </p:cNvPr>
          <p:cNvCxnSpPr/>
          <p:nvPr/>
        </p:nvCxnSpPr>
        <p:spPr>
          <a:xfrm>
            <a:off x="6156258" y="1395989"/>
            <a:ext cx="23041" cy="3259789"/>
          </a:xfrm>
          <a:prstGeom prst="straightConnector1">
            <a:avLst/>
          </a:prstGeom>
          <a:ln w="57150">
            <a:solidFill>
              <a:schemeClr val="bg1">
                <a:lumMod val="75000"/>
              </a:schemeClr>
            </a:solidFill>
          </a:ln>
        </p:spPr>
        <p:style>
          <a:lnRef idx="3">
            <a:schemeClr val="accent3"/>
          </a:lnRef>
          <a:fillRef idx="0">
            <a:schemeClr val="accent3"/>
          </a:fillRef>
          <a:effectRef idx="2">
            <a:schemeClr val="accent3"/>
          </a:effectRef>
          <a:fontRef idx="minor">
            <a:schemeClr val="tx1"/>
          </a:fontRef>
        </p:style>
      </p:cxnSp>
      <p:sp>
        <p:nvSpPr>
          <p:cNvPr id="7" name="Hexagon 4">
            <a:extLst>
              <a:ext uri="{FF2B5EF4-FFF2-40B4-BE49-F238E27FC236}">
                <a16:creationId xmlns:a16="http://schemas.microsoft.com/office/drawing/2014/main" id="{0764D012-D1EC-404D-978B-9ACCE828F7BC}"/>
              </a:ext>
            </a:extLst>
          </p:cNvPr>
          <p:cNvSpPr/>
          <p:nvPr/>
        </p:nvSpPr>
        <p:spPr>
          <a:xfrm rot="16200000">
            <a:off x="6429900" y="1209225"/>
            <a:ext cx="1895457" cy="1634015"/>
          </a:xfrm>
          <a:prstGeom prst="hexagon">
            <a:avLst/>
          </a:prstGeom>
          <a:noFill/>
          <a:ln w="111125" cmpd="sng">
            <a:solidFill>
              <a:srgbClr val="036E3D"/>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Hexagon 5">
            <a:extLst>
              <a:ext uri="{FF2B5EF4-FFF2-40B4-BE49-F238E27FC236}">
                <a16:creationId xmlns:a16="http://schemas.microsoft.com/office/drawing/2014/main" id="{765C78DC-B0B2-4368-AAB9-E699A2086C46}"/>
              </a:ext>
            </a:extLst>
          </p:cNvPr>
          <p:cNvSpPr/>
          <p:nvPr/>
        </p:nvSpPr>
        <p:spPr>
          <a:xfrm rot="16200000">
            <a:off x="8346712" y="1209225"/>
            <a:ext cx="1895457" cy="1634015"/>
          </a:xfrm>
          <a:prstGeom prst="hexagon">
            <a:avLst/>
          </a:prstGeom>
          <a:noFill/>
          <a:ln w="111125" cmpd="sng">
            <a:solidFill>
              <a:schemeClr val="tx1">
                <a:lumMod val="65000"/>
                <a:lumOff val="3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Hexagon 6">
            <a:extLst>
              <a:ext uri="{FF2B5EF4-FFF2-40B4-BE49-F238E27FC236}">
                <a16:creationId xmlns:a16="http://schemas.microsoft.com/office/drawing/2014/main" id="{C38D9FBB-7973-40FE-B786-2EEADFF83F70}"/>
              </a:ext>
            </a:extLst>
          </p:cNvPr>
          <p:cNvSpPr/>
          <p:nvPr/>
        </p:nvSpPr>
        <p:spPr>
          <a:xfrm rot="16200000">
            <a:off x="10263524" y="1209225"/>
            <a:ext cx="1895457" cy="1634015"/>
          </a:xfrm>
          <a:prstGeom prst="hexagon">
            <a:avLst/>
          </a:prstGeom>
          <a:noFill/>
          <a:ln w="111125" cmpd="sng">
            <a:solidFill>
              <a:srgbClr val="036E3D"/>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Freeform 12">
            <a:extLst>
              <a:ext uri="{FF2B5EF4-FFF2-40B4-BE49-F238E27FC236}">
                <a16:creationId xmlns:a16="http://schemas.microsoft.com/office/drawing/2014/main" id="{752DBC61-196D-455A-B1B2-01528CC96B7F}"/>
              </a:ext>
            </a:extLst>
          </p:cNvPr>
          <p:cNvSpPr>
            <a:spLocks noEditPoints="1"/>
          </p:cNvSpPr>
          <p:nvPr/>
        </p:nvSpPr>
        <p:spPr bwMode="auto">
          <a:xfrm>
            <a:off x="7043030" y="1639094"/>
            <a:ext cx="669196" cy="703368"/>
          </a:xfrm>
          <a:custGeom>
            <a:avLst/>
            <a:gdLst>
              <a:gd name="T0" fmla="*/ 3 w 470"/>
              <a:gd name="T1" fmla="*/ 133 h 494"/>
              <a:gd name="T2" fmla="*/ 23 w 470"/>
              <a:gd name="T3" fmla="*/ 178 h 494"/>
              <a:gd name="T4" fmla="*/ 33 w 470"/>
              <a:gd name="T5" fmla="*/ 388 h 494"/>
              <a:gd name="T6" fmla="*/ 99 w 470"/>
              <a:gd name="T7" fmla="*/ 476 h 494"/>
              <a:gd name="T8" fmla="*/ 128 w 470"/>
              <a:gd name="T9" fmla="*/ 493 h 494"/>
              <a:gd name="T10" fmla="*/ 349 w 470"/>
              <a:gd name="T11" fmla="*/ 493 h 494"/>
              <a:gd name="T12" fmla="*/ 387 w 470"/>
              <a:gd name="T13" fmla="*/ 477 h 494"/>
              <a:gd name="T14" fmla="*/ 416 w 470"/>
              <a:gd name="T15" fmla="*/ 448 h 494"/>
              <a:gd name="T16" fmla="*/ 434 w 470"/>
              <a:gd name="T17" fmla="*/ 409 h 494"/>
              <a:gd name="T18" fmla="*/ 438 w 470"/>
              <a:gd name="T19" fmla="*/ 235 h 494"/>
              <a:gd name="T20" fmla="*/ 458 w 470"/>
              <a:gd name="T21" fmla="*/ 202 h 494"/>
              <a:gd name="T22" fmla="*/ 470 w 470"/>
              <a:gd name="T23" fmla="*/ 149 h 494"/>
              <a:gd name="T24" fmla="*/ 464 w 470"/>
              <a:gd name="T25" fmla="*/ 125 h 494"/>
              <a:gd name="T26" fmla="*/ 437 w 470"/>
              <a:gd name="T27" fmla="*/ 90 h 494"/>
              <a:gd name="T28" fmla="*/ 396 w 470"/>
              <a:gd name="T29" fmla="*/ 50 h 494"/>
              <a:gd name="T30" fmla="*/ 341 w 470"/>
              <a:gd name="T31" fmla="*/ 17 h 494"/>
              <a:gd name="T32" fmla="*/ 246 w 470"/>
              <a:gd name="T33" fmla="*/ 1 h 494"/>
              <a:gd name="T34" fmla="*/ 139 w 470"/>
              <a:gd name="T35" fmla="*/ 5 h 494"/>
              <a:gd name="T36" fmla="*/ 62 w 470"/>
              <a:gd name="T37" fmla="*/ 22 h 494"/>
              <a:gd name="T38" fmla="*/ 22 w 470"/>
              <a:gd name="T39" fmla="*/ 51 h 494"/>
              <a:gd name="T40" fmla="*/ 5 w 470"/>
              <a:gd name="T41" fmla="*/ 76 h 494"/>
              <a:gd name="T42" fmla="*/ 0 w 470"/>
              <a:gd name="T43" fmla="*/ 106 h 494"/>
              <a:gd name="T44" fmla="*/ 342 w 470"/>
              <a:gd name="T45" fmla="*/ 433 h 494"/>
              <a:gd name="T46" fmla="*/ 378 w 470"/>
              <a:gd name="T47" fmla="*/ 410 h 494"/>
              <a:gd name="T48" fmla="*/ 387 w 470"/>
              <a:gd name="T49" fmla="*/ 192 h 494"/>
              <a:gd name="T50" fmla="*/ 409 w 470"/>
              <a:gd name="T51" fmla="*/ 153 h 494"/>
              <a:gd name="T52" fmla="*/ 418 w 470"/>
              <a:gd name="T53" fmla="*/ 118 h 494"/>
              <a:gd name="T54" fmla="*/ 436 w 470"/>
              <a:gd name="T55" fmla="*/ 145 h 494"/>
              <a:gd name="T56" fmla="*/ 432 w 470"/>
              <a:gd name="T57" fmla="*/ 174 h 494"/>
              <a:gd name="T58" fmla="*/ 414 w 470"/>
              <a:gd name="T59" fmla="*/ 212 h 494"/>
              <a:gd name="T60" fmla="*/ 405 w 470"/>
              <a:gd name="T61" fmla="*/ 230 h 494"/>
              <a:gd name="T62" fmla="*/ 404 w 470"/>
              <a:gd name="T63" fmla="*/ 392 h 494"/>
              <a:gd name="T64" fmla="*/ 381 w 470"/>
              <a:gd name="T65" fmla="*/ 438 h 494"/>
              <a:gd name="T66" fmla="*/ 358 w 470"/>
              <a:gd name="T67" fmla="*/ 456 h 494"/>
              <a:gd name="T68" fmla="*/ 139 w 470"/>
              <a:gd name="T69" fmla="*/ 460 h 494"/>
              <a:gd name="T70" fmla="*/ 126 w 470"/>
              <a:gd name="T71" fmla="*/ 457 h 494"/>
              <a:gd name="T72" fmla="*/ 357 w 470"/>
              <a:gd name="T73" fmla="*/ 175 h 494"/>
              <a:gd name="T74" fmla="*/ 353 w 470"/>
              <a:gd name="T75" fmla="*/ 378 h 494"/>
              <a:gd name="T76" fmla="*/ 350 w 470"/>
              <a:gd name="T77" fmla="*/ 391 h 494"/>
              <a:gd name="T78" fmla="*/ 336 w 470"/>
              <a:gd name="T79" fmla="*/ 401 h 494"/>
              <a:gd name="T80" fmla="*/ 83 w 470"/>
              <a:gd name="T81" fmla="*/ 401 h 494"/>
              <a:gd name="T82" fmla="*/ 72 w 470"/>
              <a:gd name="T83" fmla="*/ 394 h 494"/>
              <a:gd name="T84" fmla="*/ 65 w 470"/>
              <a:gd name="T85" fmla="*/ 378 h 494"/>
              <a:gd name="T86" fmla="*/ 62 w 470"/>
              <a:gd name="T87" fmla="*/ 175 h 494"/>
              <a:gd name="T88" fmla="*/ 46 w 470"/>
              <a:gd name="T89" fmla="*/ 153 h 494"/>
              <a:gd name="T90" fmla="*/ 33 w 470"/>
              <a:gd name="T91" fmla="*/ 106 h 494"/>
              <a:gd name="T92" fmla="*/ 38 w 470"/>
              <a:gd name="T93" fmla="*/ 85 h 494"/>
              <a:gd name="T94" fmla="*/ 67 w 470"/>
              <a:gd name="T95" fmla="*/ 57 h 494"/>
              <a:gd name="T96" fmla="*/ 115 w 470"/>
              <a:gd name="T97" fmla="*/ 42 h 494"/>
              <a:gd name="T98" fmla="*/ 209 w 470"/>
              <a:gd name="T99" fmla="*/ 33 h 494"/>
              <a:gd name="T100" fmla="*/ 332 w 470"/>
              <a:gd name="T101" fmla="*/ 49 h 494"/>
              <a:gd name="T102" fmla="*/ 361 w 470"/>
              <a:gd name="T103" fmla="*/ 62 h 494"/>
              <a:gd name="T104" fmla="*/ 384 w 470"/>
              <a:gd name="T105" fmla="*/ 95 h 494"/>
              <a:gd name="T106" fmla="*/ 384 w 470"/>
              <a:gd name="T107" fmla="*/ 118 h 494"/>
              <a:gd name="T108" fmla="*/ 367 w 470"/>
              <a:gd name="T109" fmla="*/ 162 h 4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470" h="494">
                <a:moveTo>
                  <a:pt x="0" y="106"/>
                </a:moveTo>
                <a:lnTo>
                  <a:pt x="0" y="106"/>
                </a:lnTo>
                <a:lnTo>
                  <a:pt x="1" y="120"/>
                </a:lnTo>
                <a:lnTo>
                  <a:pt x="3" y="133"/>
                </a:lnTo>
                <a:lnTo>
                  <a:pt x="7" y="147"/>
                </a:lnTo>
                <a:lnTo>
                  <a:pt x="12" y="159"/>
                </a:lnTo>
                <a:lnTo>
                  <a:pt x="17" y="169"/>
                </a:lnTo>
                <a:lnTo>
                  <a:pt x="23" y="178"/>
                </a:lnTo>
                <a:lnTo>
                  <a:pt x="32" y="192"/>
                </a:lnTo>
                <a:lnTo>
                  <a:pt x="32" y="378"/>
                </a:lnTo>
                <a:lnTo>
                  <a:pt x="32" y="378"/>
                </a:lnTo>
                <a:lnTo>
                  <a:pt x="33" y="388"/>
                </a:lnTo>
                <a:lnTo>
                  <a:pt x="36" y="399"/>
                </a:lnTo>
                <a:lnTo>
                  <a:pt x="40" y="409"/>
                </a:lnTo>
                <a:lnTo>
                  <a:pt x="47" y="417"/>
                </a:lnTo>
                <a:lnTo>
                  <a:pt x="99" y="476"/>
                </a:lnTo>
                <a:lnTo>
                  <a:pt x="99" y="476"/>
                </a:lnTo>
                <a:lnTo>
                  <a:pt x="108" y="483"/>
                </a:lnTo>
                <a:lnTo>
                  <a:pt x="117" y="489"/>
                </a:lnTo>
                <a:lnTo>
                  <a:pt x="128" y="493"/>
                </a:lnTo>
                <a:lnTo>
                  <a:pt x="139" y="494"/>
                </a:lnTo>
                <a:lnTo>
                  <a:pt x="339" y="494"/>
                </a:lnTo>
                <a:lnTo>
                  <a:pt x="339" y="494"/>
                </a:lnTo>
                <a:lnTo>
                  <a:pt x="349" y="493"/>
                </a:lnTo>
                <a:lnTo>
                  <a:pt x="359" y="491"/>
                </a:lnTo>
                <a:lnTo>
                  <a:pt x="369" y="488"/>
                </a:lnTo>
                <a:lnTo>
                  <a:pt x="378" y="482"/>
                </a:lnTo>
                <a:lnTo>
                  <a:pt x="387" y="477"/>
                </a:lnTo>
                <a:lnTo>
                  <a:pt x="395" y="471"/>
                </a:lnTo>
                <a:lnTo>
                  <a:pt x="402" y="464"/>
                </a:lnTo>
                <a:lnTo>
                  <a:pt x="410" y="456"/>
                </a:lnTo>
                <a:lnTo>
                  <a:pt x="416" y="448"/>
                </a:lnTo>
                <a:lnTo>
                  <a:pt x="422" y="438"/>
                </a:lnTo>
                <a:lnTo>
                  <a:pt x="426" y="429"/>
                </a:lnTo>
                <a:lnTo>
                  <a:pt x="430" y="419"/>
                </a:lnTo>
                <a:lnTo>
                  <a:pt x="434" y="409"/>
                </a:lnTo>
                <a:lnTo>
                  <a:pt x="436" y="399"/>
                </a:lnTo>
                <a:lnTo>
                  <a:pt x="437" y="388"/>
                </a:lnTo>
                <a:lnTo>
                  <a:pt x="438" y="379"/>
                </a:lnTo>
                <a:lnTo>
                  <a:pt x="438" y="235"/>
                </a:lnTo>
                <a:lnTo>
                  <a:pt x="438" y="235"/>
                </a:lnTo>
                <a:lnTo>
                  <a:pt x="447" y="221"/>
                </a:lnTo>
                <a:lnTo>
                  <a:pt x="453" y="212"/>
                </a:lnTo>
                <a:lnTo>
                  <a:pt x="458" y="202"/>
                </a:lnTo>
                <a:lnTo>
                  <a:pt x="462" y="190"/>
                </a:lnTo>
                <a:lnTo>
                  <a:pt x="466" y="176"/>
                </a:lnTo>
                <a:lnTo>
                  <a:pt x="469" y="163"/>
                </a:lnTo>
                <a:lnTo>
                  <a:pt x="470" y="149"/>
                </a:lnTo>
                <a:lnTo>
                  <a:pt x="470" y="149"/>
                </a:lnTo>
                <a:lnTo>
                  <a:pt x="469" y="141"/>
                </a:lnTo>
                <a:lnTo>
                  <a:pt x="467" y="133"/>
                </a:lnTo>
                <a:lnTo>
                  <a:pt x="464" y="125"/>
                </a:lnTo>
                <a:lnTo>
                  <a:pt x="460" y="118"/>
                </a:lnTo>
                <a:lnTo>
                  <a:pt x="456" y="111"/>
                </a:lnTo>
                <a:lnTo>
                  <a:pt x="450" y="104"/>
                </a:lnTo>
                <a:lnTo>
                  <a:pt x="437" y="90"/>
                </a:lnTo>
                <a:lnTo>
                  <a:pt x="433" y="86"/>
                </a:lnTo>
                <a:lnTo>
                  <a:pt x="433" y="86"/>
                </a:lnTo>
                <a:lnTo>
                  <a:pt x="396" y="50"/>
                </a:lnTo>
                <a:lnTo>
                  <a:pt x="396" y="50"/>
                </a:lnTo>
                <a:lnTo>
                  <a:pt x="385" y="38"/>
                </a:lnTo>
                <a:lnTo>
                  <a:pt x="372" y="29"/>
                </a:lnTo>
                <a:lnTo>
                  <a:pt x="356" y="22"/>
                </a:lnTo>
                <a:lnTo>
                  <a:pt x="341" y="17"/>
                </a:lnTo>
                <a:lnTo>
                  <a:pt x="341" y="17"/>
                </a:lnTo>
                <a:lnTo>
                  <a:pt x="310" y="10"/>
                </a:lnTo>
                <a:lnTo>
                  <a:pt x="279" y="5"/>
                </a:lnTo>
                <a:lnTo>
                  <a:pt x="246" y="1"/>
                </a:lnTo>
                <a:lnTo>
                  <a:pt x="209" y="0"/>
                </a:lnTo>
                <a:lnTo>
                  <a:pt x="209" y="0"/>
                </a:lnTo>
                <a:lnTo>
                  <a:pt x="173" y="1"/>
                </a:lnTo>
                <a:lnTo>
                  <a:pt x="139" y="5"/>
                </a:lnTo>
                <a:lnTo>
                  <a:pt x="108" y="10"/>
                </a:lnTo>
                <a:lnTo>
                  <a:pt x="78" y="17"/>
                </a:lnTo>
                <a:lnTo>
                  <a:pt x="78" y="17"/>
                </a:lnTo>
                <a:lnTo>
                  <a:pt x="62" y="22"/>
                </a:lnTo>
                <a:lnTo>
                  <a:pt x="46" y="30"/>
                </a:lnTo>
                <a:lnTo>
                  <a:pt x="33" y="39"/>
                </a:lnTo>
                <a:lnTo>
                  <a:pt x="27" y="45"/>
                </a:lnTo>
                <a:lnTo>
                  <a:pt x="22" y="51"/>
                </a:lnTo>
                <a:lnTo>
                  <a:pt x="16" y="57"/>
                </a:lnTo>
                <a:lnTo>
                  <a:pt x="12" y="63"/>
                </a:lnTo>
                <a:lnTo>
                  <a:pt x="8" y="70"/>
                </a:lnTo>
                <a:lnTo>
                  <a:pt x="5" y="76"/>
                </a:lnTo>
                <a:lnTo>
                  <a:pt x="3" y="83"/>
                </a:lnTo>
                <a:lnTo>
                  <a:pt x="1" y="90"/>
                </a:lnTo>
                <a:lnTo>
                  <a:pt x="0" y="98"/>
                </a:lnTo>
                <a:lnTo>
                  <a:pt x="0" y="106"/>
                </a:lnTo>
                <a:lnTo>
                  <a:pt x="0" y="106"/>
                </a:lnTo>
                <a:close/>
                <a:moveTo>
                  <a:pt x="331" y="434"/>
                </a:moveTo>
                <a:lnTo>
                  <a:pt x="331" y="434"/>
                </a:lnTo>
                <a:lnTo>
                  <a:pt x="342" y="433"/>
                </a:lnTo>
                <a:lnTo>
                  <a:pt x="352" y="430"/>
                </a:lnTo>
                <a:lnTo>
                  <a:pt x="363" y="425"/>
                </a:lnTo>
                <a:lnTo>
                  <a:pt x="371" y="418"/>
                </a:lnTo>
                <a:lnTo>
                  <a:pt x="378" y="410"/>
                </a:lnTo>
                <a:lnTo>
                  <a:pt x="383" y="400"/>
                </a:lnTo>
                <a:lnTo>
                  <a:pt x="386" y="389"/>
                </a:lnTo>
                <a:lnTo>
                  <a:pt x="387" y="378"/>
                </a:lnTo>
                <a:lnTo>
                  <a:pt x="387" y="192"/>
                </a:lnTo>
                <a:lnTo>
                  <a:pt x="387" y="192"/>
                </a:lnTo>
                <a:lnTo>
                  <a:pt x="394" y="181"/>
                </a:lnTo>
                <a:lnTo>
                  <a:pt x="404" y="163"/>
                </a:lnTo>
                <a:lnTo>
                  <a:pt x="409" y="153"/>
                </a:lnTo>
                <a:lnTo>
                  <a:pt x="413" y="143"/>
                </a:lnTo>
                <a:lnTo>
                  <a:pt x="416" y="130"/>
                </a:lnTo>
                <a:lnTo>
                  <a:pt x="418" y="118"/>
                </a:lnTo>
                <a:lnTo>
                  <a:pt x="418" y="118"/>
                </a:lnTo>
                <a:lnTo>
                  <a:pt x="425" y="125"/>
                </a:lnTo>
                <a:lnTo>
                  <a:pt x="431" y="133"/>
                </a:lnTo>
                <a:lnTo>
                  <a:pt x="435" y="141"/>
                </a:lnTo>
                <a:lnTo>
                  <a:pt x="436" y="145"/>
                </a:lnTo>
                <a:lnTo>
                  <a:pt x="437" y="149"/>
                </a:lnTo>
                <a:lnTo>
                  <a:pt x="437" y="149"/>
                </a:lnTo>
                <a:lnTo>
                  <a:pt x="435" y="161"/>
                </a:lnTo>
                <a:lnTo>
                  <a:pt x="432" y="174"/>
                </a:lnTo>
                <a:lnTo>
                  <a:pt x="428" y="186"/>
                </a:lnTo>
                <a:lnTo>
                  <a:pt x="423" y="196"/>
                </a:lnTo>
                <a:lnTo>
                  <a:pt x="418" y="205"/>
                </a:lnTo>
                <a:lnTo>
                  <a:pt x="414" y="212"/>
                </a:lnTo>
                <a:lnTo>
                  <a:pt x="409" y="218"/>
                </a:lnTo>
                <a:lnTo>
                  <a:pt x="409" y="218"/>
                </a:lnTo>
                <a:lnTo>
                  <a:pt x="406" y="224"/>
                </a:lnTo>
                <a:lnTo>
                  <a:pt x="405" y="230"/>
                </a:lnTo>
                <a:lnTo>
                  <a:pt x="405" y="379"/>
                </a:lnTo>
                <a:lnTo>
                  <a:pt x="405" y="379"/>
                </a:lnTo>
                <a:lnTo>
                  <a:pt x="405" y="385"/>
                </a:lnTo>
                <a:lnTo>
                  <a:pt x="404" y="392"/>
                </a:lnTo>
                <a:lnTo>
                  <a:pt x="399" y="407"/>
                </a:lnTo>
                <a:lnTo>
                  <a:pt x="393" y="421"/>
                </a:lnTo>
                <a:lnTo>
                  <a:pt x="385" y="433"/>
                </a:lnTo>
                <a:lnTo>
                  <a:pt x="381" y="438"/>
                </a:lnTo>
                <a:lnTo>
                  <a:pt x="376" y="445"/>
                </a:lnTo>
                <a:lnTo>
                  <a:pt x="370" y="449"/>
                </a:lnTo>
                <a:lnTo>
                  <a:pt x="365" y="453"/>
                </a:lnTo>
                <a:lnTo>
                  <a:pt x="358" y="456"/>
                </a:lnTo>
                <a:lnTo>
                  <a:pt x="352" y="458"/>
                </a:lnTo>
                <a:lnTo>
                  <a:pt x="346" y="460"/>
                </a:lnTo>
                <a:lnTo>
                  <a:pt x="339" y="460"/>
                </a:lnTo>
                <a:lnTo>
                  <a:pt x="139" y="460"/>
                </a:lnTo>
                <a:lnTo>
                  <a:pt x="139" y="460"/>
                </a:lnTo>
                <a:lnTo>
                  <a:pt x="134" y="460"/>
                </a:lnTo>
                <a:lnTo>
                  <a:pt x="130" y="459"/>
                </a:lnTo>
                <a:lnTo>
                  <a:pt x="126" y="457"/>
                </a:lnTo>
                <a:lnTo>
                  <a:pt x="123" y="454"/>
                </a:lnTo>
                <a:lnTo>
                  <a:pt x="109" y="434"/>
                </a:lnTo>
                <a:lnTo>
                  <a:pt x="331" y="434"/>
                </a:lnTo>
                <a:close/>
                <a:moveTo>
                  <a:pt x="357" y="175"/>
                </a:moveTo>
                <a:lnTo>
                  <a:pt x="357" y="175"/>
                </a:lnTo>
                <a:lnTo>
                  <a:pt x="354" y="181"/>
                </a:lnTo>
                <a:lnTo>
                  <a:pt x="353" y="186"/>
                </a:lnTo>
                <a:lnTo>
                  <a:pt x="353" y="378"/>
                </a:lnTo>
                <a:lnTo>
                  <a:pt x="353" y="378"/>
                </a:lnTo>
                <a:lnTo>
                  <a:pt x="353" y="383"/>
                </a:lnTo>
                <a:lnTo>
                  <a:pt x="352" y="387"/>
                </a:lnTo>
                <a:lnTo>
                  <a:pt x="350" y="391"/>
                </a:lnTo>
                <a:lnTo>
                  <a:pt x="347" y="394"/>
                </a:lnTo>
                <a:lnTo>
                  <a:pt x="344" y="397"/>
                </a:lnTo>
                <a:lnTo>
                  <a:pt x="340" y="400"/>
                </a:lnTo>
                <a:lnTo>
                  <a:pt x="336" y="401"/>
                </a:lnTo>
                <a:lnTo>
                  <a:pt x="331" y="402"/>
                </a:lnTo>
                <a:lnTo>
                  <a:pt x="88" y="402"/>
                </a:lnTo>
                <a:lnTo>
                  <a:pt x="88" y="402"/>
                </a:lnTo>
                <a:lnTo>
                  <a:pt x="83" y="401"/>
                </a:lnTo>
                <a:lnTo>
                  <a:pt x="79" y="400"/>
                </a:lnTo>
                <a:lnTo>
                  <a:pt x="75" y="397"/>
                </a:lnTo>
                <a:lnTo>
                  <a:pt x="72" y="394"/>
                </a:lnTo>
                <a:lnTo>
                  <a:pt x="72" y="394"/>
                </a:lnTo>
                <a:lnTo>
                  <a:pt x="69" y="391"/>
                </a:lnTo>
                <a:lnTo>
                  <a:pt x="67" y="387"/>
                </a:lnTo>
                <a:lnTo>
                  <a:pt x="66" y="382"/>
                </a:lnTo>
                <a:lnTo>
                  <a:pt x="65" y="378"/>
                </a:lnTo>
                <a:lnTo>
                  <a:pt x="65" y="186"/>
                </a:lnTo>
                <a:lnTo>
                  <a:pt x="65" y="186"/>
                </a:lnTo>
                <a:lnTo>
                  <a:pt x="64" y="181"/>
                </a:lnTo>
                <a:lnTo>
                  <a:pt x="62" y="175"/>
                </a:lnTo>
                <a:lnTo>
                  <a:pt x="62" y="175"/>
                </a:lnTo>
                <a:lnTo>
                  <a:pt x="56" y="169"/>
                </a:lnTo>
                <a:lnTo>
                  <a:pt x="51" y="162"/>
                </a:lnTo>
                <a:lnTo>
                  <a:pt x="46" y="153"/>
                </a:lnTo>
                <a:lnTo>
                  <a:pt x="41" y="143"/>
                </a:lnTo>
                <a:lnTo>
                  <a:pt x="37" y="131"/>
                </a:lnTo>
                <a:lnTo>
                  <a:pt x="34" y="118"/>
                </a:lnTo>
                <a:lnTo>
                  <a:pt x="33" y="106"/>
                </a:lnTo>
                <a:lnTo>
                  <a:pt x="33" y="106"/>
                </a:lnTo>
                <a:lnTo>
                  <a:pt x="33" y="100"/>
                </a:lnTo>
                <a:lnTo>
                  <a:pt x="34" y="95"/>
                </a:lnTo>
                <a:lnTo>
                  <a:pt x="38" y="85"/>
                </a:lnTo>
                <a:lnTo>
                  <a:pt x="43" y="76"/>
                </a:lnTo>
                <a:lnTo>
                  <a:pt x="50" y="69"/>
                </a:lnTo>
                <a:lnTo>
                  <a:pt x="57" y="62"/>
                </a:lnTo>
                <a:lnTo>
                  <a:pt x="67" y="57"/>
                </a:lnTo>
                <a:lnTo>
                  <a:pt x="77" y="52"/>
                </a:lnTo>
                <a:lnTo>
                  <a:pt x="87" y="49"/>
                </a:lnTo>
                <a:lnTo>
                  <a:pt x="87" y="49"/>
                </a:lnTo>
                <a:lnTo>
                  <a:pt x="115" y="42"/>
                </a:lnTo>
                <a:lnTo>
                  <a:pt x="144" y="37"/>
                </a:lnTo>
                <a:lnTo>
                  <a:pt x="175" y="34"/>
                </a:lnTo>
                <a:lnTo>
                  <a:pt x="209" y="33"/>
                </a:lnTo>
                <a:lnTo>
                  <a:pt x="209" y="33"/>
                </a:lnTo>
                <a:lnTo>
                  <a:pt x="243" y="34"/>
                </a:lnTo>
                <a:lnTo>
                  <a:pt x="275" y="37"/>
                </a:lnTo>
                <a:lnTo>
                  <a:pt x="304" y="42"/>
                </a:lnTo>
                <a:lnTo>
                  <a:pt x="332" y="49"/>
                </a:lnTo>
                <a:lnTo>
                  <a:pt x="332" y="49"/>
                </a:lnTo>
                <a:lnTo>
                  <a:pt x="342" y="52"/>
                </a:lnTo>
                <a:lnTo>
                  <a:pt x="351" y="57"/>
                </a:lnTo>
                <a:lnTo>
                  <a:pt x="361" y="62"/>
                </a:lnTo>
                <a:lnTo>
                  <a:pt x="369" y="69"/>
                </a:lnTo>
                <a:lnTo>
                  <a:pt x="376" y="76"/>
                </a:lnTo>
                <a:lnTo>
                  <a:pt x="381" y="85"/>
                </a:lnTo>
                <a:lnTo>
                  <a:pt x="384" y="95"/>
                </a:lnTo>
                <a:lnTo>
                  <a:pt x="385" y="100"/>
                </a:lnTo>
                <a:lnTo>
                  <a:pt x="386" y="106"/>
                </a:lnTo>
                <a:lnTo>
                  <a:pt x="386" y="106"/>
                </a:lnTo>
                <a:lnTo>
                  <a:pt x="384" y="118"/>
                </a:lnTo>
                <a:lnTo>
                  <a:pt x="381" y="130"/>
                </a:lnTo>
                <a:lnTo>
                  <a:pt x="377" y="143"/>
                </a:lnTo>
                <a:lnTo>
                  <a:pt x="372" y="153"/>
                </a:lnTo>
                <a:lnTo>
                  <a:pt x="367" y="162"/>
                </a:lnTo>
                <a:lnTo>
                  <a:pt x="363" y="169"/>
                </a:lnTo>
                <a:lnTo>
                  <a:pt x="357" y="175"/>
                </a:lnTo>
                <a:lnTo>
                  <a:pt x="357" y="175"/>
                </a:lnTo>
                <a:close/>
              </a:path>
            </a:pathLst>
          </a:custGeom>
          <a:solidFill>
            <a:schemeClr val="tx1"/>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US" sz="2400"/>
          </a:p>
        </p:txBody>
      </p:sp>
      <p:sp>
        <p:nvSpPr>
          <p:cNvPr id="15" name="Freeform 14">
            <a:extLst>
              <a:ext uri="{FF2B5EF4-FFF2-40B4-BE49-F238E27FC236}">
                <a16:creationId xmlns:a16="http://schemas.microsoft.com/office/drawing/2014/main" id="{11ADFA60-4753-4D6A-814C-1045125318F1}"/>
              </a:ext>
            </a:extLst>
          </p:cNvPr>
          <p:cNvSpPr>
            <a:spLocks noEditPoints="1"/>
          </p:cNvSpPr>
          <p:nvPr/>
        </p:nvSpPr>
        <p:spPr bwMode="auto">
          <a:xfrm>
            <a:off x="10811631" y="1656183"/>
            <a:ext cx="791644" cy="598004"/>
          </a:xfrm>
          <a:custGeom>
            <a:avLst/>
            <a:gdLst>
              <a:gd name="T0" fmla="*/ 508 w 556"/>
              <a:gd name="T1" fmla="*/ 244 h 420"/>
              <a:gd name="T2" fmla="*/ 474 w 556"/>
              <a:gd name="T3" fmla="*/ 177 h 420"/>
              <a:gd name="T4" fmla="*/ 451 w 556"/>
              <a:gd name="T5" fmla="*/ 147 h 420"/>
              <a:gd name="T6" fmla="*/ 481 w 556"/>
              <a:gd name="T7" fmla="*/ 151 h 420"/>
              <a:gd name="T8" fmla="*/ 510 w 556"/>
              <a:gd name="T9" fmla="*/ 136 h 420"/>
              <a:gd name="T10" fmla="*/ 523 w 556"/>
              <a:gd name="T11" fmla="*/ 111 h 420"/>
              <a:gd name="T12" fmla="*/ 516 w 556"/>
              <a:gd name="T13" fmla="*/ 72 h 420"/>
              <a:gd name="T14" fmla="*/ 494 w 556"/>
              <a:gd name="T15" fmla="*/ 53 h 420"/>
              <a:gd name="T16" fmla="*/ 474 w 556"/>
              <a:gd name="T17" fmla="*/ 40 h 420"/>
              <a:gd name="T18" fmla="*/ 461 w 556"/>
              <a:gd name="T19" fmla="*/ 16 h 420"/>
              <a:gd name="T20" fmla="*/ 425 w 556"/>
              <a:gd name="T21" fmla="*/ 0 h 420"/>
              <a:gd name="T22" fmla="*/ 388 w 556"/>
              <a:gd name="T23" fmla="*/ 16 h 420"/>
              <a:gd name="T24" fmla="*/ 374 w 556"/>
              <a:gd name="T25" fmla="*/ 42 h 420"/>
              <a:gd name="T26" fmla="*/ 375 w 556"/>
              <a:gd name="T27" fmla="*/ 64 h 420"/>
              <a:gd name="T28" fmla="*/ 376 w 556"/>
              <a:gd name="T29" fmla="*/ 76 h 420"/>
              <a:gd name="T30" fmla="*/ 325 w 556"/>
              <a:gd name="T31" fmla="*/ 80 h 420"/>
              <a:gd name="T32" fmla="*/ 277 w 556"/>
              <a:gd name="T33" fmla="*/ 75 h 420"/>
              <a:gd name="T34" fmla="*/ 212 w 556"/>
              <a:gd name="T35" fmla="*/ 84 h 420"/>
              <a:gd name="T36" fmla="*/ 136 w 556"/>
              <a:gd name="T37" fmla="*/ 120 h 420"/>
              <a:gd name="T38" fmla="*/ 78 w 556"/>
              <a:gd name="T39" fmla="*/ 180 h 420"/>
              <a:gd name="T40" fmla="*/ 44 w 556"/>
              <a:gd name="T41" fmla="*/ 259 h 420"/>
              <a:gd name="T42" fmla="*/ 533 w 556"/>
              <a:gd name="T43" fmla="*/ 420 h 420"/>
              <a:gd name="T44" fmla="*/ 270 w 556"/>
              <a:gd name="T45" fmla="*/ 110 h 420"/>
              <a:gd name="T46" fmla="*/ 241 w 556"/>
              <a:gd name="T47" fmla="*/ 144 h 420"/>
              <a:gd name="T48" fmla="*/ 258 w 556"/>
              <a:gd name="T49" fmla="*/ 183 h 420"/>
              <a:gd name="T50" fmla="*/ 285 w 556"/>
              <a:gd name="T51" fmla="*/ 143 h 420"/>
              <a:gd name="T52" fmla="*/ 318 w 556"/>
              <a:gd name="T53" fmla="*/ 119 h 420"/>
              <a:gd name="T54" fmla="*/ 366 w 556"/>
              <a:gd name="T55" fmla="*/ 110 h 420"/>
              <a:gd name="T56" fmla="*/ 413 w 556"/>
              <a:gd name="T57" fmla="*/ 64 h 420"/>
              <a:gd name="T58" fmla="*/ 408 w 556"/>
              <a:gd name="T59" fmla="*/ 56 h 420"/>
              <a:gd name="T60" fmla="*/ 409 w 556"/>
              <a:gd name="T61" fmla="*/ 45 h 420"/>
              <a:gd name="T62" fmla="*/ 415 w 556"/>
              <a:gd name="T63" fmla="*/ 37 h 420"/>
              <a:gd name="T64" fmla="*/ 428 w 556"/>
              <a:gd name="T65" fmla="*/ 35 h 420"/>
              <a:gd name="T66" fmla="*/ 436 w 556"/>
              <a:gd name="T67" fmla="*/ 40 h 420"/>
              <a:gd name="T68" fmla="*/ 441 w 556"/>
              <a:gd name="T69" fmla="*/ 52 h 420"/>
              <a:gd name="T70" fmla="*/ 436 w 556"/>
              <a:gd name="T71" fmla="*/ 64 h 420"/>
              <a:gd name="T72" fmla="*/ 467 w 556"/>
              <a:gd name="T73" fmla="*/ 84 h 420"/>
              <a:gd name="T74" fmla="*/ 479 w 556"/>
              <a:gd name="T75" fmla="*/ 84 h 420"/>
              <a:gd name="T76" fmla="*/ 487 w 556"/>
              <a:gd name="T77" fmla="*/ 91 h 420"/>
              <a:gd name="T78" fmla="*/ 490 w 556"/>
              <a:gd name="T79" fmla="*/ 104 h 420"/>
              <a:gd name="T80" fmla="*/ 485 w 556"/>
              <a:gd name="T81" fmla="*/ 113 h 420"/>
              <a:gd name="T82" fmla="*/ 473 w 556"/>
              <a:gd name="T83" fmla="*/ 118 h 420"/>
              <a:gd name="T84" fmla="*/ 461 w 556"/>
              <a:gd name="T85" fmla="*/ 113 h 420"/>
              <a:gd name="T86" fmla="*/ 414 w 556"/>
              <a:gd name="T87" fmla="*/ 148 h 420"/>
              <a:gd name="T88" fmla="*/ 412 w 556"/>
              <a:gd name="T89" fmla="*/ 192 h 420"/>
              <a:gd name="T90" fmla="*/ 387 w 556"/>
              <a:gd name="T91" fmla="*/ 235 h 420"/>
              <a:gd name="T92" fmla="*/ 433 w 556"/>
              <a:gd name="T93" fmla="*/ 228 h 420"/>
              <a:gd name="T94" fmla="*/ 453 w 556"/>
              <a:gd name="T95" fmla="*/ 206 h 420"/>
              <a:gd name="T96" fmla="*/ 475 w 556"/>
              <a:gd name="T97" fmla="*/ 259 h 420"/>
              <a:gd name="T98" fmla="*/ 78 w 556"/>
              <a:gd name="T99" fmla="*/ 262 h 420"/>
              <a:gd name="T100" fmla="*/ 106 w 556"/>
              <a:gd name="T101" fmla="*/ 198 h 420"/>
              <a:gd name="T102" fmla="*/ 155 w 556"/>
              <a:gd name="T103" fmla="*/ 149 h 420"/>
              <a:gd name="T104" fmla="*/ 217 w 556"/>
              <a:gd name="T105" fmla="*/ 118 h 420"/>
              <a:gd name="T106" fmla="*/ 270 w 556"/>
              <a:gd name="T107" fmla="*/ 110 h 420"/>
              <a:gd name="T108" fmla="*/ 72 w 556"/>
              <a:gd name="T109" fmla="*/ 315 h 4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556" h="420">
                <a:moveTo>
                  <a:pt x="516" y="281"/>
                </a:moveTo>
                <a:lnTo>
                  <a:pt x="516" y="281"/>
                </a:lnTo>
                <a:lnTo>
                  <a:pt x="513" y="262"/>
                </a:lnTo>
                <a:lnTo>
                  <a:pt x="508" y="244"/>
                </a:lnTo>
                <a:lnTo>
                  <a:pt x="502" y="226"/>
                </a:lnTo>
                <a:lnTo>
                  <a:pt x="494" y="209"/>
                </a:lnTo>
                <a:lnTo>
                  <a:pt x="484" y="193"/>
                </a:lnTo>
                <a:lnTo>
                  <a:pt x="474" y="177"/>
                </a:lnTo>
                <a:lnTo>
                  <a:pt x="463" y="162"/>
                </a:lnTo>
                <a:lnTo>
                  <a:pt x="450" y="148"/>
                </a:lnTo>
                <a:lnTo>
                  <a:pt x="451" y="147"/>
                </a:lnTo>
                <a:lnTo>
                  <a:pt x="451" y="147"/>
                </a:lnTo>
                <a:lnTo>
                  <a:pt x="459" y="150"/>
                </a:lnTo>
                <a:lnTo>
                  <a:pt x="466" y="152"/>
                </a:lnTo>
                <a:lnTo>
                  <a:pt x="474" y="152"/>
                </a:lnTo>
                <a:lnTo>
                  <a:pt x="481" y="151"/>
                </a:lnTo>
                <a:lnTo>
                  <a:pt x="489" y="149"/>
                </a:lnTo>
                <a:lnTo>
                  <a:pt x="497" y="147"/>
                </a:lnTo>
                <a:lnTo>
                  <a:pt x="504" y="143"/>
                </a:lnTo>
                <a:lnTo>
                  <a:pt x="510" y="136"/>
                </a:lnTo>
                <a:lnTo>
                  <a:pt x="510" y="136"/>
                </a:lnTo>
                <a:lnTo>
                  <a:pt x="516" y="129"/>
                </a:lnTo>
                <a:lnTo>
                  <a:pt x="521" y="120"/>
                </a:lnTo>
                <a:lnTo>
                  <a:pt x="523" y="111"/>
                </a:lnTo>
                <a:lnTo>
                  <a:pt x="524" y="101"/>
                </a:lnTo>
                <a:lnTo>
                  <a:pt x="523" y="90"/>
                </a:lnTo>
                <a:lnTo>
                  <a:pt x="521" y="81"/>
                </a:lnTo>
                <a:lnTo>
                  <a:pt x="516" y="72"/>
                </a:lnTo>
                <a:lnTo>
                  <a:pt x="510" y="64"/>
                </a:lnTo>
                <a:lnTo>
                  <a:pt x="510" y="64"/>
                </a:lnTo>
                <a:lnTo>
                  <a:pt x="502" y="58"/>
                </a:lnTo>
                <a:lnTo>
                  <a:pt x="494" y="53"/>
                </a:lnTo>
                <a:lnTo>
                  <a:pt x="485" y="50"/>
                </a:lnTo>
                <a:lnTo>
                  <a:pt x="476" y="49"/>
                </a:lnTo>
                <a:lnTo>
                  <a:pt x="476" y="49"/>
                </a:lnTo>
                <a:lnTo>
                  <a:pt x="474" y="40"/>
                </a:lnTo>
                <a:lnTo>
                  <a:pt x="472" y="31"/>
                </a:lnTo>
                <a:lnTo>
                  <a:pt x="467" y="23"/>
                </a:lnTo>
                <a:lnTo>
                  <a:pt x="461" y="16"/>
                </a:lnTo>
                <a:lnTo>
                  <a:pt x="461" y="16"/>
                </a:lnTo>
                <a:lnTo>
                  <a:pt x="453" y="8"/>
                </a:lnTo>
                <a:lnTo>
                  <a:pt x="444" y="4"/>
                </a:lnTo>
                <a:lnTo>
                  <a:pt x="434" y="1"/>
                </a:lnTo>
                <a:lnTo>
                  <a:pt x="425" y="0"/>
                </a:lnTo>
                <a:lnTo>
                  <a:pt x="415" y="1"/>
                </a:lnTo>
                <a:lnTo>
                  <a:pt x="405" y="4"/>
                </a:lnTo>
                <a:lnTo>
                  <a:pt x="396" y="8"/>
                </a:lnTo>
                <a:lnTo>
                  <a:pt x="388" y="16"/>
                </a:lnTo>
                <a:lnTo>
                  <a:pt x="388" y="16"/>
                </a:lnTo>
                <a:lnTo>
                  <a:pt x="382" y="24"/>
                </a:lnTo>
                <a:lnTo>
                  <a:pt x="377" y="32"/>
                </a:lnTo>
                <a:lnTo>
                  <a:pt x="374" y="42"/>
                </a:lnTo>
                <a:lnTo>
                  <a:pt x="373" y="52"/>
                </a:lnTo>
                <a:lnTo>
                  <a:pt x="373" y="52"/>
                </a:lnTo>
                <a:lnTo>
                  <a:pt x="374" y="58"/>
                </a:lnTo>
                <a:lnTo>
                  <a:pt x="375" y="64"/>
                </a:lnTo>
                <a:lnTo>
                  <a:pt x="376" y="69"/>
                </a:lnTo>
                <a:lnTo>
                  <a:pt x="378" y="74"/>
                </a:lnTo>
                <a:lnTo>
                  <a:pt x="376" y="76"/>
                </a:lnTo>
                <a:lnTo>
                  <a:pt x="376" y="76"/>
                </a:lnTo>
                <a:lnTo>
                  <a:pt x="363" y="75"/>
                </a:lnTo>
                <a:lnTo>
                  <a:pt x="351" y="75"/>
                </a:lnTo>
                <a:lnTo>
                  <a:pt x="338" y="77"/>
                </a:lnTo>
                <a:lnTo>
                  <a:pt x="325" y="80"/>
                </a:lnTo>
                <a:lnTo>
                  <a:pt x="325" y="80"/>
                </a:lnTo>
                <a:lnTo>
                  <a:pt x="302" y="76"/>
                </a:lnTo>
                <a:lnTo>
                  <a:pt x="290" y="75"/>
                </a:lnTo>
                <a:lnTo>
                  <a:pt x="277" y="75"/>
                </a:lnTo>
                <a:lnTo>
                  <a:pt x="277" y="75"/>
                </a:lnTo>
                <a:lnTo>
                  <a:pt x="255" y="76"/>
                </a:lnTo>
                <a:lnTo>
                  <a:pt x="233" y="79"/>
                </a:lnTo>
                <a:lnTo>
                  <a:pt x="212" y="84"/>
                </a:lnTo>
                <a:lnTo>
                  <a:pt x="191" y="90"/>
                </a:lnTo>
                <a:lnTo>
                  <a:pt x="172" y="99"/>
                </a:lnTo>
                <a:lnTo>
                  <a:pt x="154" y="109"/>
                </a:lnTo>
                <a:lnTo>
                  <a:pt x="136" y="120"/>
                </a:lnTo>
                <a:lnTo>
                  <a:pt x="120" y="133"/>
                </a:lnTo>
                <a:lnTo>
                  <a:pt x="104" y="148"/>
                </a:lnTo>
                <a:lnTo>
                  <a:pt x="90" y="163"/>
                </a:lnTo>
                <a:lnTo>
                  <a:pt x="78" y="180"/>
                </a:lnTo>
                <a:lnTo>
                  <a:pt x="67" y="198"/>
                </a:lnTo>
                <a:lnTo>
                  <a:pt x="57" y="217"/>
                </a:lnTo>
                <a:lnTo>
                  <a:pt x="50" y="238"/>
                </a:lnTo>
                <a:lnTo>
                  <a:pt x="44" y="259"/>
                </a:lnTo>
                <a:lnTo>
                  <a:pt x="40" y="281"/>
                </a:lnTo>
                <a:lnTo>
                  <a:pt x="0" y="281"/>
                </a:lnTo>
                <a:lnTo>
                  <a:pt x="23" y="420"/>
                </a:lnTo>
                <a:lnTo>
                  <a:pt x="533" y="420"/>
                </a:lnTo>
                <a:lnTo>
                  <a:pt x="556" y="281"/>
                </a:lnTo>
                <a:lnTo>
                  <a:pt x="516" y="281"/>
                </a:lnTo>
                <a:close/>
                <a:moveTo>
                  <a:pt x="270" y="110"/>
                </a:moveTo>
                <a:lnTo>
                  <a:pt x="270" y="110"/>
                </a:lnTo>
                <a:lnTo>
                  <a:pt x="260" y="119"/>
                </a:lnTo>
                <a:lnTo>
                  <a:pt x="260" y="119"/>
                </a:lnTo>
                <a:lnTo>
                  <a:pt x="250" y="130"/>
                </a:lnTo>
                <a:lnTo>
                  <a:pt x="241" y="144"/>
                </a:lnTo>
                <a:lnTo>
                  <a:pt x="232" y="157"/>
                </a:lnTo>
                <a:lnTo>
                  <a:pt x="226" y="170"/>
                </a:lnTo>
                <a:lnTo>
                  <a:pt x="258" y="183"/>
                </a:lnTo>
                <a:lnTo>
                  <a:pt x="258" y="183"/>
                </a:lnTo>
                <a:lnTo>
                  <a:pt x="263" y="172"/>
                </a:lnTo>
                <a:lnTo>
                  <a:pt x="269" y="162"/>
                </a:lnTo>
                <a:lnTo>
                  <a:pt x="276" y="152"/>
                </a:lnTo>
                <a:lnTo>
                  <a:pt x="285" y="143"/>
                </a:lnTo>
                <a:lnTo>
                  <a:pt x="285" y="143"/>
                </a:lnTo>
                <a:lnTo>
                  <a:pt x="295" y="133"/>
                </a:lnTo>
                <a:lnTo>
                  <a:pt x="306" y="125"/>
                </a:lnTo>
                <a:lnTo>
                  <a:pt x="318" y="119"/>
                </a:lnTo>
                <a:lnTo>
                  <a:pt x="330" y="114"/>
                </a:lnTo>
                <a:lnTo>
                  <a:pt x="342" y="111"/>
                </a:lnTo>
                <a:lnTo>
                  <a:pt x="354" y="110"/>
                </a:lnTo>
                <a:lnTo>
                  <a:pt x="366" y="110"/>
                </a:lnTo>
                <a:lnTo>
                  <a:pt x="377" y="112"/>
                </a:lnTo>
                <a:lnTo>
                  <a:pt x="387" y="114"/>
                </a:lnTo>
                <a:lnTo>
                  <a:pt x="425" y="76"/>
                </a:lnTo>
                <a:lnTo>
                  <a:pt x="413" y="64"/>
                </a:lnTo>
                <a:lnTo>
                  <a:pt x="413" y="64"/>
                </a:lnTo>
                <a:lnTo>
                  <a:pt x="411" y="62"/>
                </a:lnTo>
                <a:lnTo>
                  <a:pt x="409" y="59"/>
                </a:lnTo>
                <a:lnTo>
                  <a:pt x="408" y="56"/>
                </a:lnTo>
                <a:lnTo>
                  <a:pt x="408" y="52"/>
                </a:lnTo>
                <a:lnTo>
                  <a:pt x="408" y="52"/>
                </a:lnTo>
                <a:lnTo>
                  <a:pt x="408" y="48"/>
                </a:lnTo>
                <a:lnTo>
                  <a:pt x="409" y="45"/>
                </a:lnTo>
                <a:lnTo>
                  <a:pt x="411" y="42"/>
                </a:lnTo>
                <a:lnTo>
                  <a:pt x="413" y="40"/>
                </a:lnTo>
                <a:lnTo>
                  <a:pt x="413" y="40"/>
                </a:lnTo>
                <a:lnTo>
                  <a:pt x="415" y="37"/>
                </a:lnTo>
                <a:lnTo>
                  <a:pt x="418" y="36"/>
                </a:lnTo>
                <a:lnTo>
                  <a:pt x="421" y="35"/>
                </a:lnTo>
                <a:lnTo>
                  <a:pt x="425" y="35"/>
                </a:lnTo>
                <a:lnTo>
                  <a:pt x="428" y="35"/>
                </a:lnTo>
                <a:lnTo>
                  <a:pt x="431" y="36"/>
                </a:lnTo>
                <a:lnTo>
                  <a:pt x="434" y="37"/>
                </a:lnTo>
                <a:lnTo>
                  <a:pt x="436" y="40"/>
                </a:lnTo>
                <a:lnTo>
                  <a:pt x="436" y="40"/>
                </a:lnTo>
                <a:lnTo>
                  <a:pt x="439" y="42"/>
                </a:lnTo>
                <a:lnTo>
                  <a:pt x="440" y="45"/>
                </a:lnTo>
                <a:lnTo>
                  <a:pt x="441" y="48"/>
                </a:lnTo>
                <a:lnTo>
                  <a:pt x="441" y="52"/>
                </a:lnTo>
                <a:lnTo>
                  <a:pt x="441" y="56"/>
                </a:lnTo>
                <a:lnTo>
                  <a:pt x="440" y="59"/>
                </a:lnTo>
                <a:lnTo>
                  <a:pt x="439" y="62"/>
                </a:lnTo>
                <a:lnTo>
                  <a:pt x="436" y="64"/>
                </a:lnTo>
                <a:lnTo>
                  <a:pt x="461" y="88"/>
                </a:lnTo>
                <a:lnTo>
                  <a:pt x="461" y="88"/>
                </a:lnTo>
                <a:lnTo>
                  <a:pt x="464" y="86"/>
                </a:lnTo>
                <a:lnTo>
                  <a:pt x="467" y="84"/>
                </a:lnTo>
                <a:lnTo>
                  <a:pt x="470" y="83"/>
                </a:lnTo>
                <a:lnTo>
                  <a:pt x="473" y="83"/>
                </a:lnTo>
                <a:lnTo>
                  <a:pt x="476" y="83"/>
                </a:lnTo>
                <a:lnTo>
                  <a:pt x="479" y="84"/>
                </a:lnTo>
                <a:lnTo>
                  <a:pt x="482" y="86"/>
                </a:lnTo>
                <a:lnTo>
                  <a:pt x="485" y="88"/>
                </a:lnTo>
                <a:lnTo>
                  <a:pt x="485" y="88"/>
                </a:lnTo>
                <a:lnTo>
                  <a:pt x="487" y="91"/>
                </a:lnTo>
                <a:lnTo>
                  <a:pt x="489" y="94"/>
                </a:lnTo>
                <a:lnTo>
                  <a:pt x="490" y="97"/>
                </a:lnTo>
                <a:lnTo>
                  <a:pt x="490" y="101"/>
                </a:lnTo>
                <a:lnTo>
                  <a:pt x="490" y="104"/>
                </a:lnTo>
                <a:lnTo>
                  <a:pt x="489" y="107"/>
                </a:lnTo>
                <a:lnTo>
                  <a:pt x="487" y="110"/>
                </a:lnTo>
                <a:lnTo>
                  <a:pt x="485" y="113"/>
                </a:lnTo>
                <a:lnTo>
                  <a:pt x="485" y="113"/>
                </a:lnTo>
                <a:lnTo>
                  <a:pt x="482" y="115"/>
                </a:lnTo>
                <a:lnTo>
                  <a:pt x="479" y="116"/>
                </a:lnTo>
                <a:lnTo>
                  <a:pt x="476" y="117"/>
                </a:lnTo>
                <a:lnTo>
                  <a:pt x="473" y="118"/>
                </a:lnTo>
                <a:lnTo>
                  <a:pt x="470" y="117"/>
                </a:lnTo>
                <a:lnTo>
                  <a:pt x="467" y="116"/>
                </a:lnTo>
                <a:lnTo>
                  <a:pt x="464" y="115"/>
                </a:lnTo>
                <a:lnTo>
                  <a:pt x="461" y="113"/>
                </a:lnTo>
                <a:lnTo>
                  <a:pt x="448" y="101"/>
                </a:lnTo>
                <a:lnTo>
                  <a:pt x="411" y="138"/>
                </a:lnTo>
                <a:lnTo>
                  <a:pt x="414" y="148"/>
                </a:lnTo>
                <a:lnTo>
                  <a:pt x="414" y="148"/>
                </a:lnTo>
                <a:lnTo>
                  <a:pt x="416" y="158"/>
                </a:lnTo>
                <a:lnTo>
                  <a:pt x="416" y="169"/>
                </a:lnTo>
                <a:lnTo>
                  <a:pt x="415" y="180"/>
                </a:lnTo>
                <a:lnTo>
                  <a:pt x="412" y="192"/>
                </a:lnTo>
                <a:lnTo>
                  <a:pt x="408" y="203"/>
                </a:lnTo>
                <a:lnTo>
                  <a:pt x="402" y="214"/>
                </a:lnTo>
                <a:lnTo>
                  <a:pt x="395" y="224"/>
                </a:lnTo>
                <a:lnTo>
                  <a:pt x="387" y="235"/>
                </a:lnTo>
                <a:lnTo>
                  <a:pt x="413" y="257"/>
                </a:lnTo>
                <a:lnTo>
                  <a:pt x="413" y="257"/>
                </a:lnTo>
                <a:lnTo>
                  <a:pt x="424" y="243"/>
                </a:lnTo>
                <a:lnTo>
                  <a:pt x="433" y="228"/>
                </a:lnTo>
                <a:lnTo>
                  <a:pt x="440" y="212"/>
                </a:lnTo>
                <a:lnTo>
                  <a:pt x="445" y="197"/>
                </a:lnTo>
                <a:lnTo>
                  <a:pt x="445" y="197"/>
                </a:lnTo>
                <a:lnTo>
                  <a:pt x="453" y="206"/>
                </a:lnTo>
                <a:lnTo>
                  <a:pt x="458" y="216"/>
                </a:lnTo>
                <a:lnTo>
                  <a:pt x="463" y="227"/>
                </a:lnTo>
                <a:lnTo>
                  <a:pt x="468" y="238"/>
                </a:lnTo>
                <a:lnTo>
                  <a:pt x="475" y="259"/>
                </a:lnTo>
                <a:lnTo>
                  <a:pt x="480" y="281"/>
                </a:lnTo>
                <a:lnTo>
                  <a:pt x="75" y="281"/>
                </a:lnTo>
                <a:lnTo>
                  <a:pt x="75" y="281"/>
                </a:lnTo>
                <a:lnTo>
                  <a:pt x="78" y="262"/>
                </a:lnTo>
                <a:lnTo>
                  <a:pt x="83" y="245"/>
                </a:lnTo>
                <a:lnTo>
                  <a:pt x="90" y="228"/>
                </a:lnTo>
                <a:lnTo>
                  <a:pt x="97" y="213"/>
                </a:lnTo>
                <a:lnTo>
                  <a:pt x="106" y="198"/>
                </a:lnTo>
                <a:lnTo>
                  <a:pt x="117" y="184"/>
                </a:lnTo>
                <a:lnTo>
                  <a:pt x="129" y="171"/>
                </a:lnTo>
                <a:lnTo>
                  <a:pt x="141" y="160"/>
                </a:lnTo>
                <a:lnTo>
                  <a:pt x="155" y="149"/>
                </a:lnTo>
                <a:lnTo>
                  <a:pt x="169" y="139"/>
                </a:lnTo>
                <a:lnTo>
                  <a:pt x="184" y="131"/>
                </a:lnTo>
                <a:lnTo>
                  <a:pt x="200" y="124"/>
                </a:lnTo>
                <a:lnTo>
                  <a:pt x="217" y="118"/>
                </a:lnTo>
                <a:lnTo>
                  <a:pt x="234" y="114"/>
                </a:lnTo>
                <a:lnTo>
                  <a:pt x="252" y="111"/>
                </a:lnTo>
                <a:lnTo>
                  <a:pt x="270" y="110"/>
                </a:lnTo>
                <a:lnTo>
                  <a:pt x="270" y="110"/>
                </a:lnTo>
                <a:close/>
                <a:moveTo>
                  <a:pt x="504" y="384"/>
                </a:moveTo>
                <a:lnTo>
                  <a:pt x="52" y="384"/>
                </a:lnTo>
                <a:lnTo>
                  <a:pt x="41" y="315"/>
                </a:lnTo>
                <a:lnTo>
                  <a:pt x="72" y="315"/>
                </a:lnTo>
                <a:lnTo>
                  <a:pt x="484" y="315"/>
                </a:lnTo>
                <a:lnTo>
                  <a:pt x="515" y="315"/>
                </a:lnTo>
                <a:lnTo>
                  <a:pt x="504" y="384"/>
                </a:lnTo>
                <a:close/>
              </a:path>
            </a:pathLst>
          </a:custGeom>
          <a:solidFill>
            <a:schemeClr val="tx1"/>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US" sz="2400"/>
          </a:p>
        </p:txBody>
      </p:sp>
      <p:sp>
        <p:nvSpPr>
          <p:cNvPr id="17" name="TextBox 37">
            <a:extLst>
              <a:ext uri="{FF2B5EF4-FFF2-40B4-BE49-F238E27FC236}">
                <a16:creationId xmlns:a16="http://schemas.microsoft.com/office/drawing/2014/main" id="{680C6F97-563F-40C9-AD32-19B879A77438}"/>
              </a:ext>
            </a:extLst>
          </p:cNvPr>
          <p:cNvSpPr txBox="1"/>
          <p:nvPr/>
        </p:nvSpPr>
        <p:spPr>
          <a:xfrm>
            <a:off x="6453554" y="3048000"/>
            <a:ext cx="1875671" cy="369332"/>
          </a:xfrm>
          <a:prstGeom prst="rect">
            <a:avLst/>
          </a:prstGeom>
          <a:noFill/>
        </p:spPr>
        <p:txBody>
          <a:bodyPr wrap="none" rtlCol="0">
            <a:spAutoFit/>
          </a:bodyPr>
          <a:lstStyle/>
          <a:p>
            <a:r>
              <a:rPr lang="en-US"/>
              <a:t>Carbohydrates</a:t>
            </a:r>
          </a:p>
        </p:txBody>
      </p:sp>
      <p:sp>
        <p:nvSpPr>
          <p:cNvPr id="19" name="TextBox 38">
            <a:extLst>
              <a:ext uri="{FF2B5EF4-FFF2-40B4-BE49-F238E27FC236}">
                <a16:creationId xmlns:a16="http://schemas.microsoft.com/office/drawing/2014/main" id="{FC199A78-4DFF-4FEC-BD9D-06F1031ACFA9}"/>
              </a:ext>
            </a:extLst>
          </p:cNvPr>
          <p:cNvSpPr txBox="1"/>
          <p:nvPr/>
        </p:nvSpPr>
        <p:spPr>
          <a:xfrm>
            <a:off x="8969781" y="3048000"/>
            <a:ext cx="788910" cy="369332"/>
          </a:xfrm>
          <a:prstGeom prst="rect">
            <a:avLst/>
          </a:prstGeom>
          <a:noFill/>
        </p:spPr>
        <p:txBody>
          <a:bodyPr wrap="none" rtlCol="0">
            <a:spAutoFit/>
          </a:bodyPr>
          <a:lstStyle/>
          <a:p>
            <a:r>
              <a:rPr lang="en-US"/>
              <a:t>Lipids</a:t>
            </a:r>
          </a:p>
        </p:txBody>
      </p:sp>
      <p:grpSp>
        <p:nvGrpSpPr>
          <p:cNvPr id="23" name="Group 39">
            <a:extLst>
              <a:ext uri="{FF2B5EF4-FFF2-40B4-BE49-F238E27FC236}">
                <a16:creationId xmlns:a16="http://schemas.microsoft.com/office/drawing/2014/main" id="{C86EDF99-CF9D-4B20-92BE-7EEF1339A402}"/>
              </a:ext>
            </a:extLst>
          </p:cNvPr>
          <p:cNvGrpSpPr/>
          <p:nvPr/>
        </p:nvGrpSpPr>
        <p:grpSpPr>
          <a:xfrm>
            <a:off x="9057097" y="1635414"/>
            <a:ext cx="453033" cy="698967"/>
            <a:chOff x="5875338" y="1444626"/>
            <a:chExt cx="555625" cy="857250"/>
          </a:xfrm>
          <a:solidFill>
            <a:schemeClr val="tx1"/>
          </a:solidFill>
        </p:grpSpPr>
        <p:sp>
          <p:nvSpPr>
            <p:cNvPr id="21" name="Freeform 19">
              <a:extLst>
                <a:ext uri="{FF2B5EF4-FFF2-40B4-BE49-F238E27FC236}">
                  <a16:creationId xmlns:a16="http://schemas.microsoft.com/office/drawing/2014/main" id="{0E3C0565-9DC0-4559-984A-ECCB40E5F0F5}"/>
                </a:ext>
              </a:extLst>
            </p:cNvPr>
            <p:cNvSpPr>
              <a:spLocks noEditPoints="1"/>
            </p:cNvSpPr>
            <p:nvPr/>
          </p:nvSpPr>
          <p:spPr bwMode="auto">
            <a:xfrm>
              <a:off x="5875338" y="1444626"/>
              <a:ext cx="555625" cy="857250"/>
            </a:xfrm>
            <a:custGeom>
              <a:avLst/>
              <a:gdLst>
                <a:gd name="T0" fmla="*/ 35 w 350"/>
                <a:gd name="T1" fmla="*/ 470 h 540"/>
                <a:gd name="T2" fmla="*/ 56 w 350"/>
                <a:gd name="T3" fmla="*/ 495 h 540"/>
                <a:gd name="T4" fmla="*/ 81 w 350"/>
                <a:gd name="T5" fmla="*/ 514 h 540"/>
                <a:gd name="T6" fmla="*/ 109 w 350"/>
                <a:gd name="T7" fmla="*/ 528 h 540"/>
                <a:gd name="T8" fmla="*/ 141 w 350"/>
                <a:gd name="T9" fmla="*/ 537 h 540"/>
                <a:gd name="T10" fmla="*/ 175 w 350"/>
                <a:gd name="T11" fmla="*/ 540 h 540"/>
                <a:gd name="T12" fmla="*/ 198 w 350"/>
                <a:gd name="T13" fmla="*/ 538 h 540"/>
                <a:gd name="T14" fmla="*/ 231 w 350"/>
                <a:gd name="T15" fmla="*/ 532 h 540"/>
                <a:gd name="T16" fmla="*/ 261 w 350"/>
                <a:gd name="T17" fmla="*/ 519 h 540"/>
                <a:gd name="T18" fmla="*/ 286 w 350"/>
                <a:gd name="T19" fmla="*/ 502 h 540"/>
                <a:gd name="T20" fmla="*/ 309 w 350"/>
                <a:gd name="T21" fmla="*/ 478 h 540"/>
                <a:gd name="T22" fmla="*/ 321 w 350"/>
                <a:gd name="T23" fmla="*/ 461 h 540"/>
                <a:gd name="T24" fmla="*/ 339 w 350"/>
                <a:gd name="T25" fmla="*/ 424 h 540"/>
                <a:gd name="T26" fmla="*/ 348 w 350"/>
                <a:gd name="T27" fmla="*/ 384 h 540"/>
                <a:gd name="T28" fmla="*/ 350 w 350"/>
                <a:gd name="T29" fmla="*/ 342 h 540"/>
                <a:gd name="T30" fmla="*/ 345 w 350"/>
                <a:gd name="T31" fmla="*/ 301 h 540"/>
                <a:gd name="T32" fmla="*/ 332 w 350"/>
                <a:gd name="T33" fmla="*/ 261 h 540"/>
                <a:gd name="T34" fmla="*/ 302 w 350"/>
                <a:gd name="T35" fmla="*/ 204 h 540"/>
                <a:gd name="T36" fmla="*/ 202 w 350"/>
                <a:gd name="T37" fmla="*/ 29 h 540"/>
                <a:gd name="T38" fmla="*/ 186 w 350"/>
                <a:gd name="T39" fmla="*/ 5 h 540"/>
                <a:gd name="T40" fmla="*/ 175 w 350"/>
                <a:gd name="T41" fmla="*/ 0 h 540"/>
                <a:gd name="T42" fmla="*/ 167 w 350"/>
                <a:gd name="T43" fmla="*/ 2 h 540"/>
                <a:gd name="T44" fmla="*/ 162 w 350"/>
                <a:gd name="T45" fmla="*/ 8 h 540"/>
                <a:gd name="T46" fmla="*/ 71 w 350"/>
                <a:gd name="T47" fmla="*/ 162 h 540"/>
                <a:gd name="T48" fmla="*/ 24 w 350"/>
                <a:gd name="T49" fmla="*/ 248 h 540"/>
                <a:gd name="T50" fmla="*/ 9 w 350"/>
                <a:gd name="T51" fmla="*/ 287 h 540"/>
                <a:gd name="T52" fmla="*/ 1 w 350"/>
                <a:gd name="T53" fmla="*/ 329 h 540"/>
                <a:gd name="T54" fmla="*/ 1 w 350"/>
                <a:gd name="T55" fmla="*/ 371 h 540"/>
                <a:gd name="T56" fmla="*/ 8 w 350"/>
                <a:gd name="T57" fmla="*/ 411 h 540"/>
                <a:gd name="T58" fmla="*/ 22 w 350"/>
                <a:gd name="T59" fmla="*/ 449 h 540"/>
                <a:gd name="T60" fmla="*/ 54 w 350"/>
                <a:gd name="T61" fmla="*/ 264 h 540"/>
                <a:gd name="T62" fmla="*/ 122 w 350"/>
                <a:gd name="T63" fmla="*/ 139 h 540"/>
                <a:gd name="T64" fmla="*/ 175 w 350"/>
                <a:gd name="T65" fmla="*/ 48 h 540"/>
                <a:gd name="T66" fmla="*/ 262 w 350"/>
                <a:gd name="T67" fmla="*/ 200 h 540"/>
                <a:gd name="T68" fmla="*/ 302 w 350"/>
                <a:gd name="T69" fmla="*/ 274 h 540"/>
                <a:gd name="T70" fmla="*/ 312 w 350"/>
                <a:gd name="T71" fmla="*/ 309 h 540"/>
                <a:gd name="T72" fmla="*/ 317 w 350"/>
                <a:gd name="T73" fmla="*/ 343 h 540"/>
                <a:gd name="T74" fmla="*/ 315 w 350"/>
                <a:gd name="T75" fmla="*/ 379 h 540"/>
                <a:gd name="T76" fmla="*/ 308 w 350"/>
                <a:gd name="T77" fmla="*/ 413 h 540"/>
                <a:gd name="T78" fmla="*/ 294 w 350"/>
                <a:gd name="T79" fmla="*/ 444 h 540"/>
                <a:gd name="T80" fmla="*/ 277 w 350"/>
                <a:gd name="T81" fmla="*/ 466 h 540"/>
                <a:gd name="T82" fmla="*/ 245 w 350"/>
                <a:gd name="T83" fmla="*/ 491 h 540"/>
                <a:gd name="T84" fmla="*/ 219 w 350"/>
                <a:gd name="T85" fmla="*/ 501 h 540"/>
                <a:gd name="T86" fmla="*/ 187 w 350"/>
                <a:gd name="T87" fmla="*/ 506 h 540"/>
                <a:gd name="T88" fmla="*/ 163 w 350"/>
                <a:gd name="T89" fmla="*/ 506 h 540"/>
                <a:gd name="T90" fmla="*/ 131 w 350"/>
                <a:gd name="T91" fmla="*/ 501 h 540"/>
                <a:gd name="T92" fmla="*/ 105 w 350"/>
                <a:gd name="T93" fmla="*/ 491 h 540"/>
                <a:gd name="T94" fmla="*/ 73 w 350"/>
                <a:gd name="T95" fmla="*/ 466 h 540"/>
                <a:gd name="T96" fmla="*/ 57 w 350"/>
                <a:gd name="T97" fmla="*/ 444 h 540"/>
                <a:gd name="T98" fmla="*/ 43 w 350"/>
                <a:gd name="T99" fmla="*/ 413 h 540"/>
                <a:gd name="T100" fmla="*/ 35 w 350"/>
                <a:gd name="T101" fmla="*/ 379 h 540"/>
                <a:gd name="T102" fmla="*/ 34 w 350"/>
                <a:gd name="T103" fmla="*/ 343 h 540"/>
                <a:gd name="T104" fmla="*/ 38 w 350"/>
                <a:gd name="T105" fmla="*/ 309 h 540"/>
                <a:gd name="T106" fmla="*/ 49 w 350"/>
                <a:gd name="T107" fmla="*/ 274 h 5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350" h="540">
                  <a:moveTo>
                    <a:pt x="28" y="461"/>
                  </a:moveTo>
                  <a:lnTo>
                    <a:pt x="28" y="461"/>
                  </a:lnTo>
                  <a:lnTo>
                    <a:pt x="35" y="470"/>
                  </a:lnTo>
                  <a:lnTo>
                    <a:pt x="42" y="478"/>
                  </a:lnTo>
                  <a:lnTo>
                    <a:pt x="48" y="487"/>
                  </a:lnTo>
                  <a:lnTo>
                    <a:pt x="56" y="495"/>
                  </a:lnTo>
                  <a:lnTo>
                    <a:pt x="63" y="502"/>
                  </a:lnTo>
                  <a:lnTo>
                    <a:pt x="71" y="508"/>
                  </a:lnTo>
                  <a:lnTo>
                    <a:pt x="81" y="514"/>
                  </a:lnTo>
                  <a:lnTo>
                    <a:pt x="90" y="519"/>
                  </a:lnTo>
                  <a:lnTo>
                    <a:pt x="99" y="523"/>
                  </a:lnTo>
                  <a:lnTo>
                    <a:pt x="109" y="528"/>
                  </a:lnTo>
                  <a:lnTo>
                    <a:pt x="120" y="532"/>
                  </a:lnTo>
                  <a:lnTo>
                    <a:pt x="130" y="535"/>
                  </a:lnTo>
                  <a:lnTo>
                    <a:pt x="141" y="537"/>
                  </a:lnTo>
                  <a:lnTo>
                    <a:pt x="152" y="538"/>
                  </a:lnTo>
                  <a:lnTo>
                    <a:pt x="164" y="539"/>
                  </a:lnTo>
                  <a:lnTo>
                    <a:pt x="175" y="540"/>
                  </a:lnTo>
                  <a:lnTo>
                    <a:pt x="175" y="540"/>
                  </a:lnTo>
                  <a:lnTo>
                    <a:pt x="187" y="539"/>
                  </a:lnTo>
                  <a:lnTo>
                    <a:pt x="198" y="538"/>
                  </a:lnTo>
                  <a:lnTo>
                    <a:pt x="210" y="537"/>
                  </a:lnTo>
                  <a:lnTo>
                    <a:pt x="221" y="535"/>
                  </a:lnTo>
                  <a:lnTo>
                    <a:pt x="231" y="532"/>
                  </a:lnTo>
                  <a:lnTo>
                    <a:pt x="241" y="528"/>
                  </a:lnTo>
                  <a:lnTo>
                    <a:pt x="251" y="523"/>
                  </a:lnTo>
                  <a:lnTo>
                    <a:pt x="261" y="519"/>
                  </a:lnTo>
                  <a:lnTo>
                    <a:pt x="270" y="514"/>
                  </a:lnTo>
                  <a:lnTo>
                    <a:pt x="278" y="508"/>
                  </a:lnTo>
                  <a:lnTo>
                    <a:pt x="286" y="502"/>
                  </a:lnTo>
                  <a:lnTo>
                    <a:pt x="295" y="495"/>
                  </a:lnTo>
                  <a:lnTo>
                    <a:pt x="302" y="487"/>
                  </a:lnTo>
                  <a:lnTo>
                    <a:pt x="309" y="478"/>
                  </a:lnTo>
                  <a:lnTo>
                    <a:pt x="315" y="470"/>
                  </a:lnTo>
                  <a:lnTo>
                    <a:pt x="321" y="461"/>
                  </a:lnTo>
                  <a:lnTo>
                    <a:pt x="321" y="461"/>
                  </a:lnTo>
                  <a:lnTo>
                    <a:pt x="327" y="449"/>
                  </a:lnTo>
                  <a:lnTo>
                    <a:pt x="334" y="436"/>
                  </a:lnTo>
                  <a:lnTo>
                    <a:pt x="339" y="424"/>
                  </a:lnTo>
                  <a:lnTo>
                    <a:pt x="343" y="411"/>
                  </a:lnTo>
                  <a:lnTo>
                    <a:pt x="346" y="398"/>
                  </a:lnTo>
                  <a:lnTo>
                    <a:pt x="348" y="384"/>
                  </a:lnTo>
                  <a:lnTo>
                    <a:pt x="350" y="371"/>
                  </a:lnTo>
                  <a:lnTo>
                    <a:pt x="350" y="357"/>
                  </a:lnTo>
                  <a:lnTo>
                    <a:pt x="350" y="342"/>
                  </a:lnTo>
                  <a:lnTo>
                    <a:pt x="349" y="329"/>
                  </a:lnTo>
                  <a:lnTo>
                    <a:pt x="347" y="315"/>
                  </a:lnTo>
                  <a:lnTo>
                    <a:pt x="345" y="301"/>
                  </a:lnTo>
                  <a:lnTo>
                    <a:pt x="341" y="287"/>
                  </a:lnTo>
                  <a:lnTo>
                    <a:pt x="337" y="274"/>
                  </a:lnTo>
                  <a:lnTo>
                    <a:pt x="332" y="261"/>
                  </a:lnTo>
                  <a:lnTo>
                    <a:pt x="325" y="248"/>
                  </a:lnTo>
                  <a:lnTo>
                    <a:pt x="325" y="248"/>
                  </a:lnTo>
                  <a:lnTo>
                    <a:pt x="302" y="204"/>
                  </a:lnTo>
                  <a:lnTo>
                    <a:pt x="278" y="162"/>
                  </a:lnTo>
                  <a:lnTo>
                    <a:pt x="234" y="84"/>
                  </a:lnTo>
                  <a:lnTo>
                    <a:pt x="202" y="29"/>
                  </a:lnTo>
                  <a:lnTo>
                    <a:pt x="189" y="8"/>
                  </a:lnTo>
                  <a:lnTo>
                    <a:pt x="189" y="8"/>
                  </a:lnTo>
                  <a:lnTo>
                    <a:pt x="186" y="5"/>
                  </a:lnTo>
                  <a:lnTo>
                    <a:pt x="183" y="2"/>
                  </a:lnTo>
                  <a:lnTo>
                    <a:pt x="179" y="1"/>
                  </a:lnTo>
                  <a:lnTo>
                    <a:pt x="175" y="0"/>
                  </a:lnTo>
                  <a:lnTo>
                    <a:pt x="175" y="0"/>
                  </a:lnTo>
                  <a:lnTo>
                    <a:pt x="171" y="1"/>
                  </a:lnTo>
                  <a:lnTo>
                    <a:pt x="167" y="2"/>
                  </a:lnTo>
                  <a:lnTo>
                    <a:pt x="164" y="5"/>
                  </a:lnTo>
                  <a:lnTo>
                    <a:pt x="162" y="8"/>
                  </a:lnTo>
                  <a:lnTo>
                    <a:pt x="162" y="8"/>
                  </a:lnTo>
                  <a:lnTo>
                    <a:pt x="148" y="29"/>
                  </a:lnTo>
                  <a:lnTo>
                    <a:pt x="115" y="84"/>
                  </a:lnTo>
                  <a:lnTo>
                    <a:pt x="71" y="162"/>
                  </a:lnTo>
                  <a:lnTo>
                    <a:pt x="48" y="204"/>
                  </a:lnTo>
                  <a:lnTo>
                    <a:pt x="24" y="248"/>
                  </a:lnTo>
                  <a:lnTo>
                    <a:pt x="24" y="248"/>
                  </a:lnTo>
                  <a:lnTo>
                    <a:pt x="18" y="261"/>
                  </a:lnTo>
                  <a:lnTo>
                    <a:pt x="13" y="274"/>
                  </a:lnTo>
                  <a:lnTo>
                    <a:pt x="9" y="287"/>
                  </a:lnTo>
                  <a:lnTo>
                    <a:pt x="6" y="301"/>
                  </a:lnTo>
                  <a:lnTo>
                    <a:pt x="3" y="315"/>
                  </a:lnTo>
                  <a:lnTo>
                    <a:pt x="1" y="329"/>
                  </a:lnTo>
                  <a:lnTo>
                    <a:pt x="0" y="342"/>
                  </a:lnTo>
                  <a:lnTo>
                    <a:pt x="0" y="357"/>
                  </a:lnTo>
                  <a:lnTo>
                    <a:pt x="1" y="371"/>
                  </a:lnTo>
                  <a:lnTo>
                    <a:pt x="2" y="384"/>
                  </a:lnTo>
                  <a:lnTo>
                    <a:pt x="5" y="398"/>
                  </a:lnTo>
                  <a:lnTo>
                    <a:pt x="8" y="411"/>
                  </a:lnTo>
                  <a:lnTo>
                    <a:pt x="12" y="424"/>
                  </a:lnTo>
                  <a:lnTo>
                    <a:pt x="16" y="436"/>
                  </a:lnTo>
                  <a:lnTo>
                    <a:pt x="22" y="449"/>
                  </a:lnTo>
                  <a:lnTo>
                    <a:pt x="28" y="461"/>
                  </a:lnTo>
                  <a:lnTo>
                    <a:pt x="28" y="461"/>
                  </a:lnTo>
                  <a:close/>
                  <a:moveTo>
                    <a:pt x="54" y="264"/>
                  </a:moveTo>
                  <a:lnTo>
                    <a:pt x="54" y="264"/>
                  </a:lnTo>
                  <a:lnTo>
                    <a:pt x="88" y="200"/>
                  </a:lnTo>
                  <a:lnTo>
                    <a:pt x="122" y="139"/>
                  </a:lnTo>
                  <a:lnTo>
                    <a:pt x="152" y="86"/>
                  </a:lnTo>
                  <a:lnTo>
                    <a:pt x="175" y="48"/>
                  </a:lnTo>
                  <a:lnTo>
                    <a:pt x="175" y="48"/>
                  </a:lnTo>
                  <a:lnTo>
                    <a:pt x="198" y="86"/>
                  </a:lnTo>
                  <a:lnTo>
                    <a:pt x="228" y="139"/>
                  </a:lnTo>
                  <a:lnTo>
                    <a:pt x="262" y="200"/>
                  </a:lnTo>
                  <a:lnTo>
                    <a:pt x="297" y="264"/>
                  </a:lnTo>
                  <a:lnTo>
                    <a:pt x="297" y="264"/>
                  </a:lnTo>
                  <a:lnTo>
                    <a:pt x="302" y="274"/>
                  </a:lnTo>
                  <a:lnTo>
                    <a:pt x="306" y="285"/>
                  </a:lnTo>
                  <a:lnTo>
                    <a:pt x="310" y="296"/>
                  </a:lnTo>
                  <a:lnTo>
                    <a:pt x="312" y="309"/>
                  </a:lnTo>
                  <a:lnTo>
                    <a:pt x="315" y="320"/>
                  </a:lnTo>
                  <a:lnTo>
                    <a:pt x="316" y="332"/>
                  </a:lnTo>
                  <a:lnTo>
                    <a:pt x="317" y="343"/>
                  </a:lnTo>
                  <a:lnTo>
                    <a:pt x="317" y="356"/>
                  </a:lnTo>
                  <a:lnTo>
                    <a:pt x="317" y="367"/>
                  </a:lnTo>
                  <a:lnTo>
                    <a:pt x="315" y="379"/>
                  </a:lnTo>
                  <a:lnTo>
                    <a:pt x="313" y="390"/>
                  </a:lnTo>
                  <a:lnTo>
                    <a:pt x="311" y="402"/>
                  </a:lnTo>
                  <a:lnTo>
                    <a:pt x="308" y="413"/>
                  </a:lnTo>
                  <a:lnTo>
                    <a:pt x="304" y="424"/>
                  </a:lnTo>
                  <a:lnTo>
                    <a:pt x="299" y="434"/>
                  </a:lnTo>
                  <a:lnTo>
                    <a:pt x="294" y="444"/>
                  </a:lnTo>
                  <a:lnTo>
                    <a:pt x="294" y="444"/>
                  </a:lnTo>
                  <a:lnTo>
                    <a:pt x="286" y="455"/>
                  </a:lnTo>
                  <a:lnTo>
                    <a:pt x="277" y="466"/>
                  </a:lnTo>
                  <a:lnTo>
                    <a:pt x="266" y="476"/>
                  </a:lnTo>
                  <a:lnTo>
                    <a:pt x="253" y="486"/>
                  </a:lnTo>
                  <a:lnTo>
                    <a:pt x="245" y="491"/>
                  </a:lnTo>
                  <a:lnTo>
                    <a:pt x="237" y="495"/>
                  </a:lnTo>
                  <a:lnTo>
                    <a:pt x="228" y="498"/>
                  </a:lnTo>
                  <a:lnTo>
                    <a:pt x="219" y="501"/>
                  </a:lnTo>
                  <a:lnTo>
                    <a:pt x="209" y="503"/>
                  </a:lnTo>
                  <a:lnTo>
                    <a:pt x="198" y="505"/>
                  </a:lnTo>
                  <a:lnTo>
                    <a:pt x="187" y="506"/>
                  </a:lnTo>
                  <a:lnTo>
                    <a:pt x="175" y="507"/>
                  </a:lnTo>
                  <a:lnTo>
                    <a:pt x="175" y="507"/>
                  </a:lnTo>
                  <a:lnTo>
                    <a:pt x="163" y="506"/>
                  </a:lnTo>
                  <a:lnTo>
                    <a:pt x="151" y="505"/>
                  </a:lnTo>
                  <a:lnTo>
                    <a:pt x="141" y="503"/>
                  </a:lnTo>
                  <a:lnTo>
                    <a:pt x="131" y="501"/>
                  </a:lnTo>
                  <a:lnTo>
                    <a:pt x="122" y="498"/>
                  </a:lnTo>
                  <a:lnTo>
                    <a:pt x="113" y="495"/>
                  </a:lnTo>
                  <a:lnTo>
                    <a:pt x="105" y="491"/>
                  </a:lnTo>
                  <a:lnTo>
                    <a:pt x="98" y="486"/>
                  </a:lnTo>
                  <a:lnTo>
                    <a:pt x="85" y="476"/>
                  </a:lnTo>
                  <a:lnTo>
                    <a:pt x="73" y="466"/>
                  </a:lnTo>
                  <a:lnTo>
                    <a:pt x="64" y="455"/>
                  </a:lnTo>
                  <a:lnTo>
                    <a:pt x="57" y="444"/>
                  </a:lnTo>
                  <a:lnTo>
                    <a:pt x="57" y="444"/>
                  </a:lnTo>
                  <a:lnTo>
                    <a:pt x="51" y="434"/>
                  </a:lnTo>
                  <a:lnTo>
                    <a:pt x="47" y="424"/>
                  </a:lnTo>
                  <a:lnTo>
                    <a:pt x="43" y="413"/>
                  </a:lnTo>
                  <a:lnTo>
                    <a:pt x="40" y="402"/>
                  </a:lnTo>
                  <a:lnTo>
                    <a:pt x="37" y="390"/>
                  </a:lnTo>
                  <a:lnTo>
                    <a:pt x="35" y="379"/>
                  </a:lnTo>
                  <a:lnTo>
                    <a:pt x="34" y="367"/>
                  </a:lnTo>
                  <a:lnTo>
                    <a:pt x="33" y="356"/>
                  </a:lnTo>
                  <a:lnTo>
                    <a:pt x="34" y="343"/>
                  </a:lnTo>
                  <a:lnTo>
                    <a:pt x="34" y="332"/>
                  </a:lnTo>
                  <a:lnTo>
                    <a:pt x="36" y="320"/>
                  </a:lnTo>
                  <a:lnTo>
                    <a:pt x="38" y="309"/>
                  </a:lnTo>
                  <a:lnTo>
                    <a:pt x="41" y="296"/>
                  </a:lnTo>
                  <a:lnTo>
                    <a:pt x="45" y="285"/>
                  </a:lnTo>
                  <a:lnTo>
                    <a:pt x="49" y="274"/>
                  </a:lnTo>
                  <a:lnTo>
                    <a:pt x="54" y="264"/>
                  </a:lnTo>
                  <a:lnTo>
                    <a:pt x="54" y="264"/>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US" sz="2400"/>
            </a:p>
          </p:txBody>
        </p:sp>
        <p:sp>
          <p:nvSpPr>
            <p:cNvPr id="22" name="Freeform 20">
              <a:extLst>
                <a:ext uri="{FF2B5EF4-FFF2-40B4-BE49-F238E27FC236}">
                  <a16:creationId xmlns:a16="http://schemas.microsoft.com/office/drawing/2014/main" id="{E9F0E120-35A3-4847-BA89-0D54411B9465}"/>
                </a:ext>
              </a:extLst>
            </p:cNvPr>
            <p:cNvSpPr>
              <a:spLocks/>
            </p:cNvSpPr>
            <p:nvPr/>
          </p:nvSpPr>
          <p:spPr bwMode="auto">
            <a:xfrm>
              <a:off x="5988051" y="1955801"/>
              <a:ext cx="138113" cy="212725"/>
            </a:xfrm>
            <a:custGeom>
              <a:avLst/>
              <a:gdLst>
                <a:gd name="T0" fmla="*/ 67 w 87"/>
                <a:gd name="T1" fmla="*/ 133 h 134"/>
                <a:gd name="T2" fmla="*/ 67 w 87"/>
                <a:gd name="T3" fmla="*/ 133 h 134"/>
                <a:gd name="T4" fmla="*/ 71 w 87"/>
                <a:gd name="T5" fmla="*/ 134 h 134"/>
                <a:gd name="T6" fmla="*/ 71 w 87"/>
                <a:gd name="T7" fmla="*/ 134 h 134"/>
                <a:gd name="T8" fmla="*/ 76 w 87"/>
                <a:gd name="T9" fmla="*/ 133 h 134"/>
                <a:gd name="T10" fmla="*/ 81 w 87"/>
                <a:gd name="T11" fmla="*/ 131 h 134"/>
                <a:gd name="T12" fmla="*/ 84 w 87"/>
                <a:gd name="T13" fmla="*/ 127 h 134"/>
                <a:gd name="T14" fmla="*/ 87 w 87"/>
                <a:gd name="T15" fmla="*/ 122 h 134"/>
                <a:gd name="T16" fmla="*/ 87 w 87"/>
                <a:gd name="T17" fmla="*/ 122 h 134"/>
                <a:gd name="T18" fmla="*/ 87 w 87"/>
                <a:gd name="T19" fmla="*/ 119 h 134"/>
                <a:gd name="T20" fmla="*/ 87 w 87"/>
                <a:gd name="T21" fmla="*/ 115 h 134"/>
                <a:gd name="T22" fmla="*/ 85 w 87"/>
                <a:gd name="T23" fmla="*/ 109 h 134"/>
                <a:gd name="T24" fmla="*/ 81 w 87"/>
                <a:gd name="T25" fmla="*/ 104 h 134"/>
                <a:gd name="T26" fmla="*/ 78 w 87"/>
                <a:gd name="T27" fmla="*/ 103 h 134"/>
                <a:gd name="T28" fmla="*/ 75 w 87"/>
                <a:gd name="T29" fmla="*/ 101 h 134"/>
                <a:gd name="T30" fmla="*/ 75 w 87"/>
                <a:gd name="T31" fmla="*/ 101 h 134"/>
                <a:gd name="T32" fmla="*/ 66 w 87"/>
                <a:gd name="T33" fmla="*/ 98 h 134"/>
                <a:gd name="T34" fmla="*/ 58 w 87"/>
                <a:gd name="T35" fmla="*/ 94 h 134"/>
                <a:gd name="T36" fmla="*/ 51 w 87"/>
                <a:gd name="T37" fmla="*/ 90 h 134"/>
                <a:gd name="T38" fmla="*/ 45 w 87"/>
                <a:gd name="T39" fmla="*/ 84 h 134"/>
                <a:gd name="T40" fmla="*/ 41 w 87"/>
                <a:gd name="T41" fmla="*/ 78 h 134"/>
                <a:gd name="T42" fmla="*/ 38 w 87"/>
                <a:gd name="T43" fmla="*/ 71 h 134"/>
                <a:gd name="T44" fmla="*/ 35 w 87"/>
                <a:gd name="T45" fmla="*/ 65 h 134"/>
                <a:gd name="T46" fmla="*/ 34 w 87"/>
                <a:gd name="T47" fmla="*/ 58 h 134"/>
                <a:gd name="T48" fmla="*/ 33 w 87"/>
                <a:gd name="T49" fmla="*/ 45 h 134"/>
                <a:gd name="T50" fmla="*/ 33 w 87"/>
                <a:gd name="T51" fmla="*/ 34 h 134"/>
                <a:gd name="T52" fmla="*/ 34 w 87"/>
                <a:gd name="T53" fmla="*/ 25 h 134"/>
                <a:gd name="T54" fmla="*/ 35 w 87"/>
                <a:gd name="T55" fmla="*/ 20 h 134"/>
                <a:gd name="T56" fmla="*/ 35 w 87"/>
                <a:gd name="T57" fmla="*/ 20 h 134"/>
                <a:gd name="T58" fmla="*/ 36 w 87"/>
                <a:gd name="T59" fmla="*/ 17 h 134"/>
                <a:gd name="T60" fmla="*/ 36 w 87"/>
                <a:gd name="T61" fmla="*/ 14 h 134"/>
                <a:gd name="T62" fmla="*/ 34 w 87"/>
                <a:gd name="T63" fmla="*/ 8 h 134"/>
                <a:gd name="T64" fmla="*/ 30 w 87"/>
                <a:gd name="T65" fmla="*/ 3 h 134"/>
                <a:gd name="T66" fmla="*/ 27 w 87"/>
                <a:gd name="T67" fmla="*/ 2 h 134"/>
                <a:gd name="T68" fmla="*/ 24 w 87"/>
                <a:gd name="T69" fmla="*/ 1 h 134"/>
                <a:gd name="T70" fmla="*/ 24 w 87"/>
                <a:gd name="T71" fmla="*/ 1 h 134"/>
                <a:gd name="T72" fmla="*/ 21 w 87"/>
                <a:gd name="T73" fmla="*/ 0 h 134"/>
                <a:gd name="T74" fmla="*/ 18 w 87"/>
                <a:gd name="T75" fmla="*/ 0 h 134"/>
                <a:gd name="T76" fmla="*/ 12 w 87"/>
                <a:gd name="T77" fmla="*/ 2 h 134"/>
                <a:gd name="T78" fmla="*/ 7 w 87"/>
                <a:gd name="T79" fmla="*/ 6 h 134"/>
                <a:gd name="T80" fmla="*/ 6 w 87"/>
                <a:gd name="T81" fmla="*/ 9 h 134"/>
                <a:gd name="T82" fmla="*/ 3 w 87"/>
                <a:gd name="T83" fmla="*/ 12 h 134"/>
                <a:gd name="T84" fmla="*/ 3 w 87"/>
                <a:gd name="T85" fmla="*/ 12 h 134"/>
                <a:gd name="T86" fmla="*/ 2 w 87"/>
                <a:gd name="T87" fmla="*/ 21 h 134"/>
                <a:gd name="T88" fmla="*/ 1 w 87"/>
                <a:gd name="T89" fmla="*/ 30 h 134"/>
                <a:gd name="T90" fmla="*/ 0 w 87"/>
                <a:gd name="T91" fmla="*/ 41 h 134"/>
                <a:gd name="T92" fmla="*/ 0 w 87"/>
                <a:gd name="T93" fmla="*/ 53 h 134"/>
                <a:gd name="T94" fmla="*/ 2 w 87"/>
                <a:gd name="T95" fmla="*/ 67 h 134"/>
                <a:gd name="T96" fmla="*/ 7 w 87"/>
                <a:gd name="T97" fmla="*/ 82 h 134"/>
                <a:gd name="T98" fmla="*/ 10 w 87"/>
                <a:gd name="T99" fmla="*/ 88 h 134"/>
                <a:gd name="T100" fmla="*/ 14 w 87"/>
                <a:gd name="T101" fmla="*/ 95 h 134"/>
                <a:gd name="T102" fmla="*/ 14 w 87"/>
                <a:gd name="T103" fmla="*/ 95 h 134"/>
                <a:gd name="T104" fmla="*/ 18 w 87"/>
                <a:gd name="T105" fmla="*/ 102 h 134"/>
                <a:gd name="T106" fmla="*/ 23 w 87"/>
                <a:gd name="T107" fmla="*/ 108 h 134"/>
                <a:gd name="T108" fmla="*/ 29 w 87"/>
                <a:gd name="T109" fmla="*/ 114 h 134"/>
                <a:gd name="T110" fmla="*/ 35 w 87"/>
                <a:gd name="T111" fmla="*/ 120 h 134"/>
                <a:gd name="T112" fmla="*/ 42 w 87"/>
                <a:gd name="T113" fmla="*/ 124 h 134"/>
                <a:gd name="T114" fmla="*/ 50 w 87"/>
                <a:gd name="T115" fmla="*/ 128 h 134"/>
                <a:gd name="T116" fmla="*/ 58 w 87"/>
                <a:gd name="T117" fmla="*/ 131 h 134"/>
                <a:gd name="T118" fmla="*/ 67 w 87"/>
                <a:gd name="T119" fmla="*/ 133 h 134"/>
                <a:gd name="T120" fmla="*/ 67 w 87"/>
                <a:gd name="T121" fmla="*/ 133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87" h="134">
                  <a:moveTo>
                    <a:pt x="67" y="133"/>
                  </a:moveTo>
                  <a:lnTo>
                    <a:pt x="67" y="133"/>
                  </a:lnTo>
                  <a:lnTo>
                    <a:pt x="71" y="134"/>
                  </a:lnTo>
                  <a:lnTo>
                    <a:pt x="71" y="134"/>
                  </a:lnTo>
                  <a:lnTo>
                    <a:pt x="76" y="133"/>
                  </a:lnTo>
                  <a:lnTo>
                    <a:pt x="81" y="131"/>
                  </a:lnTo>
                  <a:lnTo>
                    <a:pt x="84" y="127"/>
                  </a:lnTo>
                  <a:lnTo>
                    <a:pt x="87" y="122"/>
                  </a:lnTo>
                  <a:lnTo>
                    <a:pt x="87" y="122"/>
                  </a:lnTo>
                  <a:lnTo>
                    <a:pt x="87" y="119"/>
                  </a:lnTo>
                  <a:lnTo>
                    <a:pt x="87" y="115"/>
                  </a:lnTo>
                  <a:lnTo>
                    <a:pt x="85" y="109"/>
                  </a:lnTo>
                  <a:lnTo>
                    <a:pt x="81" y="104"/>
                  </a:lnTo>
                  <a:lnTo>
                    <a:pt x="78" y="103"/>
                  </a:lnTo>
                  <a:lnTo>
                    <a:pt x="75" y="101"/>
                  </a:lnTo>
                  <a:lnTo>
                    <a:pt x="75" y="101"/>
                  </a:lnTo>
                  <a:lnTo>
                    <a:pt x="66" y="98"/>
                  </a:lnTo>
                  <a:lnTo>
                    <a:pt x="58" y="94"/>
                  </a:lnTo>
                  <a:lnTo>
                    <a:pt x="51" y="90"/>
                  </a:lnTo>
                  <a:lnTo>
                    <a:pt x="45" y="84"/>
                  </a:lnTo>
                  <a:lnTo>
                    <a:pt x="41" y="78"/>
                  </a:lnTo>
                  <a:lnTo>
                    <a:pt x="38" y="71"/>
                  </a:lnTo>
                  <a:lnTo>
                    <a:pt x="35" y="65"/>
                  </a:lnTo>
                  <a:lnTo>
                    <a:pt x="34" y="58"/>
                  </a:lnTo>
                  <a:lnTo>
                    <a:pt x="33" y="45"/>
                  </a:lnTo>
                  <a:lnTo>
                    <a:pt x="33" y="34"/>
                  </a:lnTo>
                  <a:lnTo>
                    <a:pt x="34" y="25"/>
                  </a:lnTo>
                  <a:lnTo>
                    <a:pt x="35" y="20"/>
                  </a:lnTo>
                  <a:lnTo>
                    <a:pt x="35" y="20"/>
                  </a:lnTo>
                  <a:lnTo>
                    <a:pt x="36" y="17"/>
                  </a:lnTo>
                  <a:lnTo>
                    <a:pt x="36" y="14"/>
                  </a:lnTo>
                  <a:lnTo>
                    <a:pt x="34" y="8"/>
                  </a:lnTo>
                  <a:lnTo>
                    <a:pt x="30" y="3"/>
                  </a:lnTo>
                  <a:lnTo>
                    <a:pt x="27" y="2"/>
                  </a:lnTo>
                  <a:lnTo>
                    <a:pt x="24" y="1"/>
                  </a:lnTo>
                  <a:lnTo>
                    <a:pt x="24" y="1"/>
                  </a:lnTo>
                  <a:lnTo>
                    <a:pt x="21" y="0"/>
                  </a:lnTo>
                  <a:lnTo>
                    <a:pt x="18" y="0"/>
                  </a:lnTo>
                  <a:lnTo>
                    <a:pt x="12" y="2"/>
                  </a:lnTo>
                  <a:lnTo>
                    <a:pt x="7" y="6"/>
                  </a:lnTo>
                  <a:lnTo>
                    <a:pt x="6" y="9"/>
                  </a:lnTo>
                  <a:lnTo>
                    <a:pt x="3" y="12"/>
                  </a:lnTo>
                  <a:lnTo>
                    <a:pt x="3" y="12"/>
                  </a:lnTo>
                  <a:lnTo>
                    <a:pt x="2" y="21"/>
                  </a:lnTo>
                  <a:lnTo>
                    <a:pt x="1" y="30"/>
                  </a:lnTo>
                  <a:lnTo>
                    <a:pt x="0" y="41"/>
                  </a:lnTo>
                  <a:lnTo>
                    <a:pt x="0" y="53"/>
                  </a:lnTo>
                  <a:lnTo>
                    <a:pt x="2" y="67"/>
                  </a:lnTo>
                  <a:lnTo>
                    <a:pt x="7" y="82"/>
                  </a:lnTo>
                  <a:lnTo>
                    <a:pt x="10" y="88"/>
                  </a:lnTo>
                  <a:lnTo>
                    <a:pt x="14" y="95"/>
                  </a:lnTo>
                  <a:lnTo>
                    <a:pt x="14" y="95"/>
                  </a:lnTo>
                  <a:lnTo>
                    <a:pt x="18" y="102"/>
                  </a:lnTo>
                  <a:lnTo>
                    <a:pt x="23" y="108"/>
                  </a:lnTo>
                  <a:lnTo>
                    <a:pt x="29" y="114"/>
                  </a:lnTo>
                  <a:lnTo>
                    <a:pt x="35" y="120"/>
                  </a:lnTo>
                  <a:lnTo>
                    <a:pt x="42" y="124"/>
                  </a:lnTo>
                  <a:lnTo>
                    <a:pt x="50" y="128"/>
                  </a:lnTo>
                  <a:lnTo>
                    <a:pt x="58" y="131"/>
                  </a:lnTo>
                  <a:lnTo>
                    <a:pt x="67" y="133"/>
                  </a:lnTo>
                  <a:lnTo>
                    <a:pt x="67" y="133"/>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US" sz="2400"/>
            </a:p>
          </p:txBody>
        </p:sp>
      </p:grpSp>
      <p:sp>
        <p:nvSpPr>
          <p:cNvPr id="25" name="TextBox 42">
            <a:extLst>
              <a:ext uri="{FF2B5EF4-FFF2-40B4-BE49-F238E27FC236}">
                <a16:creationId xmlns:a16="http://schemas.microsoft.com/office/drawing/2014/main" id="{73284ECF-3BB7-4307-8423-299D446B541B}"/>
              </a:ext>
            </a:extLst>
          </p:cNvPr>
          <p:cNvSpPr txBox="1"/>
          <p:nvPr/>
        </p:nvSpPr>
        <p:spPr>
          <a:xfrm>
            <a:off x="10754352" y="3048000"/>
            <a:ext cx="956174" cy="369332"/>
          </a:xfrm>
          <a:prstGeom prst="rect">
            <a:avLst/>
          </a:prstGeom>
          <a:noFill/>
        </p:spPr>
        <p:txBody>
          <a:bodyPr wrap="none" rtlCol="0">
            <a:spAutoFit/>
          </a:bodyPr>
          <a:lstStyle/>
          <a:p>
            <a:r>
              <a:rPr lang="en-US"/>
              <a:t>Protein</a:t>
            </a:r>
          </a:p>
        </p:txBody>
      </p:sp>
      <p:cxnSp>
        <p:nvCxnSpPr>
          <p:cNvPr id="26" name="Straight Arrow Connector 25">
            <a:extLst>
              <a:ext uri="{FF2B5EF4-FFF2-40B4-BE49-F238E27FC236}">
                <a16:creationId xmlns:a16="http://schemas.microsoft.com/office/drawing/2014/main" id="{EFF4E0CE-2B62-4D7C-9F11-AFB56640BD66}"/>
              </a:ext>
            </a:extLst>
          </p:cNvPr>
          <p:cNvCxnSpPr/>
          <p:nvPr/>
        </p:nvCxnSpPr>
        <p:spPr>
          <a:xfrm>
            <a:off x="7420708" y="3604846"/>
            <a:ext cx="914400" cy="914400"/>
          </a:xfrm>
          <a:prstGeom prst="straightConnector1">
            <a:avLst/>
          </a:prstGeom>
          <a:ln w="57150">
            <a:solidFill>
              <a:schemeClr val="bg1">
                <a:lumMod val="50000"/>
              </a:schemeClr>
            </a:solidFill>
            <a:tailEnd type="triangle"/>
          </a:ln>
        </p:spPr>
        <p:style>
          <a:lnRef idx="3">
            <a:schemeClr val="accent6"/>
          </a:lnRef>
          <a:fillRef idx="0">
            <a:schemeClr val="accent6"/>
          </a:fillRef>
          <a:effectRef idx="2">
            <a:schemeClr val="accent6"/>
          </a:effectRef>
          <a:fontRef idx="minor">
            <a:schemeClr val="tx1"/>
          </a:fontRef>
        </p:style>
      </p:cxnSp>
      <p:cxnSp>
        <p:nvCxnSpPr>
          <p:cNvPr id="27" name="Straight Arrow Connector 26">
            <a:extLst>
              <a:ext uri="{FF2B5EF4-FFF2-40B4-BE49-F238E27FC236}">
                <a16:creationId xmlns:a16="http://schemas.microsoft.com/office/drawing/2014/main" id="{2F32EE63-55C4-4667-92D3-6D7C253AF94A}"/>
              </a:ext>
            </a:extLst>
          </p:cNvPr>
          <p:cNvCxnSpPr>
            <a:cxnSpLocks/>
          </p:cNvCxnSpPr>
          <p:nvPr/>
        </p:nvCxnSpPr>
        <p:spPr>
          <a:xfrm flipH="1">
            <a:off x="10351476" y="3604845"/>
            <a:ext cx="914400" cy="914400"/>
          </a:xfrm>
          <a:prstGeom prst="straightConnector1">
            <a:avLst/>
          </a:prstGeom>
          <a:ln w="57150">
            <a:solidFill>
              <a:schemeClr val="bg1">
                <a:lumMod val="50000"/>
              </a:schemeClr>
            </a:solidFill>
            <a:tailEnd type="triangle"/>
          </a:ln>
        </p:spPr>
        <p:style>
          <a:lnRef idx="3">
            <a:schemeClr val="accent6"/>
          </a:lnRef>
          <a:fillRef idx="0">
            <a:schemeClr val="accent6"/>
          </a:fillRef>
          <a:effectRef idx="2">
            <a:schemeClr val="accent6"/>
          </a:effectRef>
          <a:fontRef idx="minor">
            <a:schemeClr val="tx1"/>
          </a:fontRef>
        </p:style>
      </p:cxnSp>
      <p:cxnSp>
        <p:nvCxnSpPr>
          <p:cNvPr id="28" name="Straight Arrow Connector 27">
            <a:extLst>
              <a:ext uri="{FF2B5EF4-FFF2-40B4-BE49-F238E27FC236}">
                <a16:creationId xmlns:a16="http://schemas.microsoft.com/office/drawing/2014/main" id="{35242253-1CAE-4616-B0B0-2AC7AB68392F}"/>
              </a:ext>
            </a:extLst>
          </p:cNvPr>
          <p:cNvCxnSpPr>
            <a:cxnSpLocks/>
          </p:cNvCxnSpPr>
          <p:nvPr/>
        </p:nvCxnSpPr>
        <p:spPr>
          <a:xfrm flipH="1">
            <a:off x="9377354" y="3557953"/>
            <a:ext cx="11723" cy="984738"/>
          </a:xfrm>
          <a:prstGeom prst="straightConnector1">
            <a:avLst/>
          </a:prstGeom>
          <a:ln w="57150">
            <a:solidFill>
              <a:schemeClr val="bg1">
                <a:lumMod val="50000"/>
              </a:schemeClr>
            </a:solidFill>
            <a:tailEnd type="triangle"/>
          </a:ln>
        </p:spPr>
        <p:style>
          <a:lnRef idx="3">
            <a:schemeClr val="accent6"/>
          </a:lnRef>
          <a:fillRef idx="0">
            <a:schemeClr val="accent6"/>
          </a:fillRef>
          <a:effectRef idx="2">
            <a:schemeClr val="accent6"/>
          </a:effectRef>
          <a:fontRef idx="minor">
            <a:schemeClr val="tx1"/>
          </a:fontRef>
        </p:style>
      </p:cxnSp>
      <p:sp>
        <p:nvSpPr>
          <p:cNvPr id="29" name="TextBox 28">
            <a:extLst>
              <a:ext uri="{FF2B5EF4-FFF2-40B4-BE49-F238E27FC236}">
                <a16:creationId xmlns:a16="http://schemas.microsoft.com/office/drawing/2014/main" id="{CB945308-74B9-401A-B91F-3F281269C086}"/>
              </a:ext>
            </a:extLst>
          </p:cNvPr>
          <p:cNvSpPr txBox="1"/>
          <p:nvPr/>
        </p:nvSpPr>
        <p:spPr>
          <a:xfrm>
            <a:off x="7584596" y="4680369"/>
            <a:ext cx="3821501"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a:t>Can be used to </a:t>
            </a:r>
            <a:r>
              <a:rPr lang="en-US" sz="2400"/>
              <a:t>make</a:t>
            </a:r>
            <a:r>
              <a:rPr lang="en-US" sz="2000"/>
              <a:t> ATP </a:t>
            </a:r>
          </a:p>
        </p:txBody>
      </p:sp>
      <p:sp>
        <p:nvSpPr>
          <p:cNvPr id="30" name="TextBox 29">
            <a:extLst>
              <a:ext uri="{FF2B5EF4-FFF2-40B4-BE49-F238E27FC236}">
                <a16:creationId xmlns:a16="http://schemas.microsoft.com/office/drawing/2014/main" id="{5BBCD340-A153-4BD3-9495-6AA838849843}"/>
              </a:ext>
            </a:extLst>
          </p:cNvPr>
          <p:cNvSpPr txBox="1"/>
          <p:nvPr/>
        </p:nvSpPr>
        <p:spPr>
          <a:xfrm>
            <a:off x="6304113" y="5297698"/>
            <a:ext cx="5719312" cy="190770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lnSpc>
                <a:spcPct val="90000"/>
              </a:lnSpc>
              <a:spcBef>
                <a:spcPts val="1000"/>
              </a:spcBef>
              <a:spcAft>
                <a:spcPts val="500"/>
              </a:spcAft>
            </a:pPr>
            <a:r>
              <a:rPr lang="en-US" sz="2400"/>
              <a:t>ADP + Energy from food + Pi →ATP </a:t>
            </a:r>
            <a:endParaRPr lang="en-CA" sz="2400">
              <a:ea typeface="+mn-lt"/>
              <a:cs typeface="+mn-lt"/>
            </a:endParaRPr>
          </a:p>
          <a:p>
            <a:pPr algn="ctr">
              <a:lnSpc>
                <a:spcPct val="90000"/>
              </a:lnSpc>
              <a:spcBef>
                <a:spcPts val="1000"/>
              </a:spcBef>
              <a:spcAft>
                <a:spcPts val="500"/>
              </a:spcAft>
            </a:pPr>
            <a:r>
              <a:rPr lang="en-US" sz="2400"/>
              <a:t>ATP→ Energy to do work + ADP + Pi</a:t>
            </a:r>
            <a:endParaRPr lang="en-CA" sz="2400">
              <a:ea typeface="+mn-lt"/>
              <a:cs typeface="+mn-lt"/>
            </a:endParaRPr>
          </a:p>
          <a:p>
            <a:pPr algn="ctr">
              <a:lnSpc>
                <a:spcPct val="90000"/>
              </a:lnSpc>
              <a:spcBef>
                <a:spcPts val="1000"/>
              </a:spcBef>
              <a:spcAft>
                <a:spcPts val="500"/>
              </a:spcAft>
            </a:pPr>
            <a:endParaRPr lang="en-US" sz="2400">
              <a:ea typeface="+mn-lt"/>
              <a:cs typeface="+mn-lt"/>
            </a:endParaRPr>
          </a:p>
          <a:p>
            <a:pPr algn="ctr"/>
            <a:endParaRPr lang="en-US" sz="2400"/>
          </a:p>
        </p:txBody>
      </p:sp>
      <p:sp>
        <p:nvSpPr>
          <p:cNvPr id="24" name="TextBox 23">
            <a:extLst>
              <a:ext uri="{FF2B5EF4-FFF2-40B4-BE49-F238E27FC236}">
                <a16:creationId xmlns:a16="http://schemas.microsoft.com/office/drawing/2014/main" id="{4EE680E4-4EB9-44ED-ABB2-DF4301602518}"/>
              </a:ext>
            </a:extLst>
          </p:cNvPr>
          <p:cNvSpPr txBox="1"/>
          <p:nvPr/>
        </p:nvSpPr>
        <p:spPr>
          <a:xfrm>
            <a:off x="6107824" y="6596390"/>
            <a:ext cx="6091381" cy="2616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en-US" sz="1050">
                <a:solidFill>
                  <a:schemeClr val="bg1"/>
                </a:solidFill>
                <a:ea typeface="+mn-lt"/>
                <a:cs typeface="+mn-lt"/>
              </a:rPr>
              <a:t>Gordon &amp; Wardlaw. </a:t>
            </a:r>
            <a:r>
              <a:rPr lang="en-US" sz="1050" i="1">
                <a:solidFill>
                  <a:schemeClr val="bg1"/>
                </a:solidFill>
                <a:ea typeface="+mn-lt"/>
                <a:cs typeface="+mn-lt"/>
              </a:rPr>
              <a:t>Contemporary nutrition 6th ed. </a:t>
            </a:r>
            <a:r>
              <a:rPr lang="en-US" sz="1050">
                <a:solidFill>
                  <a:schemeClr val="bg1"/>
                </a:solidFill>
                <a:ea typeface="+mn-lt"/>
                <a:cs typeface="+mn-lt"/>
              </a:rPr>
              <a:t>2004</a:t>
            </a:r>
            <a:endParaRPr lang="en-US" sz="1400" i="1">
              <a:solidFill>
                <a:schemeClr val="bg1"/>
              </a:solidFill>
              <a:ea typeface="+mn-lt"/>
              <a:cs typeface="+mn-lt"/>
            </a:endParaRPr>
          </a:p>
        </p:txBody>
      </p:sp>
      <p:cxnSp>
        <p:nvCxnSpPr>
          <p:cNvPr id="31" name="Straight Connector 30">
            <a:extLst>
              <a:ext uri="{FF2B5EF4-FFF2-40B4-BE49-F238E27FC236}">
                <a16:creationId xmlns:a16="http://schemas.microsoft.com/office/drawing/2014/main" id="{A9D6A27C-FB17-824A-8039-A21D3B084316}"/>
              </a:ext>
            </a:extLst>
          </p:cNvPr>
          <p:cNvCxnSpPr>
            <a:cxnSpLocks/>
          </p:cNvCxnSpPr>
          <p:nvPr/>
        </p:nvCxnSpPr>
        <p:spPr>
          <a:xfrm>
            <a:off x="861847" y="1078503"/>
            <a:ext cx="4981016" cy="0"/>
          </a:xfrm>
          <a:prstGeom prst="line">
            <a:avLst/>
          </a:prstGeom>
          <a:ln w="381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24703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658D5B-050D-F049-AA02-C45CC4B5BE25}"/>
              </a:ext>
            </a:extLst>
          </p:cNvPr>
          <p:cNvSpPr>
            <a:spLocks noGrp="1"/>
          </p:cNvSpPr>
          <p:nvPr>
            <p:ph type="title"/>
          </p:nvPr>
        </p:nvSpPr>
        <p:spPr>
          <a:xfrm>
            <a:off x="2222938" y="1820335"/>
            <a:ext cx="7746124" cy="849858"/>
          </a:xfrm>
        </p:spPr>
        <p:txBody>
          <a:bodyPr/>
          <a:lstStyle/>
          <a:p>
            <a:pPr algn="ctr"/>
            <a:r>
              <a:rPr lang="en-US" sz="4400"/>
              <a:t>How many calories per gram are provided by each of the macronutrients?</a:t>
            </a:r>
          </a:p>
        </p:txBody>
      </p:sp>
    </p:spTree>
    <p:extLst>
      <p:ext uri="{BB962C8B-B14F-4D97-AF65-F5344CB8AC3E}">
        <p14:creationId xmlns:p14="http://schemas.microsoft.com/office/powerpoint/2010/main" val="271866329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E158A7-C091-0D4C-BB9A-33DA3C9B2475}"/>
              </a:ext>
            </a:extLst>
          </p:cNvPr>
          <p:cNvSpPr>
            <a:spLocks noGrp="1"/>
          </p:cNvSpPr>
          <p:nvPr>
            <p:ph type="title"/>
          </p:nvPr>
        </p:nvSpPr>
        <p:spPr/>
        <p:txBody>
          <a:bodyPr/>
          <a:lstStyle/>
          <a:p>
            <a:r>
              <a:rPr lang="en-US">
                <a:latin typeface="Century Gothic"/>
              </a:rPr>
              <a:t>Carbohydrates (CHO)</a:t>
            </a:r>
            <a:endParaRPr lang="en-US"/>
          </a:p>
        </p:txBody>
      </p:sp>
      <p:sp>
        <p:nvSpPr>
          <p:cNvPr id="3" name="Text Placeholder 2">
            <a:extLst>
              <a:ext uri="{FF2B5EF4-FFF2-40B4-BE49-F238E27FC236}">
                <a16:creationId xmlns:a16="http://schemas.microsoft.com/office/drawing/2014/main" id="{0EFF185E-D943-8041-AAAF-A2438C586D71}"/>
              </a:ext>
            </a:extLst>
          </p:cNvPr>
          <p:cNvSpPr>
            <a:spLocks noGrp="1"/>
          </p:cNvSpPr>
          <p:nvPr>
            <p:ph type="body" sz="quarter" idx="10"/>
          </p:nvPr>
        </p:nvSpPr>
        <p:spPr>
          <a:xfrm>
            <a:off x="861847" y="2157957"/>
            <a:ext cx="10499389" cy="3812202"/>
          </a:xfrm>
        </p:spPr>
        <p:txBody>
          <a:bodyPr vert="horz" lIns="91440" tIns="45720" rIns="91440" bIns="45720" rtlCol="0" anchor="t">
            <a:noAutofit/>
          </a:bodyPr>
          <a:lstStyle/>
          <a:p>
            <a:r>
              <a:rPr lang="en-US">
                <a:latin typeface="Century Gothic"/>
              </a:rPr>
              <a:t>Made up of carbon, hydrogen, and oxygen (C₆H₁₂O₆). </a:t>
            </a:r>
            <a:endParaRPr lang="en-CA">
              <a:latin typeface="Century Gothic"/>
            </a:endParaRPr>
          </a:p>
          <a:p>
            <a:endParaRPr lang="en-US" sz="2400">
              <a:latin typeface="Century Gothic"/>
            </a:endParaRPr>
          </a:p>
          <a:p>
            <a:endParaRPr lang="en-US" sz="2400">
              <a:latin typeface="Century Gothic"/>
            </a:endParaRPr>
          </a:p>
          <a:p>
            <a:endParaRPr lang="en-US" sz="2400">
              <a:latin typeface="Century Gothic"/>
            </a:endParaRPr>
          </a:p>
          <a:p>
            <a:endParaRPr lang="en-US" sz="2400">
              <a:latin typeface="Century Gothic"/>
            </a:endParaRPr>
          </a:p>
          <a:p>
            <a:endParaRPr lang="en-US" sz="2400">
              <a:latin typeface="Century Gothic"/>
            </a:endParaRPr>
          </a:p>
          <a:p>
            <a:endParaRPr lang="en-US" sz="2400">
              <a:latin typeface="Century Gothic"/>
            </a:endParaRPr>
          </a:p>
          <a:p>
            <a:r>
              <a:rPr lang="en-US" sz="2400">
                <a:latin typeface="Century Gothic"/>
              </a:rPr>
              <a:t>Carbohydrates are commonly known as a source of energy for the body.</a:t>
            </a:r>
            <a:endParaRPr lang="en-CA" sz="2400">
              <a:latin typeface="Century Gothic"/>
            </a:endParaRPr>
          </a:p>
          <a:p>
            <a:endParaRPr lang="en-US" sz="2400">
              <a:latin typeface="Century Gothic"/>
            </a:endParaRPr>
          </a:p>
          <a:p>
            <a:endParaRPr lang="en-US" sz="2400"/>
          </a:p>
        </p:txBody>
      </p:sp>
      <p:sp>
        <p:nvSpPr>
          <p:cNvPr id="8" name="TextBox 7">
            <a:extLst>
              <a:ext uri="{FF2B5EF4-FFF2-40B4-BE49-F238E27FC236}">
                <a16:creationId xmlns:a16="http://schemas.microsoft.com/office/drawing/2014/main" id="{B733355F-559F-42FE-A05F-E78B742C3F64}"/>
              </a:ext>
            </a:extLst>
          </p:cNvPr>
          <p:cNvSpPr txBox="1"/>
          <p:nvPr/>
        </p:nvSpPr>
        <p:spPr>
          <a:xfrm>
            <a:off x="905219" y="1501966"/>
            <a:ext cx="8673946"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b="1" u="sng"/>
              <a:t>Carbohydrates</a:t>
            </a:r>
            <a:r>
              <a:rPr lang="en-US" sz="2800" b="1" u="sng"/>
              <a:t> </a:t>
            </a:r>
            <a:r>
              <a:rPr lang="en-US" sz="2800"/>
              <a:t>=           calories per gram</a:t>
            </a:r>
          </a:p>
        </p:txBody>
      </p:sp>
      <p:pic>
        <p:nvPicPr>
          <p:cNvPr id="9" name="Graphic 9" descr="Badge 4">
            <a:extLst>
              <a:ext uri="{FF2B5EF4-FFF2-40B4-BE49-F238E27FC236}">
                <a16:creationId xmlns:a16="http://schemas.microsoft.com/office/drawing/2014/main" id="{6B2B168E-2DBF-4660-9594-E97B00A6202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591499" y="1310089"/>
            <a:ext cx="914400" cy="914400"/>
          </a:xfrm>
          <a:prstGeom prst="rect">
            <a:avLst/>
          </a:prstGeom>
        </p:spPr>
      </p:pic>
      <p:pic>
        <p:nvPicPr>
          <p:cNvPr id="10" name="Graphic 10" descr="Plant With Roots">
            <a:extLst>
              <a:ext uri="{FF2B5EF4-FFF2-40B4-BE49-F238E27FC236}">
                <a16:creationId xmlns:a16="http://schemas.microsoft.com/office/drawing/2014/main" id="{316849C0-478C-4515-857C-437FC02C9A9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664245" y="3339028"/>
            <a:ext cx="1180640" cy="1171460"/>
          </a:xfrm>
          <a:prstGeom prst="rect">
            <a:avLst/>
          </a:prstGeom>
        </p:spPr>
      </p:pic>
      <p:sp>
        <p:nvSpPr>
          <p:cNvPr id="13" name="Freeform 20">
            <a:extLst>
              <a:ext uri="{FF2B5EF4-FFF2-40B4-BE49-F238E27FC236}">
                <a16:creationId xmlns:a16="http://schemas.microsoft.com/office/drawing/2014/main" id="{087B72E6-4CA9-4999-A083-9918304CBE0D}"/>
              </a:ext>
            </a:extLst>
          </p:cNvPr>
          <p:cNvSpPr>
            <a:spLocks noEditPoints="1"/>
          </p:cNvSpPr>
          <p:nvPr/>
        </p:nvSpPr>
        <p:spPr bwMode="auto">
          <a:xfrm>
            <a:off x="9365362" y="3338629"/>
            <a:ext cx="627196" cy="538728"/>
          </a:xfrm>
          <a:custGeom>
            <a:avLst/>
            <a:gdLst>
              <a:gd name="T0" fmla="*/ 627 w 949"/>
              <a:gd name="T1" fmla="*/ 10 h 816"/>
              <a:gd name="T2" fmla="*/ 233 w 949"/>
              <a:gd name="T3" fmla="*/ 0 h 816"/>
              <a:gd name="T4" fmla="*/ 113 w 949"/>
              <a:gd name="T5" fmla="*/ 22 h 816"/>
              <a:gd name="T6" fmla="*/ 24 w 949"/>
              <a:gd name="T7" fmla="*/ 105 h 816"/>
              <a:gd name="T8" fmla="*/ 0 w 949"/>
              <a:gd name="T9" fmla="*/ 215 h 816"/>
              <a:gd name="T10" fmla="*/ 20 w 949"/>
              <a:gd name="T11" fmla="*/ 412 h 816"/>
              <a:gd name="T12" fmla="*/ 12 w 949"/>
              <a:gd name="T13" fmla="*/ 545 h 816"/>
              <a:gd name="T14" fmla="*/ 2 w 949"/>
              <a:gd name="T15" fmla="*/ 729 h 816"/>
              <a:gd name="T16" fmla="*/ 30 w 949"/>
              <a:gd name="T17" fmla="*/ 794 h 816"/>
              <a:gd name="T18" fmla="*/ 103 w 949"/>
              <a:gd name="T19" fmla="*/ 814 h 816"/>
              <a:gd name="T20" fmla="*/ 766 w 949"/>
              <a:gd name="T21" fmla="*/ 278 h 816"/>
              <a:gd name="T22" fmla="*/ 919 w 949"/>
              <a:gd name="T23" fmla="*/ 125 h 816"/>
              <a:gd name="T24" fmla="*/ 947 w 949"/>
              <a:gd name="T25" fmla="*/ 37 h 816"/>
              <a:gd name="T26" fmla="*/ 917 w 949"/>
              <a:gd name="T27" fmla="*/ 8 h 816"/>
              <a:gd name="T28" fmla="*/ 541 w 949"/>
              <a:gd name="T29" fmla="*/ 394 h 816"/>
              <a:gd name="T30" fmla="*/ 531 w 949"/>
              <a:gd name="T31" fmla="*/ 296 h 816"/>
              <a:gd name="T32" fmla="*/ 557 w 949"/>
              <a:gd name="T33" fmla="*/ 257 h 816"/>
              <a:gd name="T34" fmla="*/ 603 w 949"/>
              <a:gd name="T35" fmla="*/ 253 h 816"/>
              <a:gd name="T36" fmla="*/ 623 w 949"/>
              <a:gd name="T37" fmla="*/ 243 h 816"/>
              <a:gd name="T38" fmla="*/ 688 w 949"/>
              <a:gd name="T39" fmla="*/ 195 h 816"/>
              <a:gd name="T40" fmla="*/ 643 w 949"/>
              <a:gd name="T41" fmla="*/ 187 h 816"/>
              <a:gd name="T42" fmla="*/ 617 w 949"/>
              <a:gd name="T43" fmla="*/ 127 h 816"/>
              <a:gd name="T44" fmla="*/ 623 w 949"/>
              <a:gd name="T45" fmla="*/ 173 h 816"/>
              <a:gd name="T46" fmla="*/ 581 w 949"/>
              <a:gd name="T47" fmla="*/ 237 h 816"/>
              <a:gd name="T48" fmla="*/ 551 w 949"/>
              <a:gd name="T49" fmla="*/ 235 h 816"/>
              <a:gd name="T50" fmla="*/ 519 w 949"/>
              <a:gd name="T51" fmla="*/ 263 h 816"/>
              <a:gd name="T52" fmla="*/ 509 w 949"/>
              <a:gd name="T53" fmla="*/ 177 h 816"/>
              <a:gd name="T54" fmla="*/ 553 w 949"/>
              <a:gd name="T55" fmla="*/ 151 h 816"/>
              <a:gd name="T56" fmla="*/ 491 w 949"/>
              <a:gd name="T57" fmla="*/ 165 h 816"/>
              <a:gd name="T58" fmla="*/ 448 w 949"/>
              <a:gd name="T59" fmla="*/ 113 h 816"/>
              <a:gd name="T60" fmla="*/ 479 w 949"/>
              <a:gd name="T61" fmla="*/ 205 h 816"/>
              <a:gd name="T62" fmla="*/ 428 w 949"/>
              <a:gd name="T63" fmla="*/ 259 h 816"/>
              <a:gd name="T64" fmla="*/ 352 w 949"/>
              <a:gd name="T65" fmla="*/ 215 h 816"/>
              <a:gd name="T66" fmla="*/ 318 w 949"/>
              <a:gd name="T67" fmla="*/ 147 h 816"/>
              <a:gd name="T68" fmla="*/ 318 w 949"/>
              <a:gd name="T69" fmla="*/ 177 h 816"/>
              <a:gd name="T70" fmla="*/ 298 w 949"/>
              <a:gd name="T71" fmla="*/ 205 h 816"/>
              <a:gd name="T72" fmla="*/ 274 w 949"/>
              <a:gd name="T73" fmla="*/ 209 h 816"/>
              <a:gd name="T74" fmla="*/ 336 w 949"/>
              <a:gd name="T75" fmla="*/ 233 h 816"/>
              <a:gd name="T76" fmla="*/ 378 w 949"/>
              <a:gd name="T77" fmla="*/ 292 h 816"/>
              <a:gd name="T78" fmla="*/ 264 w 949"/>
              <a:gd name="T79" fmla="*/ 322 h 816"/>
              <a:gd name="T80" fmla="*/ 298 w 949"/>
              <a:gd name="T81" fmla="*/ 330 h 816"/>
              <a:gd name="T82" fmla="*/ 320 w 949"/>
              <a:gd name="T83" fmla="*/ 380 h 816"/>
              <a:gd name="T84" fmla="*/ 390 w 949"/>
              <a:gd name="T85" fmla="*/ 306 h 816"/>
              <a:gd name="T86" fmla="*/ 485 w 949"/>
              <a:gd name="T87" fmla="*/ 270 h 816"/>
              <a:gd name="T88" fmla="*/ 515 w 949"/>
              <a:gd name="T89" fmla="*/ 352 h 816"/>
              <a:gd name="T90" fmla="*/ 364 w 949"/>
              <a:gd name="T91" fmla="*/ 521 h 816"/>
              <a:gd name="T92" fmla="*/ 159 w 949"/>
              <a:gd name="T93" fmla="*/ 597 h 816"/>
              <a:gd name="T94" fmla="*/ 111 w 949"/>
              <a:gd name="T95" fmla="*/ 655 h 816"/>
              <a:gd name="T96" fmla="*/ 262 w 949"/>
              <a:gd name="T97" fmla="*/ 595 h 816"/>
              <a:gd name="T98" fmla="*/ 103 w 949"/>
              <a:gd name="T99" fmla="*/ 752 h 816"/>
              <a:gd name="T100" fmla="*/ 65 w 949"/>
              <a:gd name="T101" fmla="*/ 744 h 816"/>
              <a:gd name="T102" fmla="*/ 61 w 949"/>
              <a:gd name="T103" fmla="*/ 621 h 816"/>
              <a:gd name="T104" fmla="*/ 79 w 949"/>
              <a:gd name="T105" fmla="*/ 436 h 816"/>
              <a:gd name="T106" fmla="*/ 59 w 949"/>
              <a:gd name="T107" fmla="*/ 245 h 816"/>
              <a:gd name="T108" fmla="*/ 69 w 949"/>
              <a:gd name="T109" fmla="*/ 147 h 816"/>
              <a:gd name="T110" fmla="*/ 127 w 949"/>
              <a:gd name="T111" fmla="*/ 81 h 816"/>
              <a:gd name="T112" fmla="*/ 233 w 949"/>
              <a:gd name="T113" fmla="*/ 59 h 816"/>
              <a:gd name="T114" fmla="*/ 545 w 949"/>
              <a:gd name="T115" fmla="*/ 71 h 816"/>
              <a:gd name="T116" fmla="*/ 875 w 949"/>
              <a:gd name="T117" fmla="*/ 59 h 816"/>
              <a:gd name="T118" fmla="*/ 838 w 949"/>
              <a:gd name="T119" fmla="*/ 133 h 8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949" h="816">
                <a:moveTo>
                  <a:pt x="875" y="0"/>
                </a:moveTo>
                <a:lnTo>
                  <a:pt x="875" y="0"/>
                </a:lnTo>
                <a:lnTo>
                  <a:pt x="814" y="2"/>
                </a:lnTo>
                <a:lnTo>
                  <a:pt x="728" y="6"/>
                </a:lnTo>
                <a:lnTo>
                  <a:pt x="728" y="6"/>
                </a:lnTo>
                <a:lnTo>
                  <a:pt x="627" y="10"/>
                </a:lnTo>
                <a:lnTo>
                  <a:pt x="545" y="12"/>
                </a:lnTo>
                <a:lnTo>
                  <a:pt x="545" y="12"/>
                </a:lnTo>
                <a:lnTo>
                  <a:pt x="442" y="10"/>
                </a:lnTo>
                <a:lnTo>
                  <a:pt x="324" y="4"/>
                </a:lnTo>
                <a:lnTo>
                  <a:pt x="324" y="4"/>
                </a:lnTo>
                <a:lnTo>
                  <a:pt x="233" y="0"/>
                </a:lnTo>
                <a:lnTo>
                  <a:pt x="233" y="0"/>
                </a:lnTo>
                <a:lnTo>
                  <a:pt x="207" y="2"/>
                </a:lnTo>
                <a:lnTo>
                  <a:pt x="181" y="4"/>
                </a:lnTo>
                <a:lnTo>
                  <a:pt x="157" y="8"/>
                </a:lnTo>
                <a:lnTo>
                  <a:pt x="133" y="14"/>
                </a:lnTo>
                <a:lnTo>
                  <a:pt x="113" y="22"/>
                </a:lnTo>
                <a:lnTo>
                  <a:pt x="93" y="31"/>
                </a:lnTo>
                <a:lnTo>
                  <a:pt x="75" y="43"/>
                </a:lnTo>
                <a:lnTo>
                  <a:pt x="59" y="55"/>
                </a:lnTo>
                <a:lnTo>
                  <a:pt x="46" y="71"/>
                </a:lnTo>
                <a:lnTo>
                  <a:pt x="34" y="87"/>
                </a:lnTo>
                <a:lnTo>
                  <a:pt x="24" y="105"/>
                </a:lnTo>
                <a:lnTo>
                  <a:pt x="16" y="123"/>
                </a:lnTo>
                <a:lnTo>
                  <a:pt x="8" y="145"/>
                </a:lnTo>
                <a:lnTo>
                  <a:pt x="4" y="167"/>
                </a:lnTo>
                <a:lnTo>
                  <a:pt x="0" y="191"/>
                </a:lnTo>
                <a:lnTo>
                  <a:pt x="0" y="215"/>
                </a:lnTo>
                <a:lnTo>
                  <a:pt x="0" y="215"/>
                </a:lnTo>
                <a:lnTo>
                  <a:pt x="0" y="249"/>
                </a:lnTo>
                <a:lnTo>
                  <a:pt x="4" y="280"/>
                </a:lnTo>
                <a:lnTo>
                  <a:pt x="12" y="338"/>
                </a:lnTo>
                <a:lnTo>
                  <a:pt x="12" y="338"/>
                </a:lnTo>
                <a:lnTo>
                  <a:pt x="18" y="388"/>
                </a:lnTo>
                <a:lnTo>
                  <a:pt x="20" y="412"/>
                </a:lnTo>
                <a:lnTo>
                  <a:pt x="22" y="436"/>
                </a:lnTo>
                <a:lnTo>
                  <a:pt x="22" y="436"/>
                </a:lnTo>
                <a:lnTo>
                  <a:pt x="20" y="462"/>
                </a:lnTo>
                <a:lnTo>
                  <a:pt x="18" y="490"/>
                </a:lnTo>
                <a:lnTo>
                  <a:pt x="12" y="545"/>
                </a:lnTo>
                <a:lnTo>
                  <a:pt x="12" y="545"/>
                </a:lnTo>
                <a:lnTo>
                  <a:pt x="4" y="617"/>
                </a:lnTo>
                <a:lnTo>
                  <a:pt x="0" y="653"/>
                </a:lnTo>
                <a:lnTo>
                  <a:pt x="0" y="693"/>
                </a:lnTo>
                <a:lnTo>
                  <a:pt x="0" y="693"/>
                </a:lnTo>
                <a:lnTo>
                  <a:pt x="0" y="711"/>
                </a:lnTo>
                <a:lnTo>
                  <a:pt x="2" y="729"/>
                </a:lnTo>
                <a:lnTo>
                  <a:pt x="4" y="744"/>
                </a:lnTo>
                <a:lnTo>
                  <a:pt x="8" y="756"/>
                </a:lnTo>
                <a:lnTo>
                  <a:pt x="12" y="768"/>
                </a:lnTo>
                <a:lnTo>
                  <a:pt x="18" y="778"/>
                </a:lnTo>
                <a:lnTo>
                  <a:pt x="24" y="788"/>
                </a:lnTo>
                <a:lnTo>
                  <a:pt x="30" y="794"/>
                </a:lnTo>
                <a:lnTo>
                  <a:pt x="44" y="806"/>
                </a:lnTo>
                <a:lnTo>
                  <a:pt x="57" y="812"/>
                </a:lnTo>
                <a:lnTo>
                  <a:pt x="69" y="816"/>
                </a:lnTo>
                <a:lnTo>
                  <a:pt x="83" y="816"/>
                </a:lnTo>
                <a:lnTo>
                  <a:pt x="83" y="816"/>
                </a:lnTo>
                <a:lnTo>
                  <a:pt x="103" y="814"/>
                </a:lnTo>
                <a:lnTo>
                  <a:pt x="125" y="808"/>
                </a:lnTo>
                <a:lnTo>
                  <a:pt x="145" y="800"/>
                </a:lnTo>
                <a:lnTo>
                  <a:pt x="163" y="788"/>
                </a:lnTo>
                <a:lnTo>
                  <a:pt x="191" y="768"/>
                </a:lnTo>
                <a:lnTo>
                  <a:pt x="205" y="756"/>
                </a:lnTo>
                <a:lnTo>
                  <a:pt x="766" y="278"/>
                </a:lnTo>
                <a:lnTo>
                  <a:pt x="766" y="278"/>
                </a:lnTo>
                <a:lnTo>
                  <a:pt x="796" y="253"/>
                </a:lnTo>
                <a:lnTo>
                  <a:pt x="830" y="225"/>
                </a:lnTo>
                <a:lnTo>
                  <a:pt x="864" y="193"/>
                </a:lnTo>
                <a:lnTo>
                  <a:pt x="893" y="159"/>
                </a:lnTo>
                <a:lnTo>
                  <a:pt x="919" y="125"/>
                </a:lnTo>
                <a:lnTo>
                  <a:pt x="929" y="109"/>
                </a:lnTo>
                <a:lnTo>
                  <a:pt x="939" y="93"/>
                </a:lnTo>
                <a:lnTo>
                  <a:pt x="945" y="77"/>
                </a:lnTo>
                <a:lnTo>
                  <a:pt x="949" y="63"/>
                </a:lnTo>
                <a:lnTo>
                  <a:pt x="949" y="49"/>
                </a:lnTo>
                <a:lnTo>
                  <a:pt x="947" y="37"/>
                </a:lnTo>
                <a:lnTo>
                  <a:pt x="947" y="37"/>
                </a:lnTo>
                <a:lnTo>
                  <a:pt x="943" y="31"/>
                </a:lnTo>
                <a:lnTo>
                  <a:pt x="939" y="25"/>
                </a:lnTo>
                <a:lnTo>
                  <a:pt x="933" y="18"/>
                </a:lnTo>
                <a:lnTo>
                  <a:pt x="927" y="12"/>
                </a:lnTo>
                <a:lnTo>
                  <a:pt x="917" y="8"/>
                </a:lnTo>
                <a:lnTo>
                  <a:pt x="905" y="4"/>
                </a:lnTo>
                <a:lnTo>
                  <a:pt x="891" y="2"/>
                </a:lnTo>
                <a:lnTo>
                  <a:pt x="875" y="0"/>
                </a:lnTo>
                <a:lnTo>
                  <a:pt x="875" y="0"/>
                </a:lnTo>
                <a:close/>
                <a:moveTo>
                  <a:pt x="728" y="235"/>
                </a:moveTo>
                <a:lnTo>
                  <a:pt x="541" y="394"/>
                </a:lnTo>
                <a:lnTo>
                  <a:pt x="541" y="394"/>
                </a:lnTo>
                <a:lnTo>
                  <a:pt x="541" y="370"/>
                </a:lnTo>
                <a:lnTo>
                  <a:pt x="539" y="346"/>
                </a:lnTo>
                <a:lnTo>
                  <a:pt x="537" y="320"/>
                </a:lnTo>
                <a:lnTo>
                  <a:pt x="531" y="296"/>
                </a:lnTo>
                <a:lnTo>
                  <a:pt x="531" y="296"/>
                </a:lnTo>
                <a:lnTo>
                  <a:pt x="533" y="280"/>
                </a:lnTo>
                <a:lnTo>
                  <a:pt x="539" y="268"/>
                </a:lnTo>
                <a:lnTo>
                  <a:pt x="547" y="263"/>
                </a:lnTo>
                <a:lnTo>
                  <a:pt x="555" y="257"/>
                </a:lnTo>
                <a:lnTo>
                  <a:pt x="555" y="257"/>
                </a:lnTo>
                <a:lnTo>
                  <a:pt x="557" y="257"/>
                </a:lnTo>
                <a:lnTo>
                  <a:pt x="559" y="257"/>
                </a:lnTo>
                <a:lnTo>
                  <a:pt x="559" y="257"/>
                </a:lnTo>
                <a:lnTo>
                  <a:pt x="567" y="259"/>
                </a:lnTo>
                <a:lnTo>
                  <a:pt x="573" y="261"/>
                </a:lnTo>
                <a:lnTo>
                  <a:pt x="589" y="259"/>
                </a:lnTo>
                <a:lnTo>
                  <a:pt x="603" y="253"/>
                </a:lnTo>
                <a:lnTo>
                  <a:pt x="617" y="247"/>
                </a:lnTo>
                <a:lnTo>
                  <a:pt x="617" y="247"/>
                </a:lnTo>
                <a:lnTo>
                  <a:pt x="617" y="247"/>
                </a:lnTo>
                <a:lnTo>
                  <a:pt x="619" y="247"/>
                </a:lnTo>
                <a:lnTo>
                  <a:pt x="619" y="247"/>
                </a:lnTo>
                <a:lnTo>
                  <a:pt x="623" y="243"/>
                </a:lnTo>
                <a:lnTo>
                  <a:pt x="623" y="243"/>
                </a:lnTo>
                <a:lnTo>
                  <a:pt x="641" y="229"/>
                </a:lnTo>
                <a:lnTo>
                  <a:pt x="655" y="217"/>
                </a:lnTo>
                <a:lnTo>
                  <a:pt x="670" y="205"/>
                </a:lnTo>
                <a:lnTo>
                  <a:pt x="688" y="195"/>
                </a:lnTo>
                <a:lnTo>
                  <a:pt x="688" y="195"/>
                </a:lnTo>
                <a:lnTo>
                  <a:pt x="672" y="197"/>
                </a:lnTo>
                <a:lnTo>
                  <a:pt x="657" y="203"/>
                </a:lnTo>
                <a:lnTo>
                  <a:pt x="635" y="213"/>
                </a:lnTo>
                <a:lnTo>
                  <a:pt x="635" y="213"/>
                </a:lnTo>
                <a:lnTo>
                  <a:pt x="641" y="199"/>
                </a:lnTo>
                <a:lnTo>
                  <a:pt x="643" y="187"/>
                </a:lnTo>
                <a:lnTo>
                  <a:pt x="643" y="187"/>
                </a:lnTo>
                <a:lnTo>
                  <a:pt x="643" y="173"/>
                </a:lnTo>
                <a:lnTo>
                  <a:pt x="641" y="159"/>
                </a:lnTo>
                <a:lnTo>
                  <a:pt x="635" y="149"/>
                </a:lnTo>
                <a:lnTo>
                  <a:pt x="629" y="139"/>
                </a:lnTo>
                <a:lnTo>
                  <a:pt x="617" y="127"/>
                </a:lnTo>
                <a:lnTo>
                  <a:pt x="611" y="123"/>
                </a:lnTo>
                <a:lnTo>
                  <a:pt x="611" y="123"/>
                </a:lnTo>
                <a:lnTo>
                  <a:pt x="615" y="133"/>
                </a:lnTo>
                <a:lnTo>
                  <a:pt x="619" y="143"/>
                </a:lnTo>
                <a:lnTo>
                  <a:pt x="621" y="157"/>
                </a:lnTo>
                <a:lnTo>
                  <a:pt x="623" y="173"/>
                </a:lnTo>
                <a:lnTo>
                  <a:pt x="619" y="193"/>
                </a:lnTo>
                <a:lnTo>
                  <a:pt x="611" y="213"/>
                </a:lnTo>
                <a:lnTo>
                  <a:pt x="607" y="223"/>
                </a:lnTo>
                <a:lnTo>
                  <a:pt x="599" y="233"/>
                </a:lnTo>
                <a:lnTo>
                  <a:pt x="599" y="233"/>
                </a:lnTo>
                <a:lnTo>
                  <a:pt x="581" y="237"/>
                </a:lnTo>
                <a:lnTo>
                  <a:pt x="575" y="237"/>
                </a:lnTo>
                <a:lnTo>
                  <a:pt x="569" y="235"/>
                </a:lnTo>
                <a:lnTo>
                  <a:pt x="569" y="235"/>
                </a:lnTo>
                <a:lnTo>
                  <a:pt x="563" y="235"/>
                </a:lnTo>
                <a:lnTo>
                  <a:pt x="557" y="233"/>
                </a:lnTo>
                <a:lnTo>
                  <a:pt x="551" y="235"/>
                </a:lnTo>
                <a:lnTo>
                  <a:pt x="545" y="237"/>
                </a:lnTo>
                <a:lnTo>
                  <a:pt x="545" y="237"/>
                </a:lnTo>
                <a:lnTo>
                  <a:pt x="537" y="241"/>
                </a:lnTo>
                <a:lnTo>
                  <a:pt x="529" y="247"/>
                </a:lnTo>
                <a:lnTo>
                  <a:pt x="519" y="263"/>
                </a:lnTo>
                <a:lnTo>
                  <a:pt x="519" y="263"/>
                </a:lnTo>
                <a:lnTo>
                  <a:pt x="511" y="233"/>
                </a:lnTo>
                <a:lnTo>
                  <a:pt x="503" y="197"/>
                </a:lnTo>
                <a:lnTo>
                  <a:pt x="503" y="197"/>
                </a:lnTo>
                <a:lnTo>
                  <a:pt x="503" y="191"/>
                </a:lnTo>
                <a:lnTo>
                  <a:pt x="505" y="185"/>
                </a:lnTo>
                <a:lnTo>
                  <a:pt x="509" y="177"/>
                </a:lnTo>
                <a:lnTo>
                  <a:pt x="515" y="171"/>
                </a:lnTo>
                <a:lnTo>
                  <a:pt x="521" y="165"/>
                </a:lnTo>
                <a:lnTo>
                  <a:pt x="531" y="159"/>
                </a:lnTo>
                <a:lnTo>
                  <a:pt x="541" y="153"/>
                </a:lnTo>
                <a:lnTo>
                  <a:pt x="553" y="151"/>
                </a:lnTo>
                <a:lnTo>
                  <a:pt x="553" y="151"/>
                </a:lnTo>
                <a:lnTo>
                  <a:pt x="547" y="149"/>
                </a:lnTo>
                <a:lnTo>
                  <a:pt x="531" y="149"/>
                </a:lnTo>
                <a:lnTo>
                  <a:pt x="521" y="151"/>
                </a:lnTo>
                <a:lnTo>
                  <a:pt x="511" y="153"/>
                </a:lnTo>
                <a:lnTo>
                  <a:pt x="501" y="157"/>
                </a:lnTo>
                <a:lnTo>
                  <a:pt x="491" y="165"/>
                </a:lnTo>
                <a:lnTo>
                  <a:pt x="491" y="165"/>
                </a:lnTo>
                <a:lnTo>
                  <a:pt x="485" y="151"/>
                </a:lnTo>
                <a:lnTo>
                  <a:pt x="477" y="139"/>
                </a:lnTo>
                <a:lnTo>
                  <a:pt x="469" y="131"/>
                </a:lnTo>
                <a:lnTo>
                  <a:pt x="461" y="123"/>
                </a:lnTo>
                <a:lnTo>
                  <a:pt x="448" y="113"/>
                </a:lnTo>
                <a:lnTo>
                  <a:pt x="442" y="111"/>
                </a:lnTo>
                <a:lnTo>
                  <a:pt x="442" y="111"/>
                </a:lnTo>
                <a:lnTo>
                  <a:pt x="448" y="117"/>
                </a:lnTo>
                <a:lnTo>
                  <a:pt x="454" y="129"/>
                </a:lnTo>
                <a:lnTo>
                  <a:pt x="467" y="163"/>
                </a:lnTo>
                <a:lnTo>
                  <a:pt x="479" y="205"/>
                </a:lnTo>
                <a:lnTo>
                  <a:pt x="491" y="249"/>
                </a:lnTo>
                <a:lnTo>
                  <a:pt x="491" y="249"/>
                </a:lnTo>
                <a:lnTo>
                  <a:pt x="477" y="245"/>
                </a:lnTo>
                <a:lnTo>
                  <a:pt x="461" y="247"/>
                </a:lnTo>
                <a:lnTo>
                  <a:pt x="446" y="251"/>
                </a:lnTo>
                <a:lnTo>
                  <a:pt x="428" y="259"/>
                </a:lnTo>
                <a:lnTo>
                  <a:pt x="428" y="259"/>
                </a:lnTo>
                <a:lnTo>
                  <a:pt x="414" y="255"/>
                </a:lnTo>
                <a:lnTo>
                  <a:pt x="400" y="249"/>
                </a:lnTo>
                <a:lnTo>
                  <a:pt x="386" y="241"/>
                </a:lnTo>
                <a:lnTo>
                  <a:pt x="374" y="233"/>
                </a:lnTo>
                <a:lnTo>
                  <a:pt x="352" y="215"/>
                </a:lnTo>
                <a:lnTo>
                  <a:pt x="338" y="199"/>
                </a:lnTo>
                <a:lnTo>
                  <a:pt x="338" y="199"/>
                </a:lnTo>
                <a:lnTo>
                  <a:pt x="338" y="193"/>
                </a:lnTo>
                <a:lnTo>
                  <a:pt x="338" y="185"/>
                </a:lnTo>
                <a:lnTo>
                  <a:pt x="330" y="169"/>
                </a:lnTo>
                <a:lnTo>
                  <a:pt x="318" y="147"/>
                </a:lnTo>
                <a:lnTo>
                  <a:pt x="302" y="121"/>
                </a:lnTo>
                <a:lnTo>
                  <a:pt x="302" y="121"/>
                </a:lnTo>
                <a:lnTo>
                  <a:pt x="306" y="131"/>
                </a:lnTo>
                <a:lnTo>
                  <a:pt x="314" y="153"/>
                </a:lnTo>
                <a:lnTo>
                  <a:pt x="318" y="165"/>
                </a:lnTo>
                <a:lnTo>
                  <a:pt x="318" y="177"/>
                </a:lnTo>
                <a:lnTo>
                  <a:pt x="318" y="189"/>
                </a:lnTo>
                <a:lnTo>
                  <a:pt x="316" y="193"/>
                </a:lnTo>
                <a:lnTo>
                  <a:pt x="314" y="197"/>
                </a:lnTo>
                <a:lnTo>
                  <a:pt x="314" y="197"/>
                </a:lnTo>
                <a:lnTo>
                  <a:pt x="306" y="203"/>
                </a:lnTo>
                <a:lnTo>
                  <a:pt x="298" y="205"/>
                </a:lnTo>
                <a:lnTo>
                  <a:pt x="290" y="207"/>
                </a:lnTo>
                <a:lnTo>
                  <a:pt x="282" y="207"/>
                </a:lnTo>
                <a:lnTo>
                  <a:pt x="268" y="203"/>
                </a:lnTo>
                <a:lnTo>
                  <a:pt x="262" y="201"/>
                </a:lnTo>
                <a:lnTo>
                  <a:pt x="262" y="201"/>
                </a:lnTo>
                <a:lnTo>
                  <a:pt x="274" y="209"/>
                </a:lnTo>
                <a:lnTo>
                  <a:pt x="290" y="215"/>
                </a:lnTo>
                <a:lnTo>
                  <a:pt x="308" y="221"/>
                </a:lnTo>
                <a:lnTo>
                  <a:pt x="316" y="221"/>
                </a:lnTo>
                <a:lnTo>
                  <a:pt x="324" y="219"/>
                </a:lnTo>
                <a:lnTo>
                  <a:pt x="324" y="219"/>
                </a:lnTo>
                <a:lnTo>
                  <a:pt x="336" y="233"/>
                </a:lnTo>
                <a:lnTo>
                  <a:pt x="354" y="249"/>
                </a:lnTo>
                <a:lnTo>
                  <a:pt x="376" y="264"/>
                </a:lnTo>
                <a:lnTo>
                  <a:pt x="388" y="270"/>
                </a:lnTo>
                <a:lnTo>
                  <a:pt x="400" y="274"/>
                </a:lnTo>
                <a:lnTo>
                  <a:pt x="400" y="274"/>
                </a:lnTo>
                <a:lnTo>
                  <a:pt x="378" y="292"/>
                </a:lnTo>
                <a:lnTo>
                  <a:pt x="354" y="312"/>
                </a:lnTo>
                <a:lnTo>
                  <a:pt x="354" y="312"/>
                </a:lnTo>
                <a:lnTo>
                  <a:pt x="332" y="312"/>
                </a:lnTo>
                <a:lnTo>
                  <a:pt x="298" y="314"/>
                </a:lnTo>
                <a:lnTo>
                  <a:pt x="280" y="318"/>
                </a:lnTo>
                <a:lnTo>
                  <a:pt x="264" y="322"/>
                </a:lnTo>
                <a:lnTo>
                  <a:pt x="249" y="328"/>
                </a:lnTo>
                <a:lnTo>
                  <a:pt x="235" y="336"/>
                </a:lnTo>
                <a:lnTo>
                  <a:pt x="235" y="336"/>
                </a:lnTo>
                <a:lnTo>
                  <a:pt x="243" y="334"/>
                </a:lnTo>
                <a:lnTo>
                  <a:pt x="266" y="332"/>
                </a:lnTo>
                <a:lnTo>
                  <a:pt x="298" y="330"/>
                </a:lnTo>
                <a:lnTo>
                  <a:pt x="316" y="332"/>
                </a:lnTo>
                <a:lnTo>
                  <a:pt x="334" y="334"/>
                </a:lnTo>
                <a:lnTo>
                  <a:pt x="334" y="334"/>
                </a:lnTo>
                <a:lnTo>
                  <a:pt x="326" y="350"/>
                </a:lnTo>
                <a:lnTo>
                  <a:pt x="322" y="366"/>
                </a:lnTo>
                <a:lnTo>
                  <a:pt x="320" y="380"/>
                </a:lnTo>
                <a:lnTo>
                  <a:pt x="320" y="380"/>
                </a:lnTo>
                <a:lnTo>
                  <a:pt x="330" y="366"/>
                </a:lnTo>
                <a:lnTo>
                  <a:pt x="342" y="350"/>
                </a:lnTo>
                <a:lnTo>
                  <a:pt x="354" y="338"/>
                </a:lnTo>
                <a:lnTo>
                  <a:pt x="366" y="326"/>
                </a:lnTo>
                <a:lnTo>
                  <a:pt x="390" y="306"/>
                </a:lnTo>
                <a:lnTo>
                  <a:pt x="416" y="290"/>
                </a:lnTo>
                <a:lnTo>
                  <a:pt x="438" y="280"/>
                </a:lnTo>
                <a:lnTo>
                  <a:pt x="460" y="272"/>
                </a:lnTo>
                <a:lnTo>
                  <a:pt x="475" y="270"/>
                </a:lnTo>
                <a:lnTo>
                  <a:pt x="485" y="270"/>
                </a:lnTo>
                <a:lnTo>
                  <a:pt x="485" y="270"/>
                </a:lnTo>
                <a:lnTo>
                  <a:pt x="491" y="274"/>
                </a:lnTo>
                <a:lnTo>
                  <a:pt x="495" y="280"/>
                </a:lnTo>
                <a:lnTo>
                  <a:pt x="503" y="294"/>
                </a:lnTo>
                <a:lnTo>
                  <a:pt x="509" y="310"/>
                </a:lnTo>
                <a:lnTo>
                  <a:pt x="513" y="330"/>
                </a:lnTo>
                <a:lnTo>
                  <a:pt x="515" y="352"/>
                </a:lnTo>
                <a:lnTo>
                  <a:pt x="517" y="374"/>
                </a:lnTo>
                <a:lnTo>
                  <a:pt x="515" y="416"/>
                </a:lnTo>
                <a:lnTo>
                  <a:pt x="436" y="482"/>
                </a:lnTo>
                <a:lnTo>
                  <a:pt x="436" y="482"/>
                </a:lnTo>
                <a:lnTo>
                  <a:pt x="404" y="503"/>
                </a:lnTo>
                <a:lnTo>
                  <a:pt x="364" y="521"/>
                </a:lnTo>
                <a:lnTo>
                  <a:pt x="316" y="539"/>
                </a:lnTo>
                <a:lnTo>
                  <a:pt x="255" y="557"/>
                </a:lnTo>
                <a:lnTo>
                  <a:pt x="255" y="557"/>
                </a:lnTo>
                <a:lnTo>
                  <a:pt x="215" y="571"/>
                </a:lnTo>
                <a:lnTo>
                  <a:pt x="183" y="583"/>
                </a:lnTo>
                <a:lnTo>
                  <a:pt x="159" y="597"/>
                </a:lnTo>
                <a:lnTo>
                  <a:pt x="139" y="611"/>
                </a:lnTo>
                <a:lnTo>
                  <a:pt x="127" y="625"/>
                </a:lnTo>
                <a:lnTo>
                  <a:pt x="117" y="639"/>
                </a:lnTo>
                <a:lnTo>
                  <a:pt x="101" y="661"/>
                </a:lnTo>
                <a:lnTo>
                  <a:pt x="101" y="661"/>
                </a:lnTo>
                <a:lnTo>
                  <a:pt x="111" y="655"/>
                </a:lnTo>
                <a:lnTo>
                  <a:pt x="143" y="639"/>
                </a:lnTo>
                <a:lnTo>
                  <a:pt x="167" y="627"/>
                </a:lnTo>
                <a:lnTo>
                  <a:pt x="195" y="617"/>
                </a:lnTo>
                <a:lnTo>
                  <a:pt x="227" y="605"/>
                </a:lnTo>
                <a:lnTo>
                  <a:pt x="262" y="595"/>
                </a:lnTo>
                <a:lnTo>
                  <a:pt x="262" y="595"/>
                </a:lnTo>
                <a:lnTo>
                  <a:pt x="324" y="577"/>
                </a:lnTo>
                <a:lnTo>
                  <a:pt x="167" y="713"/>
                </a:lnTo>
                <a:lnTo>
                  <a:pt x="167" y="713"/>
                </a:lnTo>
                <a:lnTo>
                  <a:pt x="149" y="727"/>
                </a:lnTo>
                <a:lnTo>
                  <a:pt x="127" y="742"/>
                </a:lnTo>
                <a:lnTo>
                  <a:pt x="103" y="752"/>
                </a:lnTo>
                <a:lnTo>
                  <a:pt x="93" y="756"/>
                </a:lnTo>
                <a:lnTo>
                  <a:pt x="83" y="756"/>
                </a:lnTo>
                <a:lnTo>
                  <a:pt x="83" y="756"/>
                </a:lnTo>
                <a:lnTo>
                  <a:pt x="75" y="756"/>
                </a:lnTo>
                <a:lnTo>
                  <a:pt x="69" y="750"/>
                </a:lnTo>
                <a:lnTo>
                  <a:pt x="65" y="744"/>
                </a:lnTo>
                <a:lnTo>
                  <a:pt x="63" y="737"/>
                </a:lnTo>
                <a:lnTo>
                  <a:pt x="59" y="715"/>
                </a:lnTo>
                <a:lnTo>
                  <a:pt x="57" y="693"/>
                </a:lnTo>
                <a:lnTo>
                  <a:pt x="57" y="693"/>
                </a:lnTo>
                <a:lnTo>
                  <a:pt x="59" y="657"/>
                </a:lnTo>
                <a:lnTo>
                  <a:pt x="61" y="621"/>
                </a:lnTo>
                <a:lnTo>
                  <a:pt x="69" y="553"/>
                </a:lnTo>
                <a:lnTo>
                  <a:pt x="69" y="553"/>
                </a:lnTo>
                <a:lnTo>
                  <a:pt x="77" y="494"/>
                </a:lnTo>
                <a:lnTo>
                  <a:pt x="79" y="464"/>
                </a:lnTo>
                <a:lnTo>
                  <a:pt x="79" y="436"/>
                </a:lnTo>
                <a:lnTo>
                  <a:pt x="79" y="436"/>
                </a:lnTo>
                <a:lnTo>
                  <a:pt x="79" y="408"/>
                </a:lnTo>
                <a:lnTo>
                  <a:pt x="77" y="382"/>
                </a:lnTo>
                <a:lnTo>
                  <a:pt x="69" y="330"/>
                </a:lnTo>
                <a:lnTo>
                  <a:pt x="69" y="330"/>
                </a:lnTo>
                <a:lnTo>
                  <a:pt x="61" y="274"/>
                </a:lnTo>
                <a:lnTo>
                  <a:pt x="59" y="245"/>
                </a:lnTo>
                <a:lnTo>
                  <a:pt x="57" y="215"/>
                </a:lnTo>
                <a:lnTo>
                  <a:pt x="57" y="215"/>
                </a:lnTo>
                <a:lnTo>
                  <a:pt x="59" y="197"/>
                </a:lnTo>
                <a:lnTo>
                  <a:pt x="61" y="179"/>
                </a:lnTo>
                <a:lnTo>
                  <a:pt x="63" y="163"/>
                </a:lnTo>
                <a:lnTo>
                  <a:pt x="69" y="147"/>
                </a:lnTo>
                <a:lnTo>
                  <a:pt x="75" y="133"/>
                </a:lnTo>
                <a:lnTo>
                  <a:pt x="83" y="121"/>
                </a:lnTo>
                <a:lnTo>
                  <a:pt x="91" y="109"/>
                </a:lnTo>
                <a:lnTo>
                  <a:pt x="101" y="99"/>
                </a:lnTo>
                <a:lnTo>
                  <a:pt x="113" y="89"/>
                </a:lnTo>
                <a:lnTo>
                  <a:pt x="127" y="81"/>
                </a:lnTo>
                <a:lnTo>
                  <a:pt x="141" y="75"/>
                </a:lnTo>
                <a:lnTo>
                  <a:pt x="157" y="69"/>
                </a:lnTo>
                <a:lnTo>
                  <a:pt x="175" y="65"/>
                </a:lnTo>
                <a:lnTo>
                  <a:pt x="193" y="61"/>
                </a:lnTo>
                <a:lnTo>
                  <a:pt x="213" y="59"/>
                </a:lnTo>
                <a:lnTo>
                  <a:pt x="233" y="59"/>
                </a:lnTo>
                <a:lnTo>
                  <a:pt x="233" y="59"/>
                </a:lnTo>
                <a:lnTo>
                  <a:pt x="320" y="63"/>
                </a:lnTo>
                <a:lnTo>
                  <a:pt x="320" y="63"/>
                </a:lnTo>
                <a:lnTo>
                  <a:pt x="440" y="67"/>
                </a:lnTo>
                <a:lnTo>
                  <a:pt x="545" y="71"/>
                </a:lnTo>
                <a:lnTo>
                  <a:pt x="545" y="71"/>
                </a:lnTo>
                <a:lnTo>
                  <a:pt x="629" y="69"/>
                </a:lnTo>
                <a:lnTo>
                  <a:pt x="732" y="65"/>
                </a:lnTo>
                <a:lnTo>
                  <a:pt x="732" y="65"/>
                </a:lnTo>
                <a:lnTo>
                  <a:pt x="816" y="61"/>
                </a:lnTo>
                <a:lnTo>
                  <a:pt x="875" y="59"/>
                </a:lnTo>
                <a:lnTo>
                  <a:pt x="875" y="59"/>
                </a:lnTo>
                <a:lnTo>
                  <a:pt x="889" y="61"/>
                </a:lnTo>
                <a:lnTo>
                  <a:pt x="889" y="61"/>
                </a:lnTo>
                <a:lnTo>
                  <a:pt x="883" y="73"/>
                </a:lnTo>
                <a:lnTo>
                  <a:pt x="873" y="89"/>
                </a:lnTo>
                <a:lnTo>
                  <a:pt x="858" y="109"/>
                </a:lnTo>
                <a:lnTo>
                  <a:pt x="838" y="133"/>
                </a:lnTo>
                <a:lnTo>
                  <a:pt x="814" y="157"/>
                </a:lnTo>
                <a:lnTo>
                  <a:pt x="788" y="183"/>
                </a:lnTo>
                <a:lnTo>
                  <a:pt x="758" y="209"/>
                </a:lnTo>
                <a:lnTo>
                  <a:pt x="728" y="235"/>
                </a:lnTo>
                <a:lnTo>
                  <a:pt x="728" y="235"/>
                </a:lnTo>
                <a:close/>
              </a:path>
            </a:pathLst>
          </a:custGeom>
          <a:solidFill>
            <a:schemeClr val="tx1"/>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US" sz="2400"/>
          </a:p>
        </p:txBody>
      </p:sp>
      <p:sp>
        <p:nvSpPr>
          <p:cNvPr id="15" name="Freeform 21">
            <a:extLst>
              <a:ext uri="{FF2B5EF4-FFF2-40B4-BE49-F238E27FC236}">
                <a16:creationId xmlns:a16="http://schemas.microsoft.com/office/drawing/2014/main" id="{B56166EB-384B-4E60-9B25-5B35BD1C1F9B}"/>
              </a:ext>
            </a:extLst>
          </p:cNvPr>
          <p:cNvSpPr>
            <a:spLocks/>
          </p:cNvSpPr>
          <p:nvPr/>
        </p:nvSpPr>
        <p:spPr bwMode="auto">
          <a:xfrm>
            <a:off x="9419394" y="3715988"/>
            <a:ext cx="645681" cy="647001"/>
          </a:xfrm>
          <a:custGeom>
            <a:avLst/>
            <a:gdLst>
              <a:gd name="T0" fmla="*/ 958 w 980"/>
              <a:gd name="T1" fmla="*/ 560 h 980"/>
              <a:gd name="T2" fmla="*/ 924 w 980"/>
              <a:gd name="T3" fmla="*/ 440 h 980"/>
              <a:gd name="T4" fmla="*/ 856 w 980"/>
              <a:gd name="T5" fmla="*/ 267 h 980"/>
              <a:gd name="T6" fmla="*/ 741 w 980"/>
              <a:gd name="T7" fmla="*/ 133 h 980"/>
              <a:gd name="T8" fmla="*/ 570 w 980"/>
              <a:gd name="T9" fmla="*/ 18 h 980"/>
              <a:gd name="T10" fmla="*/ 404 w 980"/>
              <a:gd name="T11" fmla="*/ 6 h 980"/>
              <a:gd name="T12" fmla="*/ 345 w 980"/>
              <a:gd name="T13" fmla="*/ 50 h 980"/>
              <a:gd name="T14" fmla="*/ 309 w 980"/>
              <a:gd name="T15" fmla="*/ 137 h 980"/>
              <a:gd name="T16" fmla="*/ 317 w 980"/>
              <a:gd name="T17" fmla="*/ 221 h 980"/>
              <a:gd name="T18" fmla="*/ 406 w 980"/>
              <a:gd name="T19" fmla="*/ 257 h 980"/>
              <a:gd name="T20" fmla="*/ 506 w 980"/>
              <a:gd name="T21" fmla="*/ 261 h 980"/>
              <a:gd name="T22" fmla="*/ 534 w 980"/>
              <a:gd name="T23" fmla="*/ 219 h 980"/>
              <a:gd name="T24" fmla="*/ 584 w 980"/>
              <a:gd name="T25" fmla="*/ 271 h 980"/>
              <a:gd name="T26" fmla="*/ 619 w 980"/>
              <a:gd name="T27" fmla="*/ 392 h 980"/>
              <a:gd name="T28" fmla="*/ 542 w 980"/>
              <a:gd name="T29" fmla="*/ 424 h 980"/>
              <a:gd name="T30" fmla="*/ 472 w 980"/>
              <a:gd name="T31" fmla="*/ 438 h 980"/>
              <a:gd name="T32" fmla="*/ 426 w 980"/>
              <a:gd name="T33" fmla="*/ 470 h 980"/>
              <a:gd name="T34" fmla="*/ 323 w 980"/>
              <a:gd name="T35" fmla="*/ 418 h 980"/>
              <a:gd name="T36" fmla="*/ 142 w 980"/>
              <a:gd name="T37" fmla="*/ 394 h 980"/>
              <a:gd name="T38" fmla="*/ 18 w 980"/>
              <a:gd name="T39" fmla="*/ 430 h 980"/>
              <a:gd name="T40" fmla="*/ 2 w 980"/>
              <a:gd name="T41" fmla="*/ 472 h 980"/>
              <a:gd name="T42" fmla="*/ 20 w 980"/>
              <a:gd name="T43" fmla="*/ 488 h 980"/>
              <a:gd name="T44" fmla="*/ 44 w 980"/>
              <a:gd name="T45" fmla="*/ 486 h 980"/>
              <a:gd name="T46" fmla="*/ 162 w 980"/>
              <a:gd name="T47" fmla="*/ 456 h 980"/>
              <a:gd name="T48" fmla="*/ 305 w 980"/>
              <a:gd name="T49" fmla="*/ 478 h 980"/>
              <a:gd name="T50" fmla="*/ 392 w 980"/>
              <a:gd name="T51" fmla="*/ 526 h 980"/>
              <a:gd name="T52" fmla="*/ 426 w 980"/>
              <a:gd name="T53" fmla="*/ 548 h 980"/>
              <a:gd name="T54" fmla="*/ 452 w 980"/>
              <a:gd name="T55" fmla="*/ 534 h 980"/>
              <a:gd name="T56" fmla="*/ 520 w 980"/>
              <a:gd name="T57" fmla="*/ 488 h 980"/>
              <a:gd name="T58" fmla="*/ 611 w 980"/>
              <a:gd name="T59" fmla="*/ 510 h 980"/>
              <a:gd name="T60" fmla="*/ 667 w 980"/>
              <a:gd name="T61" fmla="*/ 546 h 980"/>
              <a:gd name="T62" fmla="*/ 697 w 980"/>
              <a:gd name="T63" fmla="*/ 514 h 980"/>
              <a:gd name="T64" fmla="*/ 659 w 980"/>
              <a:gd name="T65" fmla="*/ 293 h 980"/>
              <a:gd name="T66" fmla="*/ 595 w 980"/>
              <a:gd name="T67" fmla="*/ 183 h 980"/>
              <a:gd name="T68" fmla="*/ 510 w 980"/>
              <a:gd name="T69" fmla="*/ 143 h 980"/>
              <a:gd name="T70" fmla="*/ 482 w 980"/>
              <a:gd name="T71" fmla="*/ 163 h 980"/>
              <a:gd name="T72" fmla="*/ 474 w 980"/>
              <a:gd name="T73" fmla="*/ 203 h 980"/>
              <a:gd name="T74" fmla="*/ 369 w 980"/>
              <a:gd name="T75" fmla="*/ 185 h 980"/>
              <a:gd name="T76" fmla="*/ 387 w 980"/>
              <a:gd name="T77" fmla="*/ 104 h 980"/>
              <a:gd name="T78" fmla="*/ 458 w 980"/>
              <a:gd name="T79" fmla="*/ 62 h 980"/>
              <a:gd name="T80" fmla="*/ 560 w 980"/>
              <a:gd name="T81" fmla="*/ 82 h 980"/>
              <a:gd name="T82" fmla="*/ 739 w 980"/>
              <a:gd name="T83" fmla="*/ 217 h 980"/>
              <a:gd name="T84" fmla="*/ 828 w 980"/>
              <a:gd name="T85" fmla="*/ 346 h 980"/>
              <a:gd name="T86" fmla="*/ 878 w 980"/>
              <a:gd name="T87" fmla="*/ 528 h 980"/>
              <a:gd name="T88" fmla="*/ 906 w 980"/>
              <a:gd name="T89" fmla="*/ 591 h 980"/>
              <a:gd name="T90" fmla="*/ 862 w 980"/>
              <a:gd name="T91" fmla="*/ 653 h 980"/>
              <a:gd name="T92" fmla="*/ 723 w 980"/>
              <a:gd name="T93" fmla="*/ 739 h 980"/>
              <a:gd name="T94" fmla="*/ 586 w 980"/>
              <a:gd name="T95" fmla="*/ 775 h 980"/>
              <a:gd name="T96" fmla="*/ 440 w 980"/>
              <a:gd name="T97" fmla="*/ 759 h 980"/>
              <a:gd name="T98" fmla="*/ 500 w 980"/>
              <a:gd name="T99" fmla="*/ 731 h 980"/>
              <a:gd name="T100" fmla="*/ 526 w 980"/>
              <a:gd name="T101" fmla="*/ 697 h 980"/>
              <a:gd name="T102" fmla="*/ 504 w 980"/>
              <a:gd name="T103" fmla="*/ 671 h 980"/>
              <a:gd name="T104" fmla="*/ 448 w 980"/>
              <a:gd name="T105" fmla="*/ 681 h 980"/>
              <a:gd name="T106" fmla="*/ 381 w 980"/>
              <a:gd name="T107" fmla="*/ 741 h 980"/>
              <a:gd name="T108" fmla="*/ 335 w 980"/>
              <a:gd name="T109" fmla="*/ 910 h 980"/>
              <a:gd name="T110" fmla="*/ 345 w 980"/>
              <a:gd name="T111" fmla="*/ 976 h 980"/>
              <a:gd name="T112" fmla="*/ 381 w 980"/>
              <a:gd name="T113" fmla="*/ 972 h 980"/>
              <a:gd name="T114" fmla="*/ 414 w 980"/>
              <a:gd name="T115" fmla="*/ 828 h 980"/>
              <a:gd name="T116" fmla="*/ 623 w 980"/>
              <a:gd name="T117" fmla="*/ 832 h 980"/>
              <a:gd name="T118" fmla="*/ 781 w 980"/>
              <a:gd name="T119" fmla="*/ 781 h 980"/>
              <a:gd name="T120" fmla="*/ 948 w 980"/>
              <a:gd name="T121" fmla="*/ 659 h 980"/>
              <a:gd name="T122" fmla="*/ 980 w 980"/>
              <a:gd name="T123" fmla="*/ 603 h 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980" h="980">
                <a:moveTo>
                  <a:pt x="980" y="603"/>
                </a:moveTo>
                <a:lnTo>
                  <a:pt x="980" y="603"/>
                </a:lnTo>
                <a:lnTo>
                  <a:pt x="976" y="593"/>
                </a:lnTo>
                <a:lnTo>
                  <a:pt x="972" y="583"/>
                </a:lnTo>
                <a:lnTo>
                  <a:pt x="958" y="560"/>
                </a:lnTo>
                <a:lnTo>
                  <a:pt x="958" y="560"/>
                </a:lnTo>
                <a:lnTo>
                  <a:pt x="948" y="542"/>
                </a:lnTo>
                <a:lnTo>
                  <a:pt x="940" y="524"/>
                </a:lnTo>
                <a:lnTo>
                  <a:pt x="940" y="520"/>
                </a:lnTo>
                <a:lnTo>
                  <a:pt x="940" y="520"/>
                </a:lnTo>
                <a:lnTo>
                  <a:pt x="934" y="488"/>
                </a:lnTo>
                <a:lnTo>
                  <a:pt x="924" y="440"/>
                </a:lnTo>
                <a:lnTo>
                  <a:pt x="908" y="384"/>
                </a:lnTo>
                <a:lnTo>
                  <a:pt x="898" y="352"/>
                </a:lnTo>
                <a:lnTo>
                  <a:pt x="886" y="323"/>
                </a:lnTo>
                <a:lnTo>
                  <a:pt x="886" y="323"/>
                </a:lnTo>
                <a:lnTo>
                  <a:pt x="872" y="295"/>
                </a:lnTo>
                <a:lnTo>
                  <a:pt x="856" y="267"/>
                </a:lnTo>
                <a:lnTo>
                  <a:pt x="838" y="239"/>
                </a:lnTo>
                <a:lnTo>
                  <a:pt x="818" y="215"/>
                </a:lnTo>
                <a:lnTo>
                  <a:pt x="798" y="191"/>
                </a:lnTo>
                <a:lnTo>
                  <a:pt x="779" y="171"/>
                </a:lnTo>
                <a:lnTo>
                  <a:pt x="741" y="133"/>
                </a:lnTo>
                <a:lnTo>
                  <a:pt x="741" y="133"/>
                </a:lnTo>
                <a:lnTo>
                  <a:pt x="697" y="96"/>
                </a:lnTo>
                <a:lnTo>
                  <a:pt x="653" y="66"/>
                </a:lnTo>
                <a:lnTo>
                  <a:pt x="617" y="42"/>
                </a:lnTo>
                <a:lnTo>
                  <a:pt x="586" y="26"/>
                </a:lnTo>
                <a:lnTo>
                  <a:pt x="586" y="26"/>
                </a:lnTo>
                <a:lnTo>
                  <a:pt x="570" y="18"/>
                </a:lnTo>
                <a:lnTo>
                  <a:pt x="552" y="12"/>
                </a:lnTo>
                <a:lnTo>
                  <a:pt x="518" y="4"/>
                </a:lnTo>
                <a:lnTo>
                  <a:pt x="486" y="0"/>
                </a:lnTo>
                <a:lnTo>
                  <a:pt x="456" y="0"/>
                </a:lnTo>
                <a:lnTo>
                  <a:pt x="428" y="2"/>
                </a:lnTo>
                <a:lnTo>
                  <a:pt x="404" y="6"/>
                </a:lnTo>
                <a:lnTo>
                  <a:pt x="387" y="12"/>
                </a:lnTo>
                <a:lnTo>
                  <a:pt x="375" y="16"/>
                </a:lnTo>
                <a:lnTo>
                  <a:pt x="375" y="16"/>
                </a:lnTo>
                <a:lnTo>
                  <a:pt x="367" y="22"/>
                </a:lnTo>
                <a:lnTo>
                  <a:pt x="357" y="32"/>
                </a:lnTo>
                <a:lnTo>
                  <a:pt x="345" y="50"/>
                </a:lnTo>
                <a:lnTo>
                  <a:pt x="331" y="78"/>
                </a:lnTo>
                <a:lnTo>
                  <a:pt x="331" y="78"/>
                </a:lnTo>
                <a:lnTo>
                  <a:pt x="319" y="102"/>
                </a:lnTo>
                <a:lnTo>
                  <a:pt x="313" y="121"/>
                </a:lnTo>
                <a:lnTo>
                  <a:pt x="309" y="137"/>
                </a:lnTo>
                <a:lnTo>
                  <a:pt x="309" y="137"/>
                </a:lnTo>
                <a:lnTo>
                  <a:pt x="307" y="155"/>
                </a:lnTo>
                <a:lnTo>
                  <a:pt x="307" y="179"/>
                </a:lnTo>
                <a:lnTo>
                  <a:pt x="307" y="179"/>
                </a:lnTo>
                <a:lnTo>
                  <a:pt x="309" y="197"/>
                </a:lnTo>
                <a:lnTo>
                  <a:pt x="313" y="211"/>
                </a:lnTo>
                <a:lnTo>
                  <a:pt x="317" y="221"/>
                </a:lnTo>
                <a:lnTo>
                  <a:pt x="325" y="231"/>
                </a:lnTo>
                <a:lnTo>
                  <a:pt x="325" y="231"/>
                </a:lnTo>
                <a:lnTo>
                  <a:pt x="335" y="237"/>
                </a:lnTo>
                <a:lnTo>
                  <a:pt x="353" y="245"/>
                </a:lnTo>
                <a:lnTo>
                  <a:pt x="377" y="251"/>
                </a:lnTo>
                <a:lnTo>
                  <a:pt x="406" y="257"/>
                </a:lnTo>
                <a:lnTo>
                  <a:pt x="406" y="257"/>
                </a:lnTo>
                <a:lnTo>
                  <a:pt x="432" y="261"/>
                </a:lnTo>
                <a:lnTo>
                  <a:pt x="458" y="265"/>
                </a:lnTo>
                <a:lnTo>
                  <a:pt x="484" y="265"/>
                </a:lnTo>
                <a:lnTo>
                  <a:pt x="496" y="263"/>
                </a:lnTo>
                <a:lnTo>
                  <a:pt x="506" y="261"/>
                </a:lnTo>
                <a:lnTo>
                  <a:pt x="506" y="261"/>
                </a:lnTo>
                <a:lnTo>
                  <a:pt x="512" y="259"/>
                </a:lnTo>
                <a:lnTo>
                  <a:pt x="518" y="255"/>
                </a:lnTo>
                <a:lnTo>
                  <a:pt x="526" y="245"/>
                </a:lnTo>
                <a:lnTo>
                  <a:pt x="530" y="233"/>
                </a:lnTo>
                <a:lnTo>
                  <a:pt x="534" y="219"/>
                </a:lnTo>
                <a:lnTo>
                  <a:pt x="534" y="219"/>
                </a:lnTo>
                <a:lnTo>
                  <a:pt x="556" y="231"/>
                </a:lnTo>
                <a:lnTo>
                  <a:pt x="556" y="231"/>
                </a:lnTo>
                <a:lnTo>
                  <a:pt x="566" y="241"/>
                </a:lnTo>
                <a:lnTo>
                  <a:pt x="576" y="255"/>
                </a:lnTo>
                <a:lnTo>
                  <a:pt x="584" y="271"/>
                </a:lnTo>
                <a:lnTo>
                  <a:pt x="592" y="289"/>
                </a:lnTo>
                <a:lnTo>
                  <a:pt x="599" y="311"/>
                </a:lnTo>
                <a:lnTo>
                  <a:pt x="607" y="337"/>
                </a:lnTo>
                <a:lnTo>
                  <a:pt x="613" y="362"/>
                </a:lnTo>
                <a:lnTo>
                  <a:pt x="619" y="392"/>
                </a:lnTo>
                <a:lnTo>
                  <a:pt x="619" y="392"/>
                </a:lnTo>
                <a:lnTo>
                  <a:pt x="629" y="448"/>
                </a:lnTo>
                <a:lnTo>
                  <a:pt x="629" y="448"/>
                </a:lnTo>
                <a:lnTo>
                  <a:pt x="607" y="438"/>
                </a:lnTo>
                <a:lnTo>
                  <a:pt x="586" y="430"/>
                </a:lnTo>
                <a:lnTo>
                  <a:pt x="564" y="426"/>
                </a:lnTo>
                <a:lnTo>
                  <a:pt x="542" y="424"/>
                </a:lnTo>
                <a:lnTo>
                  <a:pt x="542" y="424"/>
                </a:lnTo>
                <a:lnTo>
                  <a:pt x="526" y="424"/>
                </a:lnTo>
                <a:lnTo>
                  <a:pt x="512" y="426"/>
                </a:lnTo>
                <a:lnTo>
                  <a:pt x="498" y="430"/>
                </a:lnTo>
                <a:lnTo>
                  <a:pt x="484" y="434"/>
                </a:lnTo>
                <a:lnTo>
                  <a:pt x="472" y="438"/>
                </a:lnTo>
                <a:lnTo>
                  <a:pt x="458" y="446"/>
                </a:lnTo>
                <a:lnTo>
                  <a:pt x="446" y="454"/>
                </a:lnTo>
                <a:lnTo>
                  <a:pt x="434" y="462"/>
                </a:lnTo>
                <a:lnTo>
                  <a:pt x="434" y="462"/>
                </a:lnTo>
                <a:lnTo>
                  <a:pt x="426" y="470"/>
                </a:lnTo>
                <a:lnTo>
                  <a:pt x="426" y="470"/>
                </a:lnTo>
                <a:lnTo>
                  <a:pt x="408" y="458"/>
                </a:lnTo>
                <a:lnTo>
                  <a:pt x="392" y="446"/>
                </a:lnTo>
                <a:lnTo>
                  <a:pt x="373" y="436"/>
                </a:lnTo>
                <a:lnTo>
                  <a:pt x="353" y="428"/>
                </a:lnTo>
                <a:lnTo>
                  <a:pt x="353" y="428"/>
                </a:lnTo>
                <a:lnTo>
                  <a:pt x="323" y="418"/>
                </a:lnTo>
                <a:lnTo>
                  <a:pt x="287" y="408"/>
                </a:lnTo>
                <a:lnTo>
                  <a:pt x="249" y="400"/>
                </a:lnTo>
                <a:lnTo>
                  <a:pt x="209" y="394"/>
                </a:lnTo>
                <a:lnTo>
                  <a:pt x="188" y="394"/>
                </a:lnTo>
                <a:lnTo>
                  <a:pt x="164" y="394"/>
                </a:lnTo>
                <a:lnTo>
                  <a:pt x="142" y="394"/>
                </a:lnTo>
                <a:lnTo>
                  <a:pt x="118" y="398"/>
                </a:lnTo>
                <a:lnTo>
                  <a:pt x="94" y="402"/>
                </a:lnTo>
                <a:lnTo>
                  <a:pt x="68" y="410"/>
                </a:lnTo>
                <a:lnTo>
                  <a:pt x="42" y="418"/>
                </a:lnTo>
                <a:lnTo>
                  <a:pt x="18" y="430"/>
                </a:lnTo>
                <a:lnTo>
                  <a:pt x="18" y="430"/>
                </a:lnTo>
                <a:lnTo>
                  <a:pt x="12" y="434"/>
                </a:lnTo>
                <a:lnTo>
                  <a:pt x="8" y="438"/>
                </a:lnTo>
                <a:lnTo>
                  <a:pt x="2" y="448"/>
                </a:lnTo>
                <a:lnTo>
                  <a:pt x="0" y="460"/>
                </a:lnTo>
                <a:lnTo>
                  <a:pt x="0" y="466"/>
                </a:lnTo>
                <a:lnTo>
                  <a:pt x="2" y="472"/>
                </a:lnTo>
                <a:lnTo>
                  <a:pt x="2" y="472"/>
                </a:lnTo>
                <a:lnTo>
                  <a:pt x="2" y="472"/>
                </a:lnTo>
                <a:lnTo>
                  <a:pt x="6" y="476"/>
                </a:lnTo>
                <a:lnTo>
                  <a:pt x="10" y="482"/>
                </a:lnTo>
                <a:lnTo>
                  <a:pt x="14" y="484"/>
                </a:lnTo>
                <a:lnTo>
                  <a:pt x="20" y="488"/>
                </a:lnTo>
                <a:lnTo>
                  <a:pt x="20" y="488"/>
                </a:lnTo>
                <a:lnTo>
                  <a:pt x="26" y="488"/>
                </a:lnTo>
                <a:lnTo>
                  <a:pt x="32" y="490"/>
                </a:lnTo>
                <a:lnTo>
                  <a:pt x="38" y="488"/>
                </a:lnTo>
                <a:lnTo>
                  <a:pt x="44" y="486"/>
                </a:lnTo>
                <a:lnTo>
                  <a:pt x="44" y="486"/>
                </a:lnTo>
                <a:lnTo>
                  <a:pt x="64" y="478"/>
                </a:lnTo>
                <a:lnTo>
                  <a:pt x="82" y="470"/>
                </a:lnTo>
                <a:lnTo>
                  <a:pt x="102" y="464"/>
                </a:lnTo>
                <a:lnTo>
                  <a:pt x="122" y="460"/>
                </a:lnTo>
                <a:lnTo>
                  <a:pt x="142" y="458"/>
                </a:lnTo>
                <a:lnTo>
                  <a:pt x="162" y="456"/>
                </a:lnTo>
                <a:lnTo>
                  <a:pt x="182" y="456"/>
                </a:lnTo>
                <a:lnTo>
                  <a:pt x="203" y="456"/>
                </a:lnTo>
                <a:lnTo>
                  <a:pt x="203" y="456"/>
                </a:lnTo>
                <a:lnTo>
                  <a:pt x="239" y="462"/>
                </a:lnTo>
                <a:lnTo>
                  <a:pt x="275" y="470"/>
                </a:lnTo>
                <a:lnTo>
                  <a:pt x="305" y="478"/>
                </a:lnTo>
                <a:lnTo>
                  <a:pt x="333" y="488"/>
                </a:lnTo>
                <a:lnTo>
                  <a:pt x="333" y="488"/>
                </a:lnTo>
                <a:lnTo>
                  <a:pt x="347" y="494"/>
                </a:lnTo>
                <a:lnTo>
                  <a:pt x="359" y="500"/>
                </a:lnTo>
                <a:lnTo>
                  <a:pt x="379" y="512"/>
                </a:lnTo>
                <a:lnTo>
                  <a:pt x="392" y="526"/>
                </a:lnTo>
                <a:lnTo>
                  <a:pt x="400" y="534"/>
                </a:lnTo>
                <a:lnTo>
                  <a:pt x="400" y="534"/>
                </a:lnTo>
                <a:lnTo>
                  <a:pt x="404" y="540"/>
                </a:lnTo>
                <a:lnTo>
                  <a:pt x="412" y="546"/>
                </a:lnTo>
                <a:lnTo>
                  <a:pt x="418" y="548"/>
                </a:lnTo>
                <a:lnTo>
                  <a:pt x="426" y="548"/>
                </a:lnTo>
                <a:lnTo>
                  <a:pt x="426" y="548"/>
                </a:lnTo>
                <a:lnTo>
                  <a:pt x="434" y="548"/>
                </a:lnTo>
                <a:lnTo>
                  <a:pt x="442" y="544"/>
                </a:lnTo>
                <a:lnTo>
                  <a:pt x="448" y="540"/>
                </a:lnTo>
                <a:lnTo>
                  <a:pt x="452" y="534"/>
                </a:lnTo>
                <a:lnTo>
                  <a:pt x="452" y="534"/>
                </a:lnTo>
                <a:lnTo>
                  <a:pt x="458" y="526"/>
                </a:lnTo>
                <a:lnTo>
                  <a:pt x="466" y="518"/>
                </a:lnTo>
                <a:lnTo>
                  <a:pt x="476" y="508"/>
                </a:lnTo>
                <a:lnTo>
                  <a:pt x="488" y="500"/>
                </a:lnTo>
                <a:lnTo>
                  <a:pt x="502" y="492"/>
                </a:lnTo>
                <a:lnTo>
                  <a:pt x="520" y="488"/>
                </a:lnTo>
                <a:lnTo>
                  <a:pt x="542" y="486"/>
                </a:lnTo>
                <a:lnTo>
                  <a:pt x="542" y="486"/>
                </a:lnTo>
                <a:lnTo>
                  <a:pt x="562" y="488"/>
                </a:lnTo>
                <a:lnTo>
                  <a:pt x="580" y="494"/>
                </a:lnTo>
                <a:lnTo>
                  <a:pt x="597" y="500"/>
                </a:lnTo>
                <a:lnTo>
                  <a:pt x="611" y="510"/>
                </a:lnTo>
                <a:lnTo>
                  <a:pt x="633" y="526"/>
                </a:lnTo>
                <a:lnTo>
                  <a:pt x="643" y="536"/>
                </a:lnTo>
                <a:lnTo>
                  <a:pt x="643" y="536"/>
                </a:lnTo>
                <a:lnTo>
                  <a:pt x="649" y="542"/>
                </a:lnTo>
                <a:lnTo>
                  <a:pt x="659" y="546"/>
                </a:lnTo>
                <a:lnTo>
                  <a:pt x="667" y="546"/>
                </a:lnTo>
                <a:lnTo>
                  <a:pt x="677" y="544"/>
                </a:lnTo>
                <a:lnTo>
                  <a:pt x="677" y="544"/>
                </a:lnTo>
                <a:lnTo>
                  <a:pt x="685" y="538"/>
                </a:lnTo>
                <a:lnTo>
                  <a:pt x="691" y="532"/>
                </a:lnTo>
                <a:lnTo>
                  <a:pt x="695" y="524"/>
                </a:lnTo>
                <a:lnTo>
                  <a:pt x="697" y="514"/>
                </a:lnTo>
                <a:lnTo>
                  <a:pt x="697" y="514"/>
                </a:lnTo>
                <a:lnTo>
                  <a:pt x="693" y="468"/>
                </a:lnTo>
                <a:lnTo>
                  <a:pt x="687" y="424"/>
                </a:lnTo>
                <a:lnTo>
                  <a:pt x="679" y="374"/>
                </a:lnTo>
                <a:lnTo>
                  <a:pt x="667" y="319"/>
                </a:lnTo>
                <a:lnTo>
                  <a:pt x="659" y="293"/>
                </a:lnTo>
                <a:lnTo>
                  <a:pt x="649" y="267"/>
                </a:lnTo>
                <a:lnTo>
                  <a:pt x="639" y="241"/>
                </a:lnTo>
                <a:lnTo>
                  <a:pt x="625" y="219"/>
                </a:lnTo>
                <a:lnTo>
                  <a:pt x="611" y="201"/>
                </a:lnTo>
                <a:lnTo>
                  <a:pt x="595" y="183"/>
                </a:lnTo>
                <a:lnTo>
                  <a:pt x="595" y="183"/>
                </a:lnTo>
                <a:lnTo>
                  <a:pt x="578" y="173"/>
                </a:lnTo>
                <a:lnTo>
                  <a:pt x="556" y="161"/>
                </a:lnTo>
                <a:lnTo>
                  <a:pt x="524" y="145"/>
                </a:lnTo>
                <a:lnTo>
                  <a:pt x="524" y="145"/>
                </a:lnTo>
                <a:lnTo>
                  <a:pt x="518" y="143"/>
                </a:lnTo>
                <a:lnTo>
                  <a:pt x="510" y="143"/>
                </a:lnTo>
                <a:lnTo>
                  <a:pt x="504" y="145"/>
                </a:lnTo>
                <a:lnTo>
                  <a:pt x="496" y="147"/>
                </a:lnTo>
                <a:lnTo>
                  <a:pt x="496" y="147"/>
                </a:lnTo>
                <a:lnTo>
                  <a:pt x="490" y="151"/>
                </a:lnTo>
                <a:lnTo>
                  <a:pt x="486" y="157"/>
                </a:lnTo>
                <a:lnTo>
                  <a:pt x="482" y="163"/>
                </a:lnTo>
                <a:lnTo>
                  <a:pt x="482" y="169"/>
                </a:lnTo>
                <a:lnTo>
                  <a:pt x="482" y="169"/>
                </a:lnTo>
                <a:lnTo>
                  <a:pt x="474" y="203"/>
                </a:lnTo>
                <a:lnTo>
                  <a:pt x="474" y="203"/>
                </a:lnTo>
                <a:lnTo>
                  <a:pt x="474" y="203"/>
                </a:lnTo>
                <a:lnTo>
                  <a:pt x="474" y="203"/>
                </a:lnTo>
                <a:lnTo>
                  <a:pt x="450" y="201"/>
                </a:lnTo>
                <a:lnTo>
                  <a:pt x="420" y="197"/>
                </a:lnTo>
                <a:lnTo>
                  <a:pt x="420" y="197"/>
                </a:lnTo>
                <a:lnTo>
                  <a:pt x="391" y="191"/>
                </a:lnTo>
                <a:lnTo>
                  <a:pt x="369" y="185"/>
                </a:lnTo>
                <a:lnTo>
                  <a:pt x="369" y="185"/>
                </a:lnTo>
                <a:lnTo>
                  <a:pt x="369" y="167"/>
                </a:lnTo>
                <a:lnTo>
                  <a:pt x="369" y="147"/>
                </a:lnTo>
                <a:lnTo>
                  <a:pt x="369" y="147"/>
                </a:lnTo>
                <a:lnTo>
                  <a:pt x="373" y="133"/>
                </a:lnTo>
                <a:lnTo>
                  <a:pt x="387" y="104"/>
                </a:lnTo>
                <a:lnTo>
                  <a:pt x="387" y="104"/>
                </a:lnTo>
                <a:lnTo>
                  <a:pt x="398" y="80"/>
                </a:lnTo>
                <a:lnTo>
                  <a:pt x="404" y="70"/>
                </a:lnTo>
                <a:lnTo>
                  <a:pt x="404" y="70"/>
                </a:lnTo>
                <a:lnTo>
                  <a:pt x="424" y="66"/>
                </a:lnTo>
                <a:lnTo>
                  <a:pt x="438" y="64"/>
                </a:lnTo>
                <a:lnTo>
                  <a:pt x="458" y="62"/>
                </a:lnTo>
                <a:lnTo>
                  <a:pt x="458" y="62"/>
                </a:lnTo>
                <a:lnTo>
                  <a:pt x="480" y="62"/>
                </a:lnTo>
                <a:lnTo>
                  <a:pt x="504" y="66"/>
                </a:lnTo>
                <a:lnTo>
                  <a:pt x="532" y="70"/>
                </a:lnTo>
                <a:lnTo>
                  <a:pt x="546" y="76"/>
                </a:lnTo>
                <a:lnTo>
                  <a:pt x="560" y="82"/>
                </a:lnTo>
                <a:lnTo>
                  <a:pt x="560" y="82"/>
                </a:lnTo>
                <a:lnTo>
                  <a:pt x="590" y="96"/>
                </a:lnTo>
                <a:lnTo>
                  <a:pt x="623" y="119"/>
                </a:lnTo>
                <a:lnTo>
                  <a:pt x="661" y="147"/>
                </a:lnTo>
                <a:lnTo>
                  <a:pt x="699" y="179"/>
                </a:lnTo>
                <a:lnTo>
                  <a:pt x="739" y="217"/>
                </a:lnTo>
                <a:lnTo>
                  <a:pt x="757" y="237"/>
                </a:lnTo>
                <a:lnTo>
                  <a:pt x="775" y="257"/>
                </a:lnTo>
                <a:lnTo>
                  <a:pt x="791" y="279"/>
                </a:lnTo>
                <a:lnTo>
                  <a:pt x="804" y="301"/>
                </a:lnTo>
                <a:lnTo>
                  <a:pt x="818" y="325"/>
                </a:lnTo>
                <a:lnTo>
                  <a:pt x="828" y="346"/>
                </a:lnTo>
                <a:lnTo>
                  <a:pt x="828" y="346"/>
                </a:lnTo>
                <a:lnTo>
                  <a:pt x="840" y="374"/>
                </a:lnTo>
                <a:lnTo>
                  <a:pt x="850" y="402"/>
                </a:lnTo>
                <a:lnTo>
                  <a:pt x="864" y="456"/>
                </a:lnTo>
                <a:lnTo>
                  <a:pt x="874" y="500"/>
                </a:lnTo>
                <a:lnTo>
                  <a:pt x="878" y="528"/>
                </a:lnTo>
                <a:lnTo>
                  <a:pt x="880" y="536"/>
                </a:lnTo>
                <a:lnTo>
                  <a:pt x="880" y="536"/>
                </a:lnTo>
                <a:lnTo>
                  <a:pt x="884" y="548"/>
                </a:lnTo>
                <a:lnTo>
                  <a:pt x="890" y="562"/>
                </a:lnTo>
                <a:lnTo>
                  <a:pt x="906" y="591"/>
                </a:lnTo>
                <a:lnTo>
                  <a:pt x="906" y="591"/>
                </a:lnTo>
                <a:lnTo>
                  <a:pt x="906" y="591"/>
                </a:lnTo>
                <a:lnTo>
                  <a:pt x="914" y="605"/>
                </a:lnTo>
                <a:lnTo>
                  <a:pt x="914" y="605"/>
                </a:lnTo>
                <a:lnTo>
                  <a:pt x="902" y="619"/>
                </a:lnTo>
                <a:lnTo>
                  <a:pt x="884" y="635"/>
                </a:lnTo>
                <a:lnTo>
                  <a:pt x="862" y="653"/>
                </a:lnTo>
                <a:lnTo>
                  <a:pt x="836" y="673"/>
                </a:lnTo>
                <a:lnTo>
                  <a:pt x="836" y="673"/>
                </a:lnTo>
                <a:lnTo>
                  <a:pt x="798" y="699"/>
                </a:lnTo>
                <a:lnTo>
                  <a:pt x="775" y="713"/>
                </a:lnTo>
                <a:lnTo>
                  <a:pt x="749" y="727"/>
                </a:lnTo>
                <a:lnTo>
                  <a:pt x="723" y="739"/>
                </a:lnTo>
                <a:lnTo>
                  <a:pt x="693" y="751"/>
                </a:lnTo>
                <a:lnTo>
                  <a:pt x="661" y="761"/>
                </a:lnTo>
                <a:lnTo>
                  <a:pt x="629" y="769"/>
                </a:lnTo>
                <a:lnTo>
                  <a:pt x="629" y="769"/>
                </a:lnTo>
                <a:lnTo>
                  <a:pt x="609" y="773"/>
                </a:lnTo>
                <a:lnTo>
                  <a:pt x="586" y="775"/>
                </a:lnTo>
                <a:lnTo>
                  <a:pt x="536" y="775"/>
                </a:lnTo>
                <a:lnTo>
                  <a:pt x="484" y="773"/>
                </a:lnTo>
                <a:lnTo>
                  <a:pt x="434" y="769"/>
                </a:lnTo>
                <a:lnTo>
                  <a:pt x="434" y="769"/>
                </a:lnTo>
                <a:lnTo>
                  <a:pt x="440" y="759"/>
                </a:lnTo>
                <a:lnTo>
                  <a:pt x="440" y="759"/>
                </a:lnTo>
                <a:lnTo>
                  <a:pt x="444" y="755"/>
                </a:lnTo>
                <a:lnTo>
                  <a:pt x="450" y="749"/>
                </a:lnTo>
                <a:lnTo>
                  <a:pt x="466" y="741"/>
                </a:lnTo>
                <a:lnTo>
                  <a:pt x="484" y="735"/>
                </a:lnTo>
                <a:lnTo>
                  <a:pt x="500" y="731"/>
                </a:lnTo>
                <a:lnTo>
                  <a:pt x="500" y="731"/>
                </a:lnTo>
                <a:lnTo>
                  <a:pt x="506" y="731"/>
                </a:lnTo>
                <a:lnTo>
                  <a:pt x="512" y="727"/>
                </a:lnTo>
                <a:lnTo>
                  <a:pt x="520" y="719"/>
                </a:lnTo>
                <a:lnTo>
                  <a:pt x="526" y="709"/>
                </a:lnTo>
                <a:lnTo>
                  <a:pt x="526" y="703"/>
                </a:lnTo>
                <a:lnTo>
                  <a:pt x="526" y="697"/>
                </a:lnTo>
                <a:lnTo>
                  <a:pt x="526" y="697"/>
                </a:lnTo>
                <a:lnTo>
                  <a:pt x="522" y="685"/>
                </a:lnTo>
                <a:lnTo>
                  <a:pt x="514" y="675"/>
                </a:lnTo>
                <a:lnTo>
                  <a:pt x="514" y="675"/>
                </a:lnTo>
                <a:lnTo>
                  <a:pt x="510" y="673"/>
                </a:lnTo>
                <a:lnTo>
                  <a:pt x="504" y="671"/>
                </a:lnTo>
                <a:lnTo>
                  <a:pt x="498" y="669"/>
                </a:lnTo>
                <a:lnTo>
                  <a:pt x="492" y="671"/>
                </a:lnTo>
                <a:lnTo>
                  <a:pt x="492" y="671"/>
                </a:lnTo>
                <a:lnTo>
                  <a:pt x="476" y="673"/>
                </a:lnTo>
                <a:lnTo>
                  <a:pt x="462" y="677"/>
                </a:lnTo>
                <a:lnTo>
                  <a:pt x="448" y="681"/>
                </a:lnTo>
                <a:lnTo>
                  <a:pt x="430" y="689"/>
                </a:lnTo>
                <a:lnTo>
                  <a:pt x="414" y="699"/>
                </a:lnTo>
                <a:lnTo>
                  <a:pt x="400" y="711"/>
                </a:lnTo>
                <a:lnTo>
                  <a:pt x="389" y="727"/>
                </a:lnTo>
                <a:lnTo>
                  <a:pt x="389" y="727"/>
                </a:lnTo>
                <a:lnTo>
                  <a:pt x="381" y="741"/>
                </a:lnTo>
                <a:lnTo>
                  <a:pt x="373" y="761"/>
                </a:lnTo>
                <a:lnTo>
                  <a:pt x="363" y="785"/>
                </a:lnTo>
                <a:lnTo>
                  <a:pt x="355" y="813"/>
                </a:lnTo>
                <a:lnTo>
                  <a:pt x="347" y="842"/>
                </a:lnTo>
                <a:lnTo>
                  <a:pt x="341" y="876"/>
                </a:lnTo>
                <a:lnTo>
                  <a:pt x="335" y="910"/>
                </a:lnTo>
                <a:lnTo>
                  <a:pt x="329" y="946"/>
                </a:lnTo>
                <a:lnTo>
                  <a:pt x="329" y="946"/>
                </a:lnTo>
                <a:lnTo>
                  <a:pt x="329" y="952"/>
                </a:lnTo>
                <a:lnTo>
                  <a:pt x="331" y="958"/>
                </a:lnTo>
                <a:lnTo>
                  <a:pt x="337" y="970"/>
                </a:lnTo>
                <a:lnTo>
                  <a:pt x="345" y="976"/>
                </a:lnTo>
                <a:lnTo>
                  <a:pt x="351" y="980"/>
                </a:lnTo>
                <a:lnTo>
                  <a:pt x="357" y="980"/>
                </a:lnTo>
                <a:lnTo>
                  <a:pt x="361" y="980"/>
                </a:lnTo>
                <a:lnTo>
                  <a:pt x="361" y="980"/>
                </a:lnTo>
                <a:lnTo>
                  <a:pt x="373" y="978"/>
                </a:lnTo>
                <a:lnTo>
                  <a:pt x="381" y="972"/>
                </a:lnTo>
                <a:lnTo>
                  <a:pt x="389" y="964"/>
                </a:lnTo>
                <a:lnTo>
                  <a:pt x="391" y="954"/>
                </a:lnTo>
                <a:lnTo>
                  <a:pt x="391" y="954"/>
                </a:lnTo>
                <a:lnTo>
                  <a:pt x="396" y="916"/>
                </a:lnTo>
                <a:lnTo>
                  <a:pt x="402" y="882"/>
                </a:lnTo>
                <a:lnTo>
                  <a:pt x="414" y="828"/>
                </a:lnTo>
                <a:lnTo>
                  <a:pt x="414" y="828"/>
                </a:lnTo>
                <a:lnTo>
                  <a:pt x="486" y="834"/>
                </a:lnTo>
                <a:lnTo>
                  <a:pt x="548" y="836"/>
                </a:lnTo>
                <a:lnTo>
                  <a:pt x="548" y="836"/>
                </a:lnTo>
                <a:lnTo>
                  <a:pt x="599" y="834"/>
                </a:lnTo>
                <a:lnTo>
                  <a:pt x="623" y="832"/>
                </a:lnTo>
                <a:lnTo>
                  <a:pt x="641" y="828"/>
                </a:lnTo>
                <a:lnTo>
                  <a:pt x="641" y="828"/>
                </a:lnTo>
                <a:lnTo>
                  <a:pt x="679" y="820"/>
                </a:lnTo>
                <a:lnTo>
                  <a:pt x="715" y="809"/>
                </a:lnTo>
                <a:lnTo>
                  <a:pt x="749" y="795"/>
                </a:lnTo>
                <a:lnTo>
                  <a:pt x="781" y="781"/>
                </a:lnTo>
                <a:lnTo>
                  <a:pt x="810" y="765"/>
                </a:lnTo>
                <a:lnTo>
                  <a:pt x="836" y="749"/>
                </a:lnTo>
                <a:lnTo>
                  <a:pt x="880" y="719"/>
                </a:lnTo>
                <a:lnTo>
                  <a:pt x="880" y="719"/>
                </a:lnTo>
                <a:lnTo>
                  <a:pt x="918" y="689"/>
                </a:lnTo>
                <a:lnTo>
                  <a:pt x="948" y="659"/>
                </a:lnTo>
                <a:lnTo>
                  <a:pt x="948" y="659"/>
                </a:lnTo>
                <a:lnTo>
                  <a:pt x="966" y="639"/>
                </a:lnTo>
                <a:lnTo>
                  <a:pt x="974" y="625"/>
                </a:lnTo>
                <a:lnTo>
                  <a:pt x="978" y="613"/>
                </a:lnTo>
                <a:lnTo>
                  <a:pt x="980" y="603"/>
                </a:lnTo>
                <a:lnTo>
                  <a:pt x="980" y="603"/>
                </a:lnTo>
                <a:close/>
              </a:path>
            </a:pathLst>
          </a:custGeom>
          <a:solidFill>
            <a:schemeClr val="tx1"/>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US" sz="2400"/>
          </a:p>
        </p:txBody>
      </p:sp>
      <p:sp>
        <p:nvSpPr>
          <p:cNvPr id="16" name="TextBox 15">
            <a:extLst>
              <a:ext uri="{FF2B5EF4-FFF2-40B4-BE49-F238E27FC236}">
                <a16:creationId xmlns:a16="http://schemas.microsoft.com/office/drawing/2014/main" id="{0E39D8A0-718A-44E3-980E-CC3A8C119017}"/>
              </a:ext>
            </a:extLst>
          </p:cNvPr>
          <p:cNvSpPr txBox="1"/>
          <p:nvPr/>
        </p:nvSpPr>
        <p:spPr>
          <a:xfrm>
            <a:off x="2300689" y="2842350"/>
            <a:ext cx="2045465"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200" b="1" u="sng"/>
              <a:t>In plants</a:t>
            </a:r>
          </a:p>
        </p:txBody>
      </p:sp>
      <p:sp>
        <p:nvSpPr>
          <p:cNvPr id="17" name="TextBox 16">
            <a:extLst>
              <a:ext uri="{FF2B5EF4-FFF2-40B4-BE49-F238E27FC236}">
                <a16:creationId xmlns:a16="http://schemas.microsoft.com/office/drawing/2014/main" id="{0DACD74D-212D-4BE1-B7C7-B8CB710D6EE4}"/>
              </a:ext>
            </a:extLst>
          </p:cNvPr>
          <p:cNvSpPr txBox="1"/>
          <p:nvPr/>
        </p:nvSpPr>
        <p:spPr>
          <a:xfrm>
            <a:off x="2223227" y="4555129"/>
            <a:ext cx="2743199"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t>CHO = Sugars</a:t>
            </a:r>
          </a:p>
          <a:p>
            <a:r>
              <a:rPr lang="en-US"/>
              <a:t>             Starches</a:t>
            </a:r>
          </a:p>
          <a:p>
            <a:r>
              <a:rPr lang="en-US"/>
              <a:t>             Fibre</a:t>
            </a:r>
          </a:p>
        </p:txBody>
      </p:sp>
      <p:sp>
        <p:nvSpPr>
          <p:cNvPr id="18" name="TextBox 17">
            <a:extLst>
              <a:ext uri="{FF2B5EF4-FFF2-40B4-BE49-F238E27FC236}">
                <a16:creationId xmlns:a16="http://schemas.microsoft.com/office/drawing/2014/main" id="{A5F2E428-5048-4913-8F6E-A6980CF54765}"/>
              </a:ext>
            </a:extLst>
          </p:cNvPr>
          <p:cNvSpPr txBox="1"/>
          <p:nvPr/>
        </p:nvSpPr>
        <p:spPr>
          <a:xfrm>
            <a:off x="8066182" y="2759723"/>
            <a:ext cx="2467777"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200" b="1" u="sng"/>
              <a:t>In the body</a:t>
            </a:r>
            <a:endParaRPr lang="en-US"/>
          </a:p>
        </p:txBody>
      </p:sp>
      <p:pic>
        <p:nvPicPr>
          <p:cNvPr id="20" name="Graphic 19">
            <a:extLst>
              <a:ext uri="{FF2B5EF4-FFF2-40B4-BE49-F238E27FC236}">
                <a16:creationId xmlns:a16="http://schemas.microsoft.com/office/drawing/2014/main" id="{AE83DB05-8F5F-4FA2-9500-5D6FD0BD3BEF}"/>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5579974" y="3679176"/>
            <a:ext cx="971846" cy="620167"/>
          </a:xfrm>
          <a:prstGeom prst="rect">
            <a:avLst/>
          </a:prstGeom>
        </p:spPr>
      </p:pic>
      <p:pic>
        <p:nvPicPr>
          <p:cNvPr id="22" name="Graphic 21">
            <a:extLst>
              <a:ext uri="{FF2B5EF4-FFF2-40B4-BE49-F238E27FC236}">
                <a16:creationId xmlns:a16="http://schemas.microsoft.com/office/drawing/2014/main" id="{88AC419B-077C-429A-A321-58304D14A71C}"/>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8605520" y="3343084"/>
            <a:ext cx="404815" cy="889077"/>
          </a:xfrm>
          <a:prstGeom prst="rect">
            <a:avLst/>
          </a:prstGeom>
        </p:spPr>
      </p:pic>
      <p:sp>
        <p:nvSpPr>
          <p:cNvPr id="25" name="TextBox 24">
            <a:extLst>
              <a:ext uri="{FF2B5EF4-FFF2-40B4-BE49-F238E27FC236}">
                <a16:creationId xmlns:a16="http://schemas.microsoft.com/office/drawing/2014/main" id="{B4FC7F9F-6F7C-454E-ABF5-386234B2A3B7}"/>
              </a:ext>
            </a:extLst>
          </p:cNvPr>
          <p:cNvSpPr txBox="1"/>
          <p:nvPr/>
        </p:nvSpPr>
        <p:spPr>
          <a:xfrm>
            <a:off x="5513940" y="4256181"/>
            <a:ext cx="1164116"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200"/>
              <a:t>CHO</a:t>
            </a:r>
          </a:p>
        </p:txBody>
      </p:sp>
      <p:sp>
        <p:nvSpPr>
          <p:cNvPr id="26" name="TextBox 25">
            <a:extLst>
              <a:ext uri="{FF2B5EF4-FFF2-40B4-BE49-F238E27FC236}">
                <a16:creationId xmlns:a16="http://schemas.microsoft.com/office/drawing/2014/main" id="{B7BC0855-E3DB-41DB-BAEC-73D97B0C1B8D}"/>
              </a:ext>
            </a:extLst>
          </p:cNvPr>
          <p:cNvSpPr txBox="1"/>
          <p:nvPr/>
        </p:nvSpPr>
        <p:spPr>
          <a:xfrm>
            <a:off x="8007082" y="4509225"/>
            <a:ext cx="3128788"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t>Glucose     (in the blood)</a:t>
            </a:r>
          </a:p>
          <a:p>
            <a:r>
              <a:rPr lang="en-US"/>
              <a:t>Glycogen  (in the liver</a:t>
            </a:r>
          </a:p>
        </p:txBody>
      </p:sp>
      <p:sp>
        <p:nvSpPr>
          <p:cNvPr id="27" name="TextBox 26">
            <a:extLst>
              <a:ext uri="{FF2B5EF4-FFF2-40B4-BE49-F238E27FC236}">
                <a16:creationId xmlns:a16="http://schemas.microsoft.com/office/drawing/2014/main" id="{1399C73B-F7F3-4A5F-8B27-78BC6517A6FC}"/>
              </a:ext>
            </a:extLst>
          </p:cNvPr>
          <p:cNvSpPr txBox="1"/>
          <p:nvPr/>
        </p:nvSpPr>
        <p:spPr>
          <a:xfrm>
            <a:off x="9305581" y="5018183"/>
            <a:ext cx="2743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t>and muscle)</a:t>
            </a:r>
          </a:p>
        </p:txBody>
      </p:sp>
      <p:sp>
        <p:nvSpPr>
          <p:cNvPr id="28" name="Oval 27">
            <a:extLst>
              <a:ext uri="{FF2B5EF4-FFF2-40B4-BE49-F238E27FC236}">
                <a16:creationId xmlns:a16="http://schemas.microsoft.com/office/drawing/2014/main" id="{786EDC7B-F346-4E0C-BDD2-4AE4063457A4}"/>
              </a:ext>
            </a:extLst>
          </p:cNvPr>
          <p:cNvSpPr/>
          <p:nvPr/>
        </p:nvSpPr>
        <p:spPr>
          <a:xfrm>
            <a:off x="5253209" y="3504282"/>
            <a:ext cx="1689253" cy="1707614"/>
          </a:xfrm>
          <a:prstGeom prst="ellipse">
            <a:avLst/>
          </a:prstGeom>
          <a:noFill/>
          <a:ln w="57150">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a:extLst>
              <a:ext uri="{FF2B5EF4-FFF2-40B4-BE49-F238E27FC236}">
                <a16:creationId xmlns:a16="http://schemas.microsoft.com/office/drawing/2014/main" id="{CDEFD810-CCC2-4A42-9289-0CC691090768}"/>
              </a:ext>
            </a:extLst>
          </p:cNvPr>
          <p:cNvSpPr txBox="1"/>
          <p:nvPr/>
        </p:nvSpPr>
        <p:spPr>
          <a:xfrm>
            <a:off x="6107824" y="6596390"/>
            <a:ext cx="6091381" cy="2616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en-US" sz="1050">
                <a:solidFill>
                  <a:schemeClr val="bg1"/>
                </a:solidFill>
                <a:ea typeface="+mn-lt"/>
                <a:cs typeface="+mn-lt"/>
              </a:rPr>
              <a:t>Gordon &amp; Wardlaw. </a:t>
            </a:r>
            <a:r>
              <a:rPr lang="en-US" sz="1050" i="1">
                <a:solidFill>
                  <a:schemeClr val="bg1"/>
                </a:solidFill>
                <a:ea typeface="+mn-lt"/>
                <a:cs typeface="+mn-lt"/>
              </a:rPr>
              <a:t>Contemporary nutrition 6th ed. </a:t>
            </a:r>
            <a:r>
              <a:rPr lang="en-US" sz="1050">
                <a:solidFill>
                  <a:schemeClr val="bg1"/>
                </a:solidFill>
                <a:ea typeface="+mn-lt"/>
                <a:cs typeface="+mn-lt"/>
              </a:rPr>
              <a:t>2004</a:t>
            </a:r>
            <a:endParaRPr lang="en-US" sz="1400" i="1">
              <a:solidFill>
                <a:schemeClr val="bg1"/>
              </a:solidFill>
              <a:ea typeface="+mn-lt"/>
              <a:cs typeface="+mn-lt"/>
            </a:endParaRPr>
          </a:p>
        </p:txBody>
      </p:sp>
      <p:cxnSp>
        <p:nvCxnSpPr>
          <p:cNvPr id="21" name="Straight Connector 20">
            <a:extLst>
              <a:ext uri="{FF2B5EF4-FFF2-40B4-BE49-F238E27FC236}">
                <a16:creationId xmlns:a16="http://schemas.microsoft.com/office/drawing/2014/main" id="{CE0682EE-3E9F-F44A-A62B-F0CEC601C8BC}"/>
              </a:ext>
            </a:extLst>
          </p:cNvPr>
          <p:cNvCxnSpPr>
            <a:cxnSpLocks/>
          </p:cNvCxnSpPr>
          <p:nvPr/>
        </p:nvCxnSpPr>
        <p:spPr>
          <a:xfrm>
            <a:off x="861847" y="1114097"/>
            <a:ext cx="4981016" cy="0"/>
          </a:xfrm>
          <a:prstGeom prst="line">
            <a:avLst/>
          </a:prstGeom>
          <a:ln w="381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56732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Rounded Corners 6">
            <a:extLst>
              <a:ext uri="{FF2B5EF4-FFF2-40B4-BE49-F238E27FC236}">
                <a16:creationId xmlns:a16="http://schemas.microsoft.com/office/drawing/2014/main" id="{6D93DF84-39E9-410B-B4AB-A219A9865302}"/>
              </a:ext>
            </a:extLst>
          </p:cNvPr>
          <p:cNvSpPr/>
          <p:nvPr/>
        </p:nvSpPr>
        <p:spPr>
          <a:xfrm>
            <a:off x="695555" y="1581494"/>
            <a:ext cx="5434987" cy="1230216"/>
          </a:xfrm>
          <a:prstGeom prst="roundRect">
            <a:avLst/>
          </a:prstGeom>
          <a:solidFill>
            <a:schemeClr val="accent2">
              <a:lumMod val="20000"/>
              <a:lumOff val="80000"/>
            </a:schemeClr>
          </a:solidFill>
          <a:ln w="571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p>
            <a:r>
              <a:rPr lang="en-US"/>
              <a:t>Carbohydrates- Intake</a:t>
            </a:r>
          </a:p>
        </p:txBody>
      </p:sp>
      <p:sp>
        <p:nvSpPr>
          <p:cNvPr id="3" name="Text Placeholder 2"/>
          <p:cNvSpPr>
            <a:spLocks noGrp="1"/>
          </p:cNvSpPr>
          <p:nvPr>
            <p:ph type="body" sz="quarter" idx="10"/>
          </p:nvPr>
        </p:nvSpPr>
        <p:spPr/>
        <p:txBody>
          <a:bodyPr vert="horz" lIns="91440" tIns="45720" rIns="91440" bIns="45720" rtlCol="0" anchor="t">
            <a:noAutofit/>
          </a:bodyPr>
          <a:lstStyle/>
          <a:p>
            <a:endParaRPr lang="en-US"/>
          </a:p>
          <a:p>
            <a:endParaRPr lang="en-US"/>
          </a:p>
          <a:p>
            <a:endParaRPr lang="en-CA"/>
          </a:p>
        </p:txBody>
      </p:sp>
      <p:pic>
        <p:nvPicPr>
          <p:cNvPr id="5" name="Graphic 6" descr="Menu">
            <a:extLst>
              <a:ext uri="{FF2B5EF4-FFF2-40B4-BE49-F238E27FC236}">
                <a16:creationId xmlns:a16="http://schemas.microsoft.com/office/drawing/2014/main" id="{D5E9ECFB-A263-475E-A747-F77CEFEFDF7C}"/>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94396" y="1660792"/>
            <a:ext cx="1080654" cy="1080654"/>
          </a:xfrm>
          <a:prstGeom prst="rect">
            <a:avLst/>
          </a:prstGeom>
        </p:spPr>
      </p:pic>
      <p:sp>
        <p:nvSpPr>
          <p:cNvPr id="6" name="TextBox 5">
            <a:extLst>
              <a:ext uri="{FF2B5EF4-FFF2-40B4-BE49-F238E27FC236}">
                <a16:creationId xmlns:a16="http://schemas.microsoft.com/office/drawing/2014/main" id="{C76CDCC6-D022-4494-B410-8C5D970D6D3B}"/>
              </a:ext>
            </a:extLst>
          </p:cNvPr>
          <p:cNvSpPr txBox="1"/>
          <p:nvPr/>
        </p:nvSpPr>
        <p:spPr>
          <a:xfrm>
            <a:off x="1621316" y="1878374"/>
            <a:ext cx="4414091"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t>CHO Recommended Daily Allowance (RDA) = 130 g/day</a:t>
            </a:r>
          </a:p>
        </p:txBody>
      </p:sp>
      <p:sp>
        <p:nvSpPr>
          <p:cNvPr id="8" name="Rectangle: Rounded Corners 7">
            <a:extLst>
              <a:ext uri="{FF2B5EF4-FFF2-40B4-BE49-F238E27FC236}">
                <a16:creationId xmlns:a16="http://schemas.microsoft.com/office/drawing/2014/main" id="{DA2E4C1A-6556-4017-8C25-016C96B8E829}"/>
              </a:ext>
            </a:extLst>
          </p:cNvPr>
          <p:cNvSpPr/>
          <p:nvPr/>
        </p:nvSpPr>
        <p:spPr>
          <a:xfrm>
            <a:off x="713916" y="3087132"/>
            <a:ext cx="5434987" cy="1230216"/>
          </a:xfrm>
          <a:prstGeom prst="roundRect">
            <a:avLst/>
          </a:prstGeom>
          <a:solidFill>
            <a:schemeClr val="accent4">
              <a:lumMod val="20000"/>
              <a:lumOff val="80000"/>
            </a:schemeClr>
          </a:solidFill>
          <a:ln w="571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554DA128-552D-4A0F-A71A-40FC9FF704C1}"/>
              </a:ext>
            </a:extLst>
          </p:cNvPr>
          <p:cNvSpPr txBox="1"/>
          <p:nvPr/>
        </p:nvSpPr>
        <p:spPr>
          <a:xfrm>
            <a:off x="1621317" y="3384012"/>
            <a:ext cx="4652788"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t>Food and Nutrition Board recommends = 45-65% of total caloric intake </a:t>
            </a:r>
          </a:p>
        </p:txBody>
      </p:sp>
      <p:pic>
        <p:nvPicPr>
          <p:cNvPr id="11" name="Graphic 11" descr="Clipboard">
            <a:extLst>
              <a:ext uri="{FF2B5EF4-FFF2-40B4-BE49-F238E27FC236}">
                <a16:creationId xmlns:a16="http://schemas.microsoft.com/office/drawing/2014/main" id="{C71E6909-BFB6-4B92-9D4E-DD47BB0FCB8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73017" y="3247222"/>
            <a:ext cx="914400" cy="914400"/>
          </a:xfrm>
          <a:prstGeom prst="rect">
            <a:avLst/>
          </a:prstGeom>
        </p:spPr>
      </p:pic>
      <p:sp>
        <p:nvSpPr>
          <p:cNvPr id="12" name="Rectangle: Rounded Corners 11">
            <a:extLst>
              <a:ext uri="{FF2B5EF4-FFF2-40B4-BE49-F238E27FC236}">
                <a16:creationId xmlns:a16="http://schemas.microsoft.com/office/drawing/2014/main" id="{5F29DE9B-3973-46F0-BAEB-28E6A714CD0D}"/>
              </a:ext>
            </a:extLst>
          </p:cNvPr>
          <p:cNvSpPr/>
          <p:nvPr/>
        </p:nvSpPr>
        <p:spPr>
          <a:xfrm>
            <a:off x="658831" y="4592770"/>
            <a:ext cx="5434987" cy="1230216"/>
          </a:xfrm>
          <a:prstGeom prst="roundRect">
            <a:avLst/>
          </a:prstGeom>
          <a:solidFill>
            <a:schemeClr val="accent6">
              <a:lumMod val="20000"/>
              <a:lumOff val="80000"/>
            </a:schemeClr>
          </a:solidFill>
          <a:ln w="5715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7A8044F7-505A-45C3-B5A7-16A78A9DF84A}"/>
              </a:ext>
            </a:extLst>
          </p:cNvPr>
          <p:cNvSpPr txBox="1"/>
          <p:nvPr/>
        </p:nvSpPr>
        <p:spPr>
          <a:xfrm>
            <a:off x="1566232" y="4889650"/>
            <a:ext cx="4652788"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t>Nutrition facts label uses its own standard = 60% of calories</a:t>
            </a:r>
          </a:p>
        </p:txBody>
      </p:sp>
      <p:pic>
        <p:nvPicPr>
          <p:cNvPr id="14" name="Graphic 14" descr="Label">
            <a:extLst>
              <a:ext uri="{FF2B5EF4-FFF2-40B4-BE49-F238E27FC236}">
                <a16:creationId xmlns:a16="http://schemas.microsoft.com/office/drawing/2014/main" id="{165047FB-CD25-4510-87D0-62CCBCE93549}"/>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773017" y="4752860"/>
            <a:ext cx="914400" cy="914400"/>
          </a:xfrm>
          <a:prstGeom prst="rect">
            <a:avLst/>
          </a:prstGeom>
        </p:spPr>
      </p:pic>
      <p:sp>
        <p:nvSpPr>
          <p:cNvPr id="15" name="Right Brace 14">
            <a:extLst>
              <a:ext uri="{FF2B5EF4-FFF2-40B4-BE49-F238E27FC236}">
                <a16:creationId xmlns:a16="http://schemas.microsoft.com/office/drawing/2014/main" id="{98EDCC79-5908-4954-B407-9D81117FC957}"/>
              </a:ext>
            </a:extLst>
          </p:cNvPr>
          <p:cNvSpPr/>
          <p:nvPr/>
        </p:nvSpPr>
        <p:spPr>
          <a:xfrm>
            <a:off x="6267303" y="2165045"/>
            <a:ext cx="716096" cy="3084721"/>
          </a:xfrm>
          <a:prstGeom prst="rightBrace">
            <a:avLst/>
          </a:pr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pic>
        <p:nvPicPr>
          <p:cNvPr id="16" name="Graphic 16" descr="Crops">
            <a:extLst>
              <a:ext uri="{FF2B5EF4-FFF2-40B4-BE49-F238E27FC236}">
                <a16:creationId xmlns:a16="http://schemas.microsoft.com/office/drawing/2014/main" id="{6DF876C1-7339-49A4-BC48-244A46E135D4}"/>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8741884" y="2062908"/>
            <a:ext cx="1116375" cy="1116375"/>
          </a:xfrm>
          <a:prstGeom prst="rect">
            <a:avLst/>
          </a:prstGeom>
        </p:spPr>
      </p:pic>
      <p:sp>
        <p:nvSpPr>
          <p:cNvPr id="17" name="TextBox 16">
            <a:extLst>
              <a:ext uri="{FF2B5EF4-FFF2-40B4-BE49-F238E27FC236}">
                <a16:creationId xmlns:a16="http://schemas.microsoft.com/office/drawing/2014/main" id="{622AACD5-C94F-49F1-A25E-934164C42829}"/>
              </a:ext>
            </a:extLst>
          </p:cNvPr>
          <p:cNvSpPr txBox="1"/>
          <p:nvPr/>
        </p:nvSpPr>
        <p:spPr>
          <a:xfrm>
            <a:off x="7466567" y="3169988"/>
            <a:ext cx="3661270" cy="193899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400" u="sng"/>
              <a:t>Adequate intake (AI)</a:t>
            </a:r>
            <a:r>
              <a:rPr lang="en-US" sz="2400"/>
              <a:t>:</a:t>
            </a:r>
            <a:endParaRPr lang="en-US"/>
          </a:p>
          <a:p>
            <a:pPr algn="ctr"/>
            <a:endParaRPr lang="en-US" sz="2400"/>
          </a:p>
          <a:p>
            <a:pPr algn="ctr"/>
            <a:endParaRPr lang="en-US" sz="2400"/>
          </a:p>
          <a:p>
            <a:pPr algn="ctr"/>
            <a:endParaRPr lang="en-US" sz="2400"/>
          </a:p>
          <a:p>
            <a:pPr algn="ctr"/>
            <a:r>
              <a:rPr lang="en-US" sz="2400"/>
              <a:t>Women            Men</a:t>
            </a:r>
          </a:p>
        </p:txBody>
      </p:sp>
      <p:sp>
        <p:nvSpPr>
          <p:cNvPr id="18" name="TextBox 17">
            <a:extLst>
              <a:ext uri="{FF2B5EF4-FFF2-40B4-BE49-F238E27FC236}">
                <a16:creationId xmlns:a16="http://schemas.microsoft.com/office/drawing/2014/main" id="{1CC279F1-0F76-44DA-A7CC-C10B666AE682}"/>
              </a:ext>
            </a:extLst>
          </p:cNvPr>
          <p:cNvSpPr txBox="1"/>
          <p:nvPr/>
        </p:nvSpPr>
        <p:spPr>
          <a:xfrm rot="-10800000" flipV="1">
            <a:off x="7806253" y="1664349"/>
            <a:ext cx="2981897"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400"/>
              <a:t>This includes </a:t>
            </a:r>
            <a:r>
              <a:rPr lang="en-US" sz="2400" b="1" u="sng"/>
              <a:t>fiber</a:t>
            </a:r>
            <a:r>
              <a:rPr lang="en-US" sz="2400"/>
              <a:t>:</a:t>
            </a:r>
            <a:endParaRPr lang="en-US"/>
          </a:p>
        </p:txBody>
      </p:sp>
      <p:sp>
        <p:nvSpPr>
          <p:cNvPr id="19" name="TextBox 18">
            <a:extLst>
              <a:ext uri="{FF2B5EF4-FFF2-40B4-BE49-F238E27FC236}">
                <a16:creationId xmlns:a16="http://schemas.microsoft.com/office/drawing/2014/main" id="{35E64D55-F82C-4778-8A43-20A95029BEB8}"/>
              </a:ext>
            </a:extLst>
          </p:cNvPr>
          <p:cNvSpPr txBox="1"/>
          <p:nvPr/>
        </p:nvSpPr>
        <p:spPr>
          <a:xfrm>
            <a:off x="7686903" y="3858543"/>
            <a:ext cx="1613970"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3200" b="1"/>
              <a:t>25 g/d</a:t>
            </a:r>
          </a:p>
        </p:txBody>
      </p:sp>
      <p:sp>
        <p:nvSpPr>
          <p:cNvPr id="20" name="TextBox 19">
            <a:extLst>
              <a:ext uri="{FF2B5EF4-FFF2-40B4-BE49-F238E27FC236}">
                <a16:creationId xmlns:a16="http://schemas.microsoft.com/office/drawing/2014/main" id="{4E68580A-F2A8-4A07-A294-7F293EE55431}"/>
              </a:ext>
            </a:extLst>
          </p:cNvPr>
          <p:cNvSpPr txBox="1"/>
          <p:nvPr/>
        </p:nvSpPr>
        <p:spPr>
          <a:xfrm>
            <a:off x="9596493" y="3858542"/>
            <a:ext cx="1613970"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3200" b="1"/>
              <a:t>38g/d</a:t>
            </a:r>
          </a:p>
        </p:txBody>
      </p:sp>
      <p:sp>
        <p:nvSpPr>
          <p:cNvPr id="21" name="TextBox 20">
            <a:extLst>
              <a:ext uri="{FF2B5EF4-FFF2-40B4-BE49-F238E27FC236}">
                <a16:creationId xmlns:a16="http://schemas.microsoft.com/office/drawing/2014/main" id="{EE6610E7-FD1C-48B6-BF64-128AFBCDC30D}"/>
              </a:ext>
            </a:extLst>
          </p:cNvPr>
          <p:cNvSpPr txBox="1"/>
          <p:nvPr/>
        </p:nvSpPr>
        <p:spPr>
          <a:xfrm>
            <a:off x="6107824" y="6596390"/>
            <a:ext cx="6091381" cy="2616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en-US" sz="1050">
                <a:solidFill>
                  <a:schemeClr val="bg1"/>
                </a:solidFill>
                <a:ea typeface="+mn-lt"/>
                <a:cs typeface="+mn-lt"/>
              </a:rPr>
              <a:t>Gordon &amp; Wardlaw. </a:t>
            </a:r>
            <a:r>
              <a:rPr lang="en-US" sz="1050" i="1">
                <a:solidFill>
                  <a:schemeClr val="bg1"/>
                </a:solidFill>
                <a:ea typeface="+mn-lt"/>
                <a:cs typeface="+mn-lt"/>
              </a:rPr>
              <a:t>Contemporary nutrition 6th ed. </a:t>
            </a:r>
            <a:r>
              <a:rPr lang="en-US" sz="1050">
                <a:solidFill>
                  <a:schemeClr val="bg1"/>
                </a:solidFill>
                <a:ea typeface="+mn-lt"/>
                <a:cs typeface="+mn-lt"/>
              </a:rPr>
              <a:t>2004</a:t>
            </a:r>
            <a:endParaRPr lang="en-US" sz="1400" i="1">
              <a:solidFill>
                <a:schemeClr val="bg1"/>
              </a:solidFill>
              <a:ea typeface="+mn-lt"/>
              <a:cs typeface="+mn-lt"/>
            </a:endParaRPr>
          </a:p>
        </p:txBody>
      </p:sp>
      <p:cxnSp>
        <p:nvCxnSpPr>
          <p:cNvPr id="22" name="Straight Connector 21">
            <a:extLst>
              <a:ext uri="{FF2B5EF4-FFF2-40B4-BE49-F238E27FC236}">
                <a16:creationId xmlns:a16="http://schemas.microsoft.com/office/drawing/2014/main" id="{95AA4BA4-69C1-C74C-AAD5-171D3A9EFC6B}"/>
              </a:ext>
            </a:extLst>
          </p:cNvPr>
          <p:cNvCxnSpPr>
            <a:cxnSpLocks/>
          </p:cNvCxnSpPr>
          <p:nvPr/>
        </p:nvCxnSpPr>
        <p:spPr>
          <a:xfrm>
            <a:off x="861847" y="1114097"/>
            <a:ext cx="5173560" cy="0"/>
          </a:xfrm>
          <a:prstGeom prst="line">
            <a:avLst/>
          </a:prstGeom>
          <a:ln w="381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7297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atin typeface="Century Gothic"/>
              </a:rPr>
              <a:t>Carbohydrates and skeletal muscle</a:t>
            </a:r>
            <a:endParaRPr lang="en-US"/>
          </a:p>
        </p:txBody>
      </p:sp>
      <p:pic>
        <p:nvPicPr>
          <p:cNvPr id="6" name="Graphic 5">
            <a:extLst>
              <a:ext uri="{FF2B5EF4-FFF2-40B4-BE49-F238E27FC236}">
                <a16:creationId xmlns:a16="http://schemas.microsoft.com/office/drawing/2014/main" id="{1C07B816-065A-4F40-AA59-D1E1E5F1010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16200" y="1508715"/>
            <a:ext cx="1559412" cy="987395"/>
          </a:xfrm>
          <a:prstGeom prst="rect">
            <a:avLst/>
          </a:prstGeom>
        </p:spPr>
      </p:pic>
      <p:sp>
        <p:nvSpPr>
          <p:cNvPr id="5" name="TextBox 4">
            <a:extLst>
              <a:ext uri="{FF2B5EF4-FFF2-40B4-BE49-F238E27FC236}">
                <a16:creationId xmlns:a16="http://schemas.microsoft.com/office/drawing/2014/main" id="{CF88E83C-7DFE-44B5-B1D0-CEE7AD2A4C21}"/>
              </a:ext>
            </a:extLst>
          </p:cNvPr>
          <p:cNvSpPr txBox="1"/>
          <p:nvPr/>
        </p:nvSpPr>
        <p:spPr>
          <a:xfrm>
            <a:off x="446183" y="2631194"/>
            <a:ext cx="1843489"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2400"/>
              <a:t>GLUCOSE</a:t>
            </a:r>
          </a:p>
        </p:txBody>
      </p:sp>
      <p:sp>
        <p:nvSpPr>
          <p:cNvPr id="7" name="TextBox 6">
            <a:extLst>
              <a:ext uri="{FF2B5EF4-FFF2-40B4-BE49-F238E27FC236}">
                <a16:creationId xmlns:a16="http://schemas.microsoft.com/office/drawing/2014/main" id="{4462A2EE-3498-411E-90F1-CDF029164D8B}"/>
              </a:ext>
            </a:extLst>
          </p:cNvPr>
          <p:cNvSpPr txBox="1"/>
          <p:nvPr/>
        </p:nvSpPr>
        <p:spPr>
          <a:xfrm>
            <a:off x="2079914" y="3535101"/>
            <a:ext cx="3458072"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a:t>Stored as GLYCOGEN</a:t>
            </a:r>
            <a:endParaRPr lang="en-US"/>
          </a:p>
        </p:txBody>
      </p:sp>
      <p:sp>
        <p:nvSpPr>
          <p:cNvPr id="9" name="Freeform 20">
            <a:extLst>
              <a:ext uri="{FF2B5EF4-FFF2-40B4-BE49-F238E27FC236}">
                <a16:creationId xmlns:a16="http://schemas.microsoft.com/office/drawing/2014/main" id="{49C13303-53BE-46F5-9B1A-607E40C7851B}"/>
              </a:ext>
            </a:extLst>
          </p:cNvPr>
          <p:cNvSpPr>
            <a:spLocks noEditPoints="1"/>
          </p:cNvSpPr>
          <p:nvPr/>
        </p:nvSpPr>
        <p:spPr bwMode="auto">
          <a:xfrm>
            <a:off x="2456561" y="4470743"/>
            <a:ext cx="1178738" cy="1010442"/>
          </a:xfrm>
          <a:custGeom>
            <a:avLst/>
            <a:gdLst>
              <a:gd name="T0" fmla="*/ 627 w 949"/>
              <a:gd name="T1" fmla="*/ 10 h 816"/>
              <a:gd name="T2" fmla="*/ 233 w 949"/>
              <a:gd name="T3" fmla="*/ 0 h 816"/>
              <a:gd name="T4" fmla="*/ 113 w 949"/>
              <a:gd name="T5" fmla="*/ 22 h 816"/>
              <a:gd name="T6" fmla="*/ 24 w 949"/>
              <a:gd name="T7" fmla="*/ 105 h 816"/>
              <a:gd name="T8" fmla="*/ 0 w 949"/>
              <a:gd name="T9" fmla="*/ 215 h 816"/>
              <a:gd name="T10" fmla="*/ 20 w 949"/>
              <a:gd name="T11" fmla="*/ 412 h 816"/>
              <a:gd name="T12" fmla="*/ 12 w 949"/>
              <a:gd name="T13" fmla="*/ 545 h 816"/>
              <a:gd name="T14" fmla="*/ 2 w 949"/>
              <a:gd name="T15" fmla="*/ 729 h 816"/>
              <a:gd name="T16" fmla="*/ 30 w 949"/>
              <a:gd name="T17" fmla="*/ 794 h 816"/>
              <a:gd name="T18" fmla="*/ 103 w 949"/>
              <a:gd name="T19" fmla="*/ 814 h 816"/>
              <a:gd name="T20" fmla="*/ 766 w 949"/>
              <a:gd name="T21" fmla="*/ 278 h 816"/>
              <a:gd name="T22" fmla="*/ 919 w 949"/>
              <a:gd name="T23" fmla="*/ 125 h 816"/>
              <a:gd name="T24" fmla="*/ 947 w 949"/>
              <a:gd name="T25" fmla="*/ 37 h 816"/>
              <a:gd name="T26" fmla="*/ 917 w 949"/>
              <a:gd name="T27" fmla="*/ 8 h 816"/>
              <a:gd name="T28" fmla="*/ 541 w 949"/>
              <a:gd name="T29" fmla="*/ 394 h 816"/>
              <a:gd name="T30" fmla="*/ 531 w 949"/>
              <a:gd name="T31" fmla="*/ 296 h 816"/>
              <a:gd name="T32" fmla="*/ 557 w 949"/>
              <a:gd name="T33" fmla="*/ 257 h 816"/>
              <a:gd name="T34" fmla="*/ 603 w 949"/>
              <a:gd name="T35" fmla="*/ 253 h 816"/>
              <a:gd name="T36" fmla="*/ 623 w 949"/>
              <a:gd name="T37" fmla="*/ 243 h 816"/>
              <a:gd name="T38" fmla="*/ 688 w 949"/>
              <a:gd name="T39" fmla="*/ 195 h 816"/>
              <a:gd name="T40" fmla="*/ 643 w 949"/>
              <a:gd name="T41" fmla="*/ 187 h 816"/>
              <a:gd name="T42" fmla="*/ 617 w 949"/>
              <a:gd name="T43" fmla="*/ 127 h 816"/>
              <a:gd name="T44" fmla="*/ 623 w 949"/>
              <a:gd name="T45" fmla="*/ 173 h 816"/>
              <a:gd name="T46" fmla="*/ 581 w 949"/>
              <a:gd name="T47" fmla="*/ 237 h 816"/>
              <a:gd name="T48" fmla="*/ 551 w 949"/>
              <a:gd name="T49" fmla="*/ 235 h 816"/>
              <a:gd name="T50" fmla="*/ 519 w 949"/>
              <a:gd name="T51" fmla="*/ 263 h 816"/>
              <a:gd name="T52" fmla="*/ 509 w 949"/>
              <a:gd name="T53" fmla="*/ 177 h 816"/>
              <a:gd name="T54" fmla="*/ 553 w 949"/>
              <a:gd name="T55" fmla="*/ 151 h 816"/>
              <a:gd name="T56" fmla="*/ 491 w 949"/>
              <a:gd name="T57" fmla="*/ 165 h 816"/>
              <a:gd name="T58" fmla="*/ 448 w 949"/>
              <a:gd name="T59" fmla="*/ 113 h 816"/>
              <a:gd name="T60" fmla="*/ 479 w 949"/>
              <a:gd name="T61" fmla="*/ 205 h 816"/>
              <a:gd name="T62" fmla="*/ 428 w 949"/>
              <a:gd name="T63" fmla="*/ 259 h 816"/>
              <a:gd name="T64" fmla="*/ 352 w 949"/>
              <a:gd name="T65" fmla="*/ 215 h 816"/>
              <a:gd name="T66" fmla="*/ 318 w 949"/>
              <a:gd name="T67" fmla="*/ 147 h 816"/>
              <a:gd name="T68" fmla="*/ 318 w 949"/>
              <a:gd name="T69" fmla="*/ 177 h 816"/>
              <a:gd name="T70" fmla="*/ 298 w 949"/>
              <a:gd name="T71" fmla="*/ 205 h 816"/>
              <a:gd name="T72" fmla="*/ 274 w 949"/>
              <a:gd name="T73" fmla="*/ 209 h 816"/>
              <a:gd name="T74" fmla="*/ 336 w 949"/>
              <a:gd name="T75" fmla="*/ 233 h 816"/>
              <a:gd name="T76" fmla="*/ 378 w 949"/>
              <a:gd name="T77" fmla="*/ 292 h 816"/>
              <a:gd name="T78" fmla="*/ 264 w 949"/>
              <a:gd name="T79" fmla="*/ 322 h 816"/>
              <a:gd name="T80" fmla="*/ 298 w 949"/>
              <a:gd name="T81" fmla="*/ 330 h 816"/>
              <a:gd name="T82" fmla="*/ 320 w 949"/>
              <a:gd name="T83" fmla="*/ 380 h 816"/>
              <a:gd name="T84" fmla="*/ 390 w 949"/>
              <a:gd name="T85" fmla="*/ 306 h 816"/>
              <a:gd name="T86" fmla="*/ 485 w 949"/>
              <a:gd name="T87" fmla="*/ 270 h 816"/>
              <a:gd name="T88" fmla="*/ 515 w 949"/>
              <a:gd name="T89" fmla="*/ 352 h 816"/>
              <a:gd name="T90" fmla="*/ 364 w 949"/>
              <a:gd name="T91" fmla="*/ 521 h 816"/>
              <a:gd name="T92" fmla="*/ 159 w 949"/>
              <a:gd name="T93" fmla="*/ 597 h 816"/>
              <a:gd name="T94" fmla="*/ 111 w 949"/>
              <a:gd name="T95" fmla="*/ 655 h 816"/>
              <a:gd name="T96" fmla="*/ 262 w 949"/>
              <a:gd name="T97" fmla="*/ 595 h 816"/>
              <a:gd name="T98" fmla="*/ 103 w 949"/>
              <a:gd name="T99" fmla="*/ 752 h 816"/>
              <a:gd name="T100" fmla="*/ 65 w 949"/>
              <a:gd name="T101" fmla="*/ 744 h 816"/>
              <a:gd name="T102" fmla="*/ 61 w 949"/>
              <a:gd name="T103" fmla="*/ 621 h 816"/>
              <a:gd name="T104" fmla="*/ 79 w 949"/>
              <a:gd name="T105" fmla="*/ 436 h 816"/>
              <a:gd name="T106" fmla="*/ 59 w 949"/>
              <a:gd name="T107" fmla="*/ 245 h 816"/>
              <a:gd name="T108" fmla="*/ 69 w 949"/>
              <a:gd name="T109" fmla="*/ 147 h 816"/>
              <a:gd name="T110" fmla="*/ 127 w 949"/>
              <a:gd name="T111" fmla="*/ 81 h 816"/>
              <a:gd name="T112" fmla="*/ 233 w 949"/>
              <a:gd name="T113" fmla="*/ 59 h 816"/>
              <a:gd name="T114" fmla="*/ 545 w 949"/>
              <a:gd name="T115" fmla="*/ 71 h 816"/>
              <a:gd name="T116" fmla="*/ 875 w 949"/>
              <a:gd name="T117" fmla="*/ 59 h 816"/>
              <a:gd name="T118" fmla="*/ 838 w 949"/>
              <a:gd name="T119" fmla="*/ 133 h 8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949" h="816">
                <a:moveTo>
                  <a:pt x="875" y="0"/>
                </a:moveTo>
                <a:lnTo>
                  <a:pt x="875" y="0"/>
                </a:lnTo>
                <a:lnTo>
                  <a:pt x="814" y="2"/>
                </a:lnTo>
                <a:lnTo>
                  <a:pt x="728" y="6"/>
                </a:lnTo>
                <a:lnTo>
                  <a:pt x="728" y="6"/>
                </a:lnTo>
                <a:lnTo>
                  <a:pt x="627" y="10"/>
                </a:lnTo>
                <a:lnTo>
                  <a:pt x="545" y="12"/>
                </a:lnTo>
                <a:lnTo>
                  <a:pt x="545" y="12"/>
                </a:lnTo>
                <a:lnTo>
                  <a:pt x="442" y="10"/>
                </a:lnTo>
                <a:lnTo>
                  <a:pt x="324" y="4"/>
                </a:lnTo>
                <a:lnTo>
                  <a:pt x="324" y="4"/>
                </a:lnTo>
                <a:lnTo>
                  <a:pt x="233" y="0"/>
                </a:lnTo>
                <a:lnTo>
                  <a:pt x="233" y="0"/>
                </a:lnTo>
                <a:lnTo>
                  <a:pt x="207" y="2"/>
                </a:lnTo>
                <a:lnTo>
                  <a:pt x="181" y="4"/>
                </a:lnTo>
                <a:lnTo>
                  <a:pt x="157" y="8"/>
                </a:lnTo>
                <a:lnTo>
                  <a:pt x="133" y="14"/>
                </a:lnTo>
                <a:lnTo>
                  <a:pt x="113" y="22"/>
                </a:lnTo>
                <a:lnTo>
                  <a:pt x="93" y="31"/>
                </a:lnTo>
                <a:lnTo>
                  <a:pt x="75" y="43"/>
                </a:lnTo>
                <a:lnTo>
                  <a:pt x="59" y="55"/>
                </a:lnTo>
                <a:lnTo>
                  <a:pt x="46" y="71"/>
                </a:lnTo>
                <a:lnTo>
                  <a:pt x="34" y="87"/>
                </a:lnTo>
                <a:lnTo>
                  <a:pt x="24" y="105"/>
                </a:lnTo>
                <a:lnTo>
                  <a:pt x="16" y="123"/>
                </a:lnTo>
                <a:lnTo>
                  <a:pt x="8" y="145"/>
                </a:lnTo>
                <a:lnTo>
                  <a:pt x="4" y="167"/>
                </a:lnTo>
                <a:lnTo>
                  <a:pt x="0" y="191"/>
                </a:lnTo>
                <a:lnTo>
                  <a:pt x="0" y="215"/>
                </a:lnTo>
                <a:lnTo>
                  <a:pt x="0" y="215"/>
                </a:lnTo>
                <a:lnTo>
                  <a:pt x="0" y="249"/>
                </a:lnTo>
                <a:lnTo>
                  <a:pt x="4" y="280"/>
                </a:lnTo>
                <a:lnTo>
                  <a:pt x="12" y="338"/>
                </a:lnTo>
                <a:lnTo>
                  <a:pt x="12" y="338"/>
                </a:lnTo>
                <a:lnTo>
                  <a:pt x="18" y="388"/>
                </a:lnTo>
                <a:lnTo>
                  <a:pt x="20" y="412"/>
                </a:lnTo>
                <a:lnTo>
                  <a:pt x="22" y="436"/>
                </a:lnTo>
                <a:lnTo>
                  <a:pt x="22" y="436"/>
                </a:lnTo>
                <a:lnTo>
                  <a:pt x="20" y="462"/>
                </a:lnTo>
                <a:lnTo>
                  <a:pt x="18" y="490"/>
                </a:lnTo>
                <a:lnTo>
                  <a:pt x="12" y="545"/>
                </a:lnTo>
                <a:lnTo>
                  <a:pt x="12" y="545"/>
                </a:lnTo>
                <a:lnTo>
                  <a:pt x="4" y="617"/>
                </a:lnTo>
                <a:lnTo>
                  <a:pt x="0" y="653"/>
                </a:lnTo>
                <a:lnTo>
                  <a:pt x="0" y="693"/>
                </a:lnTo>
                <a:lnTo>
                  <a:pt x="0" y="693"/>
                </a:lnTo>
                <a:lnTo>
                  <a:pt x="0" y="711"/>
                </a:lnTo>
                <a:lnTo>
                  <a:pt x="2" y="729"/>
                </a:lnTo>
                <a:lnTo>
                  <a:pt x="4" y="744"/>
                </a:lnTo>
                <a:lnTo>
                  <a:pt x="8" y="756"/>
                </a:lnTo>
                <a:lnTo>
                  <a:pt x="12" y="768"/>
                </a:lnTo>
                <a:lnTo>
                  <a:pt x="18" y="778"/>
                </a:lnTo>
                <a:lnTo>
                  <a:pt x="24" y="788"/>
                </a:lnTo>
                <a:lnTo>
                  <a:pt x="30" y="794"/>
                </a:lnTo>
                <a:lnTo>
                  <a:pt x="44" y="806"/>
                </a:lnTo>
                <a:lnTo>
                  <a:pt x="57" y="812"/>
                </a:lnTo>
                <a:lnTo>
                  <a:pt x="69" y="816"/>
                </a:lnTo>
                <a:lnTo>
                  <a:pt x="83" y="816"/>
                </a:lnTo>
                <a:lnTo>
                  <a:pt x="83" y="816"/>
                </a:lnTo>
                <a:lnTo>
                  <a:pt x="103" y="814"/>
                </a:lnTo>
                <a:lnTo>
                  <a:pt x="125" y="808"/>
                </a:lnTo>
                <a:lnTo>
                  <a:pt x="145" y="800"/>
                </a:lnTo>
                <a:lnTo>
                  <a:pt x="163" y="788"/>
                </a:lnTo>
                <a:lnTo>
                  <a:pt x="191" y="768"/>
                </a:lnTo>
                <a:lnTo>
                  <a:pt x="205" y="756"/>
                </a:lnTo>
                <a:lnTo>
                  <a:pt x="766" y="278"/>
                </a:lnTo>
                <a:lnTo>
                  <a:pt x="766" y="278"/>
                </a:lnTo>
                <a:lnTo>
                  <a:pt x="796" y="253"/>
                </a:lnTo>
                <a:lnTo>
                  <a:pt x="830" y="225"/>
                </a:lnTo>
                <a:lnTo>
                  <a:pt x="864" y="193"/>
                </a:lnTo>
                <a:lnTo>
                  <a:pt x="893" y="159"/>
                </a:lnTo>
                <a:lnTo>
                  <a:pt x="919" y="125"/>
                </a:lnTo>
                <a:lnTo>
                  <a:pt x="929" y="109"/>
                </a:lnTo>
                <a:lnTo>
                  <a:pt x="939" y="93"/>
                </a:lnTo>
                <a:lnTo>
                  <a:pt x="945" y="77"/>
                </a:lnTo>
                <a:lnTo>
                  <a:pt x="949" y="63"/>
                </a:lnTo>
                <a:lnTo>
                  <a:pt x="949" y="49"/>
                </a:lnTo>
                <a:lnTo>
                  <a:pt x="947" y="37"/>
                </a:lnTo>
                <a:lnTo>
                  <a:pt x="947" y="37"/>
                </a:lnTo>
                <a:lnTo>
                  <a:pt x="943" y="31"/>
                </a:lnTo>
                <a:lnTo>
                  <a:pt x="939" y="25"/>
                </a:lnTo>
                <a:lnTo>
                  <a:pt x="933" y="18"/>
                </a:lnTo>
                <a:lnTo>
                  <a:pt x="927" y="12"/>
                </a:lnTo>
                <a:lnTo>
                  <a:pt x="917" y="8"/>
                </a:lnTo>
                <a:lnTo>
                  <a:pt x="905" y="4"/>
                </a:lnTo>
                <a:lnTo>
                  <a:pt x="891" y="2"/>
                </a:lnTo>
                <a:lnTo>
                  <a:pt x="875" y="0"/>
                </a:lnTo>
                <a:lnTo>
                  <a:pt x="875" y="0"/>
                </a:lnTo>
                <a:close/>
                <a:moveTo>
                  <a:pt x="728" y="235"/>
                </a:moveTo>
                <a:lnTo>
                  <a:pt x="541" y="394"/>
                </a:lnTo>
                <a:lnTo>
                  <a:pt x="541" y="394"/>
                </a:lnTo>
                <a:lnTo>
                  <a:pt x="541" y="370"/>
                </a:lnTo>
                <a:lnTo>
                  <a:pt x="539" y="346"/>
                </a:lnTo>
                <a:lnTo>
                  <a:pt x="537" y="320"/>
                </a:lnTo>
                <a:lnTo>
                  <a:pt x="531" y="296"/>
                </a:lnTo>
                <a:lnTo>
                  <a:pt x="531" y="296"/>
                </a:lnTo>
                <a:lnTo>
                  <a:pt x="533" y="280"/>
                </a:lnTo>
                <a:lnTo>
                  <a:pt x="539" y="268"/>
                </a:lnTo>
                <a:lnTo>
                  <a:pt x="547" y="263"/>
                </a:lnTo>
                <a:lnTo>
                  <a:pt x="555" y="257"/>
                </a:lnTo>
                <a:lnTo>
                  <a:pt x="555" y="257"/>
                </a:lnTo>
                <a:lnTo>
                  <a:pt x="557" y="257"/>
                </a:lnTo>
                <a:lnTo>
                  <a:pt x="559" y="257"/>
                </a:lnTo>
                <a:lnTo>
                  <a:pt x="559" y="257"/>
                </a:lnTo>
                <a:lnTo>
                  <a:pt x="567" y="259"/>
                </a:lnTo>
                <a:lnTo>
                  <a:pt x="573" y="261"/>
                </a:lnTo>
                <a:lnTo>
                  <a:pt x="589" y="259"/>
                </a:lnTo>
                <a:lnTo>
                  <a:pt x="603" y="253"/>
                </a:lnTo>
                <a:lnTo>
                  <a:pt x="617" y="247"/>
                </a:lnTo>
                <a:lnTo>
                  <a:pt x="617" y="247"/>
                </a:lnTo>
                <a:lnTo>
                  <a:pt x="617" y="247"/>
                </a:lnTo>
                <a:lnTo>
                  <a:pt x="619" y="247"/>
                </a:lnTo>
                <a:lnTo>
                  <a:pt x="619" y="247"/>
                </a:lnTo>
                <a:lnTo>
                  <a:pt x="623" y="243"/>
                </a:lnTo>
                <a:lnTo>
                  <a:pt x="623" y="243"/>
                </a:lnTo>
                <a:lnTo>
                  <a:pt x="641" y="229"/>
                </a:lnTo>
                <a:lnTo>
                  <a:pt x="655" y="217"/>
                </a:lnTo>
                <a:lnTo>
                  <a:pt x="670" y="205"/>
                </a:lnTo>
                <a:lnTo>
                  <a:pt x="688" y="195"/>
                </a:lnTo>
                <a:lnTo>
                  <a:pt x="688" y="195"/>
                </a:lnTo>
                <a:lnTo>
                  <a:pt x="672" y="197"/>
                </a:lnTo>
                <a:lnTo>
                  <a:pt x="657" y="203"/>
                </a:lnTo>
                <a:lnTo>
                  <a:pt x="635" y="213"/>
                </a:lnTo>
                <a:lnTo>
                  <a:pt x="635" y="213"/>
                </a:lnTo>
                <a:lnTo>
                  <a:pt x="641" y="199"/>
                </a:lnTo>
                <a:lnTo>
                  <a:pt x="643" y="187"/>
                </a:lnTo>
                <a:lnTo>
                  <a:pt x="643" y="187"/>
                </a:lnTo>
                <a:lnTo>
                  <a:pt x="643" y="173"/>
                </a:lnTo>
                <a:lnTo>
                  <a:pt x="641" y="159"/>
                </a:lnTo>
                <a:lnTo>
                  <a:pt x="635" y="149"/>
                </a:lnTo>
                <a:lnTo>
                  <a:pt x="629" y="139"/>
                </a:lnTo>
                <a:lnTo>
                  <a:pt x="617" y="127"/>
                </a:lnTo>
                <a:lnTo>
                  <a:pt x="611" y="123"/>
                </a:lnTo>
                <a:lnTo>
                  <a:pt x="611" y="123"/>
                </a:lnTo>
                <a:lnTo>
                  <a:pt x="615" y="133"/>
                </a:lnTo>
                <a:lnTo>
                  <a:pt x="619" y="143"/>
                </a:lnTo>
                <a:lnTo>
                  <a:pt x="621" y="157"/>
                </a:lnTo>
                <a:lnTo>
                  <a:pt x="623" y="173"/>
                </a:lnTo>
                <a:lnTo>
                  <a:pt x="619" y="193"/>
                </a:lnTo>
                <a:lnTo>
                  <a:pt x="611" y="213"/>
                </a:lnTo>
                <a:lnTo>
                  <a:pt x="607" y="223"/>
                </a:lnTo>
                <a:lnTo>
                  <a:pt x="599" y="233"/>
                </a:lnTo>
                <a:lnTo>
                  <a:pt x="599" y="233"/>
                </a:lnTo>
                <a:lnTo>
                  <a:pt x="581" y="237"/>
                </a:lnTo>
                <a:lnTo>
                  <a:pt x="575" y="237"/>
                </a:lnTo>
                <a:lnTo>
                  <a:pt x="569" y="235"/>
                </a:lnTo>
                <a:lnTo>
                  <a:pt x="569" y="235"/>
                </a:lnTo>
                <a:lnTo>
                  <a:pt x="563" y="235"/>
                </a:lnTo>
                <a:lnTo>
                  <a:pt x="557" y="233"/>
                </a:lnTo>
                <a:lnTo>
                  <a:pt x="551" y="235"/>
                </a:lnTo>
                <a:lnTo>
                  <a:pt x="545" y="237"/>
                </a:lnTo>
                <a:lnTo>
                  <a:pt x="545" y="237"/>
                </a:lnTo>
                <a:lnTo>
                  <a:pt x="537" y="241"/>
                </a:lnTo>
                <a:lnTo>
                  <a:pt x="529" y="247"/>
                </a:lnTo>
                <a:lnTo>
                  <a:pt x="519" y="263"/>
                </a:lnTo>
                <a:lnTo>
                  <a:pt x="519" y="263"/>
                </a:lnTo>
                <a:lnTo>
                  <a:pt x="511" y="233"/>
                </a:lnTo>
                <a:lnTo>
                  <a:pt x="503" y="197"/>
                </a:lnTo>
                <a:lnTo>
                  <a:pt x="503" y="197"/>
                </a:lnTo>
                <a:lnTo>
                  <a:pt x="503" y="191"/>
                </a:lnTo>
                <a:lnTo>
                  <a:pt x="505" y="185"/>
                </a:lnTo>
                <a:lnTo>
                  <a:pt x="509" y="177"/>
                </a:lnTo>
                <a:lnTo>
                  <a:pt x="515" y="171"/>
                </a:lnTo>
                <a:lnTo>
                  <a:pt x="521" y="165"/>
                </a:lnTo>
                <a:lnTo>
                  <a:pt x="531" y="159"/>
                </a:lnTo>
                <a:lnTo>
                  <a:pt x="541" y="153"/>
                </a:lnTo>
                <a:lnTo>
                  <a:pt x="553" y="151"/>
                </a:lnTo>
                <a:lnTo>
                  <a:pt x="553" y="151"/>
                </a:lnTo>
                <a:lnTo>
                  <a:pt x="547" y="149"/>
                </a:lnTo>
                <a:lnTo>
                  <a:pt x="531" y="149"/>
                </a:lnTo>
                <a:lnTo>
                  <a:pt x="521" y="151"/>
                </a:lnTo>
                <a:lnTo>
                  <a:pt x="511" y="153"/>
                </a:lnTo>
                <a:lnTo>
                  <a:pt x="501" y="157"/>
                </a:lnTo>
                <a:lnTo>
                  <a:pt x="491" y="165"/>
                </a:lnTo>
                <a:lnTo>
                  <a:pt x="491" y="165"/>
                </a:lnTo>
                <a:lnTo>
                  <a:pt x="485" y="151"/>
                </a:lnTo>
                <a:lnTo>
                  <a:pt x="477" y="139"/>
                </a:lnTo>
                <a:lnTo>
                  <a:pt x="469" y="131"/>
                </a:lnTo>
                <a:lnTo>
                  <a:pt x="461" y="123"/>
                </a:lnTo>
                <a:lnTo>
                  <a:pt x="448" y="113"/>
                </a:lnTo>
                <a:lnTo>
                  <a:pt x="442" y="111"/>
                </a:lnTo>
                <a:lnTo>
                  <a:pt x="442" y="111"/>
                </a:lnTo>
                <a:lnTo>
                  <a:pt x="448" y="117"/>
                </a:lnTo>
                <a:lnTo>
                  <a:pt x="454" y="129"/>
                </a:lnTo>
                <a:lnTo>
                  <a:pt x="467" y="163"/>
                </a:lnTo>
                <a:lnTo>
                  <a:pt x="479" y="205"/>
                </a:lnTo>
                <a:lnTo>
                  <a:pt x="491" y="249"/>
                </a:lnTo>
                <a:lnTo>
                  <a:pt x="491" y="249"/>
                </a:lnTo>
                <a:lnTo>
                  <a:pt x="477" y="245"/>
                </a:lnTo>
                <a:lnTo>
                  <a:pt x="461" y="247"/>
                </a:lnTo>
                <a:lnTo>
                  <a:pt x="446" y="251"/>
                </a:lnTo>
                <a:lnTo>
                  <a:pt x="428" y="259"/>
                </a:lnTo>
                <a:lnTo>
                  <a:pt x="428" y="259"/>
                </a:lnTo>
                <a:lnTo>
                  <a:pt x="414" y="255"/>
                </a:lnTo>
                <a:lnTo>
                  <a:pt x="400" y="249"/>
                </a:lnTo>
                <a:lnTo>
                  <a:pt x="386" y="241"/>
                </a:lnTo>
                <a:lnTo>
                  <a:pt x="374" y="233"/>
                </a:lnTo>
                <a:lnTo>
                  <a:pt x="352" y="215"/>
                </a:lnTo>
                <a:lnTo>
                  <a:pt x="338" y="199"/>
                </a:lnTo>
                <a:lnTo>
                  <a:pt x="338" y="199"/>
                </a:lnTo>
                <a:lnTo>
                  <a:pt x="338" y="193"/>
                </a:lnTo>
                <a:lnTo>
                  <a:pt x="338" y="185"/>
                </a:lnTo>
                <a:lnTo>
                  <a:pt x="330" y="169"/>
                </a:lnTo>
                <a:lnTo>
                  <a:pt x="318" y="147"/>
                </a:lnTo>
                <a:lnTo>
                  <a:pt x="302" y="121"/>
                </a:lnTo>
                <a:lnTo>
                  <a:pt x="302" y="121"/>
                </a:lnTo>
                <a:lnTo>
                  <a:pt x="306" y="131"/>
                </a:lnTo>
                <a:lnTo>
                  <a:pt x="314" y="153"/>
                </a:lnTo>
                <a:lnTo>
                  <a:pt x="318" y="165"/>
                </a:lnTo>
                <a:lnTo>
                  <a:pt x="318" y="177"/>
                </a:lnTo>
                <a:lnTo>
                  <a:pt x="318" y="189"/>
                </a:lnTo>
                <a:lnTo>
                  <a:pt x="316" y="193"/>
                </a:lnTo>
                <a:lnTo>
                  <a:pt x="314" y="197"/>
                </a:lnTo>
                <a:lnTo>
                  <a:pt x="314" y="197"/>
                </a:lnTo>
                <a:lnTo>
                  <a:pt x="306" y="203"/>
                </a:lnTo>
                <a:lnTo>
                  <a:pt x="298" y="205"/>
                </a:lnTo>
                <a:lnTo>
                  <a:pt x="290" y="207"/>
                </a:lnTo>
                <a:lnTo>
                  <a:pt x="282" y="207"/>
                </a:lnTo>
                <a:lnTo>
                  <a:pt x="268" y="203"/>
                </a:lnTo>
                <a:lnTo>
                  <a:pt x="262" y="201"/>
                </a:lnTo>
                <a:lnTo>
                  <a:pt x="262" y="201"/>
                </a:lnTo>
                <a:lnTo>
                  <a:pt x="274" y="209"/>
                </a:lnTo>
                <a:lnTo>
                  <a:pt x="290" y="215"/>
                </a:lnTo>
                <a:lnTo>
                  <a:pt x="308" y="221"/>
                </a:lnTo>
                <a:lnTo>
                  <a:pt x="316" y="221"/>
                </a:lnTo>
                <a:lnTo>
                  <a:pt x="324" y="219"/>
                </a:lnTo>
                <a:lnTo>
                  <a:pt x="324" y="219"/>
                </a:lnTo>
                <a:lnTo>
                  <a:pt x="336" y="233"/>
                </a:lnTo>
                <a:lnTo>
                  <a:pt x="354" y="249"/>
                </a:lnTo>
                <a:lnTo>
                  <a:pt x="376" y="264"/>
                </a:lnTo>
                <a:lnTo>
                  <a:pt x="388" y="270"/>
                </a:lnTo>
                <a:lnTo>
                  <a:pt x="400" y="274"/>
                </a:lnTo>
                <a:lnTo>
                  <a:pt x="400" y="274"/>
                </a:lnTo>
                <a:lnTo>
                  <a:pt x="378" y="292"/>
                </a:lnTo>
                <a:lnTo>
                  <a:pt x="354" y="312"/>
                </a:lnTo>
                <a:lnTo>
                  <a:pt x="354" y="312"/>
                </a:lnTo>
                <a:lnTo>
                  <a:pt x="332" y="312"/>
                </a:lnTo>
                <a:lnTo>
                  <a:pt x="298" y="314"/>
                </a:lnTo>
                <a:lnTo>
                  <a:pt x="280" y="318"/>
                </a:lnTo>
                <a:lnTo>
                  <a:pt x="264" y="322"/>
                </a:lnTo>
                <a:lnTo>
                  <a:pt x="249" y="328"/>
                </a:lnTo>
                <a:lnTo>
                  <a:pt x="235" y="336"/>
                </a:lnTo>
                <a:lnTo>
                  <a:pt x="235" y="336"/>
                </a:lnTo>
                <a:lnTo>
                  <a:pt x="243" y="334"/>
                </a:lnTo>
                <a:lnTo>
                  <a:pt x="266" y="332"/>
                </a:lnTo>
                <a:lnTo>
                  <a:pt x="298" y="330"/>
                </a:lnTo>
                <a:lnTo>
                  <a:pt x="316" y="332"/>
                </a:lnTo>
                <a:lnTo>
                  <a:pt x="334" y="334"/>
                </a:lnTo>
                <a:lnTo>
                  <a:pt x="334" y="334"/>
                </a:lnTo>
                <a:lnTo>
                  <a:pt x="326" y="350"/>
                </a:lnTo>
                <a:lnTo>
                  <a:pt x="322" y="366"/>
                </a:lnTo>
                <a:lnTo>
                  <a:pt x="320" y="380"/>
                </a:lnTo>
                <a:lnTo>
                  <a:pt x="320" y="380"/>
                </a:lnTo>
                <a:lnTo>
                  <a:pt x="330" y="366"/>
                </a:lnTo>
                <a:lnTo>
                  <a:pt x="342" y="350"/>
                </a:lnTo>
                <a:lnTo>
                  <a:pt x="354" y="338"/>
                </a:lnTo>
                <a:lnTo>
                  <a:pt x="366" y="326"/>
                </a:lnTo>
                <a:lnTo>
                  <a:pt x="390" y="306"/>
                </a:lnTo>
                <a:lnTo>
                  <a:pt x="416" y="290"/>
                </a:lnTo>
                <a:lnTo>
                  <a:pt x="438" y="280"/>
                </a:lnTo>
                <a:lnTo>
                  <a:pt x="460" y="272"/>
                </a:lnTo>
                <a:lnTo>
                  <a:pt x="475" y="270"/>
                </a:lnTo>
                <a:lnTo>
                  <a:pt x="485" y="270"/>
                </a:lnTo>
                <a:lnTo>
                  <a:pt x="485" y="270"/>
                </a:lnTo>
                <a:lnTo>
                  <a:pt x="491" y="274"/>
                </a:lnTo>
                <a:lnTo>
                  <a:pt x="495" y="280"/>
                </a:lnTo>
                <a:lnTo>
                  <a:pt x="503" y="294"/>
                </a:lnTo>
                <a:lnTo>
                  <a:pt x="509" y="310"/>
                </a:lnTo>
                <a:lnTo>
                  <a:pt x="513" y="330"/>
                </a:lnTo>
                <a:lnTo>
                  <a:pt x="515" y="352"/>
                </a:lnTo>
                <a:lnTo>
                  <a:pt x="517" y="374"/>
                </a:lnTo>
                <a:lnTo>
                  <a:pt x="515" y="416"/>
                </a:lnTo>
                <a:lnTo>
                  <a:pt x="436" y="482"/>
                </a:lnTo>
                <a:lnTo>
                  <a:pt x="436" y="482"/>
                </a:lnTo>
                <a:lnTo>
                  <a:pt x="404" y="503"/>
                </a:lnTo>
                <a:lnTo>
                  <a:pt x="364" y="521"/>
                </a:lnTo>
                <a:lnTo>
                  <a:pt x="316" y="539"/>
                </a:lnTo>
                <a:lnTo>
                  <a:pt x="255" y="557"/>
                </a:lnTo>
                <a:lnTo>
                  <a:pt x="255" y="557"/>
                </a:lnTo>
                <a:lnTo>
                  <a:pt x="215" y="571"/>
                </a:lnTo>
                <a:lnTo>
                  <a:pt x="183" y="583"/>
                </a:lnTo>
                <a:lnTo>
                  <a:pt x="159" y="597"/>
                </a:lnTo>
                <a:lnTo>
                  <a:pt x="139" y="611"/>
                </a:lnTo>
                <a:lnTo>
                  <a:pt x="127" y="625"/>
                </a:lnTo>
                <a:lnTo>
                  <a:pt x="117" y="639"/>
                </a:lnTo>
                <a:lnTo>
                  <a:pt x="101" y="661"/>
                </a:lnTo>
                <a:lnTo>
                  <a:pt x="101" y="661"/>
                </a:lnTo>
                <a:lnTo>
                  <a:pt x="111" y="655"/>
                </a:lnTo>
                <a:lnTo>
                  <a:pt x="143" y="639"/>
                </a:lnTo>
                <a:lnTo>
                  <a:pt x="167" y="627"/>
                </a:lnTo>
                <a:lnTo>
                  <a:pt x="195" y="617"/>
                </a:lnTo>
                <a:lnTo>
                  <a:pt x="227" y="605"/>
                </a:lnTo>
                <a:lnTo>
                  <a:pt x="262" y="595"/>
                </a:lnTo>
                <a:lnTo>
                  <a:pt x="262" y="595"/>
                </a:lnTo>
                <a:lnTo>
                  <a:pt x="324" y="577"/>
                </a:lnTo>
                <a:lnTo>
                  <a:pt x="167" y="713"/>
                </a:lnTo>
                <a:lnTo>
                  <a:pt x="167" y="713"/>
                </a:lnTo>
                <a:lnTo>
                  <a:pt x="149" y="727"/>
                </a:lnTo>
                <a:lnTo>
                  <a:pt x="127" y="742"/>
                </a:lnTo>
                <a:lnTo>
                  <a:pt x="103" y="752"/>
                </a:lnTo>
                <a:lnTo>
                  <a:pt x="93" y="756"/>
                </a:lnTo>
                <a:lnTo>
                  <a:pt x="83" y="756"/>
                </a:lnTo>
                <a:lnTo>
                  <a:pt x="83" y="756"/>
                </a:lnTo>
                <a:lnTo>
                  <a:pt x="75" y="756"/>
                </a:lnTo>
                <a:lnTo>
                  <a:pt x="69" y="750"/>
                </a:lnTo>
                <a:lnTo>
                  <a:pt x="65" y="744"/>
                </a:lnTo>
                <a:lnTo>
                  <a:pt x="63" y="737"/>
                </a:lnTo>
                <a:lnTo>
                  <a:pt x="59" y="715"/>
                </a:lnTo>
                <a:lnTo>
                  <a:pt x="57" y="693"/>
                </a:lnTo>
                <a:lnTo>
                  <a:pt x="57" y="693"/>
                </a:lnTo>
                <a:lnTo>
                  <a:pt x="59" y="657"/>
                </a:lnTo>
                <a:lnTo>
                  <a:pt x="61" y="621"/>
                </a:lnTo>
                <a:lnTo>
                  <a:pt x="69" y="553"/>
                </a:lnTo>
                <a:lnTo>
                  <a:pt x="69" y="553"/>
                </a:lnTo>
                <a:lnTo>
                  <a:pt x="77" y="494"/>
                </a:lnTo>
                <a:lnTo>
                  <a:pt x="79" y="464"/>
                </a:lnTo>
                <a:lnTo>
                  <a:pt x="79" y="436"/>
                </a:lnTo>
                <a:lnTo>
                  <a:pt x="79" y="436"/>
                </a:lnTo>
                <a:lnTo>
                  <a:pt x="79" y="408"/>
                </a:lnTo>
                <a:lnTo>
                  <a:pt x="77" y="382"/>
                </a:lnTo>
                <a:lnTo>
                  <a:pt x="69" y="330"/>
                </a:lnTo>
                <a:lnTo>
                  <a:pt x="69" y="330"/>
                </a:lnTo>
                <a:lnTo>
                  <a:pt x="61" y="274"/>
                </a:lnTo>
                <a:lnTo>
                  <a:pt x="59" y="245"/>
                </a:lnTo>
                <a:lnTo>
                  <a:pt x="57" y="215"/>
                </a:lnTo>
                <a:lnTo>
                  <a:pt x="57" y="215"/>
                </a:lnTo>
                <a:lnTo>
                  <a:pt x="59" y="197"/>
                </a:lnTo>
                <a:lnTo>
                  <a:pt x="61" y="179"/>
                </a:lnTo>
                <a:lnTo>
                  <a:pt x="63" y="163"/>
                </a:lnTo>
                <a:lnTo>
                  <a:pt x="69" y="147"/>
                </a:lnTo>
                <a:lnTo>
                  <a:pt x="75" y="133"/>
                </a:lnTo>
                <a:lnTo>
                  <a:pt x="83" y="121"/>
                </a:lnTo>
                <a:lnTo>
                  <a:pt x="91" y="109"/>
                </a:lnTo>
                <a:lnTo>
                  <a:pt x="101" y="99"/>
                </a:lnTo>
                <a:lnTo>
                  <a:pt x="113" y="89"/>
                </a:lnTo>
                <a:lnTo>
                  <a:pt x="127" y="81"/>
                </a:lnTo>
                <a:lnTo>
                  <a:pt x="141" y="75"/>
                </a:lnTo>
                <a:lnTo>
                  <a:pt x="157" y="69"/>
                </a:lnTo>
                <a:lnTo>
                  <a:pt x="175" y="65"/>
                </a:lnTo>
                <a:lnTo>
                  <a:pt x="193" y="61"/>
                </a:lnTo>
                <a:lnTo>
                  <a:pt x="213" y="59"/>
                </a:lnTo>
                <a:lnTo>
                  <a:pt x="233" y="59"/>
                </a:lnTo>
                <a:lnTo>
                  <a:pt x="233" y="59"/>
                </a:lnTo>
                <a:lnTo>
                  <a:pt x="320" y="63"/>
                </a:lnTo>
                <a:lnTo>
                  <a:pt x="320" y="63"/>
                </a:lnTo>
                <a:lnTo>
                  <a:pt x="440" y="67"/>
                </a:lnTo>
                <a:lnTo>
                  <a:pt x="545" y="71"/>
                </a:lnTo>
                <a:lnTo>
                  <a:pt x="545" y="71"/>
                </a:lnTo>
                <a:lnTo>
                  <a:pt x="629" y="69"/>
                </a:lnTo>
                <a:lnTo>
                  <a:pt x="732" y="65"/>
                </a:lnTo>
                <a:lnTo>
                  <a:pt x="732" y="65"/>
                </a:lnTo>
                <a:lnTo>
                  <a:pt x="816" y="61"/>
                </a:lnTo>
                <a:lnTo>
                  <a:pt x="875" y="59"/>
                </a:lnTo>
                <a:lnTo>
                  <a:pt x="875" y="59"/>
                </a:lnTo>
                <a:lnTo>
                  <a:pt x="889" y="61"/>
                </a:lnTo>
                <a:lnTo>
                  <a:pt x="889" y="61"/>
                </a:lnTo>
                <a:lnTo>
                  <a:pt x="883" y="73"/>
                </a:lnTo>
                <a:lnTo>
                  <a:pt x="873" y="89"/>
                </a:lnTo>
                <a:lnTo>
                  <a:pt x="858" y="109"/>
                </a:lnTo>
                <a:lnTo>
                  <a:pt x="838" y="133"/>
                </a:lnTo>
                <a:lnTo>
                  <a:pt x="814" y="157"/>
                </a:lnTo>
                <a:lnTo>
                  <a:pt x="788" y="183"/>
                </a:lnTo>
                <a:lnTo>
                  <a:pt x="758" y="209"/>
                </a:lnTo>
                <a:lnTo>
                  <a:pt x="728" y="235"/>
                </a:lnTo>
                <a:lnTo>
                  <a:pt x="728" y="235"/>
                </a:lnTo>
                <a:close/>
              </a:path>
            </a:pathLst>
          </a:custGeom>
          <a:solidFill>
            <a:schemeClr val="tx1"/>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US" sz="2400"/>
          </a:p>
        </p:txBody>
      </p:sp>
      <p:sp>
        <p:nvSpPr>
          <p:cNvPr id="11" name="Freeform 21">
            <a:extLst>
              <a:ext uri="{FF2B5EF4-FFF2-40B4-BE49-F238E27FC236}">
                <a16:creationId xmlns:a16="http://schemas.microsoft.com/office/drawing/2014/main" id="{5F419D03-63BB-465B-815C-A9E774F397FB}"/>
              </a:ext>
            </a:extLst>
          </p:cNvPr>
          <p:cNvSpPr>
            <a:spLocks/>
          </p:cNvSpPr>
          <p:nvPr/>
        </p:nvSpPr>
        <p:spPr bwMode="auto">
          <a:xfrm>
            <a:off x="3882194" y="4463473"/>
            <a:ext cx="1037566" cy="1017115"/>
          </a:xfrm>
          <a:custGeom>
            <a:avLst/>
            <a:gdLst>
              <a:gd name="T0" fmla="*/ 958 w 980"/>
              <a:gd name="T1" fmla="*/ 560 h 980"/>
              <a:gd name="T2" fmla="*/ 924 w 980"/>
              <a:gd name="T3" fmla="*/ 440 h 980"/>
              <a:gd name="T4" fmla="*/ 856 w 980"/>
              <a:gd name="T5" fmla="*/ 267 h 980"/>
              <a:gd name="T6" fmla="*/ 741 w 980"/>
              <a:gd name="T7" fmla="*/ 133 h 980"/>
              <a:gd name="T8" fmla="*/ 570 w 980"/>
              <a:gd name="T9" fmla="*/ 18 h 980"/>
              <a:gd name="T10" fmla="*/ 404 w 980"/>
              <a:gd name="T11" fmla="*/ 6 h 980"/>
              <a:gd name="T12" fmla="*/ 345 w 980"/>
              <a:gd name="T13" fmla="*/ 50 h 980"/>
              <a:gd name="T14" fmla="*/ 309 w 980"/>
              <a:gd name="T15" fmla="*/ 137 h 980"/>
              <a:gd name="T16" fmla="*/ 317 w 980"/>
              <a:gd name="T17" fmla="*/ 221 h 980"/>
              <a:gd name="T18" fmla="*/ 406 w 980"/>
              <a:gd name="T19" fmla="*/ 257 h 980"/>
              <a:gd name="T20" fmla="*/ 506 w 980"/>
              <a:gd name="T21" fmla="*/ 261 h 980"/>
              <a:gd name="T22" fmla="*/ 534 w 980"/>
              <a:gd name="T23" fmla="*/ 219 h 980"/>
              <a:gd name="T24" fmla="*/ 584 w 980"/>
              <a:gd name="T25" fmla="*/ 271 h 980"/>
              <a:gd name="T26" fmla="*/ 619 w 980"/>
              <a:gd name="T27" fmla="*/ 392 h 980"/>
              <a:gd name="T28" fmla="*/ 542 w 980"/>
              <a:gd name="T29" fmla="*/ 424 h 980"/>
              <a:gd name="T30" fmla="*/ 472 w 980"/>
              <a:gd name="T31" fmla="*/ 438 h 980"/>
              <a:gd name="T32" fmla="*/ 426 w 980"/>
              <a:gd name="T33" fmla="*/ 470 h 980"/>
              <a:gd name="T34" fmla="*/ 323 w 980"/>
              <a:gd name="T35" fmla="*/ 418 h 980"/>
              <a:gd name="T36" fmla="*/ 142 w 980"/>
              <a:gd name="T37" fmla="*/ 394 h 980"/>
              <a:gd name="T38" fmla="*/ 18 w 980"/>
              <a:gd name="T39" fmla="*/ 430 h 980"/>
              <a:gd name="T40" fmla="*/ 2 w 980"/>
              <a:gd name="T41" fmla="*/ 472 h 980"/>
              <a:gd name="T42" fmla="*/ 20 w 980"/>
              <a:gd name="T43" fmla="*/ 488 h 980"/>
              <a:gd name="T44" fmla="*/ 44 w 980"/>
              <a:gd name="T45" fmla="*/ 486 h 980"/>
              <a:gd name="T46" fmla="*/ 162 w 980"/>
              <a:gd name="T47" fmla="*/ 456 h 980"/>
              <a:gd name="T48" fmla="*/ 305 w 980"/>
              <a:gd name="T49" fmla="*/ 478 h 980"/>
              <a:gd name="T50" fmla="*/ 392 w 980"/>
              <a:gd name="T51" fmla="*/ 526 h 980"/>
              <a:gd name="T52" fmla="*/ 426 w 980"/>
              <a:gd name="T53" fmla="*/ 548 h 980"/>
              <a:gd name="T54" fmla="*/ 452 w 980"/>
              <a:gd name="T55" fmla="*/ 534 h 980"/>
              <a:gd name="T56" fmla="*/ 520 w 980"/>
              <a:gd name="T57" fmla="*/ 488 h 980"/>
              <a:gd name="T58" fmla="*/ 611 w 980"/>
              <a:gd name="T59" fmla="*/ 510 h 980"/>
              <a:gd name="T60" fmla="*/ 667 w 980"/>
              <a:gd name="T61" fmla="*/ 546 h 980"/>
              <a:gd name="T62" fmla="*/ 697 w 980"/>
              <a:gd name="T63" fmla="*/ 514 h 980"/>
              <a:gd name="T64" fmla="*/ 659 w 980"/>
              <a:gd name="T65" fmla="*/ 293 h 980"/>
              <a:gd name="T66" fmla="*/ 595 w 980"/>
              <a:gd name="T67" fmla="*/ 183 h 980"/>
              <a:gd name="T68" fmla="*/ 510 w 980"/>
              <a:gd name="T69" fmla="*/ 143 h 980"/>
              <a:gd name="T70" fmla="*/ 482 w 980"/>
              <a:gd name="T71" fmla="*/ 163 h 980"/>
              <a:gd name="T72" fmla="*/ 474 w 980"/>
              <a:gd name="T73" fmla="*/ 203 h 980"/>
              <a:gd name="T74" fmla="*/ 369 w 980"/>
              <a:gd name="T75" fmla="*/ 185 h 980"/>
              <a:gd name="T76" fmla="*/ 387 w 980"/>
              <a:gd name="T77" fmla="*/ 104 h 980"/>
              <a:gd name="T78" fmla="*/ 458 w 980"/>
              <a:gd name="T79" fmla="*/ 62 h 980"/>
              <a:gd name="T80" fmla="*/ 560 w 980"/>
              <a:gd name="T81" fmla="*/ 82 h 980"/>
              <a:gd name="T82" fmla="*/ 739 w 980"/>
              <a:gd name="T83" fmla="*/ 217 h 980"/>
              <a:gd name="T84" fmla="*/ 828 w 980"/>
              <a:gd name="T85" fmla="*/ 346 h 980"/>
              <a:gd name="T86" fmla="*/ 878 w 980"/>
              <a:gd name="T87" fmla="*/ 528 h 980"/>
              <a:gd name="T88" fmla="*/ 906 w 980"/>
              <a:gd name="T89" fmla="*/ 591 h 980"/>
              <a:gd name="T90" fmla="*/ 862 w 980"/>
              <a:gd name="T91" fmla="*/ 653 h 980"/>
              <a:gd name="T92" fmla="*/ 723 w 980"/>
              <a:gd name="T93" fmla="*/ 739 h 980"/>
              <a:gd name="T94" fmla="*/ 586 w 980"/>
              <a:gd name="T95" fmla="*/ 775 h 980"/>
              <a:gd name="T96" fmla="*/ 440 w 980"/>
              <a:gd name="T97" fmla="*/ 759 h 980"/>
              <a:gd name="T98" fmla="*/ 500 w 980"/>
              <a:gd name="T99" fmla="*/ 731 h 980"/>
              <a:gd name="T100" fmla="*/ 526 w 980"/>
              <a:gd name="T101" fmla="*/ 697 h 980"/>
              <a:gd name="T102" fmla="*/ 504 w 980"/>
              <a:gd name="T103" fmla="*/ 671 h 980"/>
              <a:gd name="T104" fmla="*/ 448 w 980"/>
              <a:gd name="T105" fmla="*/ 681 h 980"/>
              <a:gd name="T106" fmla="*/ 381 w 980"/>
              <a:gd name="T107" fmla="*/ 741 h 980"/>
              <a:gd name="T108" fmla="*/ 335 w 980"/>
              <a:gd name="T109" fmla="*/ 910 h 980"/>
              <a:gd name="T110" fmla="*/ 345 w 980"/>
              <a:gd name="T111" fmla="*/ 976 h 980"/>
              <a:gd name="T112" fmla="*/ 381 w 980"/>
              <a:gd name="T113" fmla="*/ 972 h 980"/>
              <a:gd name="T114" fmla="*/ 414 w 980"/>
              <a:gd name="T115" fmla="*/ 828 h 980"/>
              <a:gd name="T116" fmla="*/ 623 w 980"/>
              <a:gd name="T117" fmla="*/ 832 h 980"/>
              <a:gd name="T118" fmla="*/ 781 w 980"/>
              <a:gd name="T119" fmla="*/ 781 h 980"/>
              <a:gd name="T120" fmla="*/ 948 w 980"/>
              <a:gd name="T121" fmla="*/ 659 h 980"/>
              <a:gd name="T122" fmla="*/ 980 w 980"/>
              <a:gd name="T123" fmla="*/ 603 h 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980" h="980">
                <a:moveTo>
                  <a:pt x="980" y="603"/>
                </a:moveTo>
                <a:lnTo>
                  <a:pt x="980" y="603"/>
                </a:lnTo>
                <a:lnTo>
                  <a:pt x="976" y="593"/>
                </a:lnTo>
                <a:lnTo>
                  <a:pt x="972" y="583"/>
                </a:lnTo>
                <a:lnTo>
                  <a:pt x="958" y="560"/>
                </a:lnTo>
                <a:lnTo>
                  <a:pt x="958" y="560"/>
                </a:lnTo>
                <a:lnTo>
                  <a:pt x="948" y="542"/>
                </a:lnTo>
                <a:lnTo>
                  <a:pt x="940" y="524"/>
                </a:lnTo>
                <a:lnTo>
                  <a:pt x="940" y="520"/>
                </a:lnTo>
                <a:lnTo>
                  <a:pt x="940" y="520"/>
                </a:lnTo>
                <a:lnTo>
                  <a:pt x="934" y="488"/>
                </a:lnTo>
                <a:lnTo>
                  <a:pt x="924" y="440"/>
                </a:lnTo>
                <a:lnTo>
                  <a:pt x="908" y="384"/>
                </a:lnTo>
                <a:lnTo>
                  <a:pt x="898" y="352"/>
                </a:lnTo>
                <a:lnTo>
                  <a:pt x="886" y="323"/>
                </a:lnTo>
                <a:lnTo>
                  <a:pt x="886" y="323"/>
                </a:lnTo>
                <a:lnTo>
                  <a:pt x="872" y="295"/>
                </a:lnTo>
                <a:lnTo>
                  <a:pt x="856" y="267"/>
                </a:lnTo>
                <a:lnTo>
                  <a:pt x="838" y="239"/>
                </a:lnTo>
                <a:lnTo>
                  <a:pt x="818" y="215"/>
                </a:lnTo>
                <a:lnTo>
                  <a:pt x="798" y="191"/>
                </a:lnTo>
                <a:lnTo>
                  <a:pt x="779" y="171"/>
                </a:lnTo>
                <a:lnTo>
                  <a:pt x="741" y="133"/>
                </a:lnTo>
                <a:lnTo>
                  <a:pt x="741" y="133"/>
                </a:lnTo>
                <a:lnTo>
                  <a:pt x="697" y="96"/>
                </a:lnTo>
                <a:lnTo>
                  <a:pt x="653" y="66"/>
                </a:lnTo>
                <a:lnTo>
                  <a:pt x="617" y="42"/>
                </a:lnTo>
                <a:lnTo>
                  <a:pt x="586" y="26"/>
                </a:lnTo>
                <a:lnTo>
                  <a:pt x="586" y="26"/>
                </a:lnTo>
                <a:lnTo>
                  <a:pt x="570" y="18"/>
                </a:lnTo>
                <a:lnTo>
                  <a:pt x="552" y="12"/>
                </a:lnTo>
                <a:lnTo>
                  <a:pt x="518" y="4"/>
                </a:lnTo>
                <a:lnTo>
                  <a:pt x="486" y="0"/>
                </a:lnTo>
                <a:lnTo>
                  <a:pt x="456" y="0"/>
                </a:lnTo>
                <a:lnTo>
                  <a:pt x="428" y="2"/>
                </a:lnTo>
                <a:lnTo>
                  <a:pt x="404" y="6"/>
                </a:lnTo>
                <a:lnTo>
                  <a:pt x="387" y="12"/>
                </a:lnTo>
                <a:lnTo>
                  <a:pt x="375" y="16"/>
                </a:lnTo>
                <a:lnTo>
                  <a:pt x="375" y="16"/>
                </a:lnTo>
                <a:lnTo>
                  <a:pt x="367" y="22"/>
                </a:lnTo>
                <a:lnTo>
                  <a:pt x="357" y="32"/>
                </a:lnTo>
                <a:lnTo>
                  <a:pt x="345" y="50"/>
                </a:lnTo>
                <a:lnTo>
                  <a:pt x="331" y="78"/>
                </a:lnTo>
                <a:lnTo>
                  <a:pt x="331" y="78"/>
                </a:lnTo>
                <a:lnTo>
                  <a:pt x="319" y="102"/>
                </a:lnTo>
                <a:lnTo>
                  <a:pt x="313" y="121"/>
                </a:lnTo>
                <a:lnTo>
                  <a:pt x="309" y="137"/>
                </a:lnTo>
                <a:lnTo>
                  <a:pt x="309" y="137"/>
                </a:lnTo>
                <a:lnTo>
                  <a:pt x="307" y="155"/>
                </a:lnTo>
                <a:lnTo>
                  <a:pt x="307" y="179"/>
                </a:lnTo>
                <a:lnTo>
                  <a:pt x="307" y="179"/>
                </a:lnTo>
                <a:lnTo>
                  <a:pt x="309" y="197"/>
                </a:lnTo>
                <a:lnTo>
                  <a:pt x="313" y="211"/>
                </a:lnTo>
                <a:lnTo>
                  <a:pt x="317" y="221"/>
                </a:lnTo>
                <a:lnTo>
                  <a:pt x="325" y="231"/>
                </a:lnTo>
                <a:lnTo>
                  <a:pt x="325" y="231"/>
                </a:lnTo>
                <a:lnTo>
                  <a:pt x="335" y="237"/>
                </a:lnTo>
                <a:lnTo>
                  <a:pt x="353" y="245"/>
                </a:lnTo>
                <a:lnTo>
                  <a:pt x="377" y="251"/>
                </a:lnTo>
                <a:lnTo>
                  <a:pt x="406" y="257"/>
                </a:lnTo>
                <a:lnTo>
                  <a:pt x="406" y="257"/>
                </a:lnTo>
                <a:lnTo>
                  <a:pt x="432" y="261"/>
                </a:lnTo>
                <a:lnTo>
                  <a:pt x="458" y="265"/>
                </a:lnTo>
                <a:lnTo>
                  <a:pt x="484" y="265"/>
                </a:lnTo>
                <a:lnTo>
                  <a:pt x="496" y="263"/>
                </a:lnTo>
                <a:lnTo>
                  <a:pt x="506" y="261"/>
                </a:lnTo>
                <a:lnTo>
                  <a:pt x="506" y="261"/>
                </a:lnTo>
                <a:lnTo>
                  <a:pt x="512" y="259"/>
                </a:lnTo>
                <a:lnTo>
                  <a:pt x="518" y="255"/>
                </a:lnTo>
                <a:lnTo>
                  <a:pt x="526" y="245"/>
                </a:lnTo>
                <a:lnTo>
                  <a:pt x="530" y="233"/>
                </a:lnTo>
                <a:lnTo>
                  <a:pt x="534" y="219"/>
                </a:lnTo>
                <a:lnTo>
                  <a:pt x="534" y="219"/>
                </a:lnTo>
                <a:lnTo>
                  <a:pt x="556" y="231"/>
                </a:lnTo>
                <a:lnTo>
                  <a:pt x="556" y="231"/>
                </a:lnTo>
                <a:lnTo>
                  <a:pt x="566" y="241"/>
                </a:lnTo>
                <a:lnTo>
                  <a:pt x="576" y="255"/>
                </a:lnTo>
                <a:lnTo>
                  <a:pt x="584" y="271"/>
                </a:lnTo>
                <a:lnTo>
                  <a:pt x="592" y="289"/>
                </a:lnTo>
                <a:lnTo>
                  <a:pt x="599" y="311"/>
                </a:lnTo>
                <a:lnTo>
                  <a:pt x="607" y="337"/>
                </a:lnTo>
                <a:lnTo>
                  <a:pt x="613" y="362"/>
                </a:lnTo>
                <a:lnTo>
                  <a:pt x="619" y="392"/>
                </a:lnTo>
                <a:lnTo>
                  <a:pt x="619" y="392"/>
                </a:lnTo>
                <a:lnTo>
                  <a:pt x="629" y="448"/>
                </a:lnTo>
                <a:lnTo>
                  <a:pt x="629" y="448"/>
                </a:lnTo>
                <a:lnTo>
                  <a:pt x="607" y="438"/>
                </a:lnTo>
                <a:lnTo>
                  <a:pt x="586" y="430"/>
                </a:lnTo>
                <a:lnTo>
                  <a:pt x="564" y="426"/>
                </a:lnTo>
                <a:lnTo>
                  <a:pt x="542" y="424"/>
                </a:lnTo>
                <a:lnTo>
                  <a:pt x="542" y="424"/>
                </a:lnTo>
                <a:lnTo>
                  <a:pt x="526" y="424"/>
                </a:lnTo>
                <a:lnTo>
                  <a:pt x="512" y="426"/>
                </a:lnTo>
                <a:lnTo>
                  <a:pt x="498" y="430"/>
                </a:lnTo>
                <a:lnTo>
                  <a:pt x="484" y="434"/>
                </a:lnTo>
                <a:lnTo>
                  <a:pt x="472" y="438"/>
                </a:lnTo>
                <a:lnTo>
                  <a:pt x="458" y="446"/>
                </a:lnTo>
                <a:lnTo>
                  <a:pt x="446" y="454"/>
                </a:lnTo>
                <a:lnTo>
                  <a:pt x="434" y="462"/>
                </a:lnTo>
                <a:lnTo>
                  <a:pt x="434" y="462"/>
                </a:lnTo>
                <a:lnTo>
                  <a:pt x="426" y="470"/>
                </a:lnTo>
                <a:lnTo>
                  <a:pt x="426" y="470"/>
                </a:lnTo>
                <a:lnTo>
                  <a:pt x="408" y="458"/>
                </a:lnTo>
                <a:lnTo>
                  <a:pt x="392" y="446"/>
                </a:lnTo>
                <a:lnTo>
                  <a:pt x="373" y="436"/>
                </a:lnTo>
                <a:lnTo>
                  <a:pt x="353" y="428"/>
                </a:lnTo>
                <a:lnTo>
                  <a:pt x="353" y="428"/>
                </a:lnTo>
                <a:lnTo>
                  <a:pt x="323" y="418"/>
                </a:lnTo>
                <a:lnTo>
                  <a:pt x="287" y="408"/>
                </a:lnTo>
                <a:lnTo>
                  <a:pt x="249" y="400"/>
                </a:lnTo>
                <a:lnTo>
                  <a:pt x="209" y="394"/>
                </a:lnTo>
                <a:lnTo>
                  <a:pt x="188" y="394"/>
                </a:lnTo>
                <a:lnTo>
                  <a:pt x="164" y="394"/>
                </a:lnTo>
                <a:lnTo>
                  <a:pt x="142" y="394"/>
                </a:lnTo>
                <a:lnTo>
                  <a:pt x="118" y="398"/>
                </a:lnTo>
                <a:lnTo>
                  <a:pt x="94" y="402"/>
                </a:lnTo>
                <a:lnTo>
                  <a:pt x="68" y="410"/>
                </a:lnTo>
                <a:lnTo>
                  <a:pt x="42" y="418"/>
                </a:lnTo>
                <a:lnTo>
                  <a:pt x="18" y="430"/>
                </a:lnTo>
                <a:lnTo>
                  <a:pt x="18" y="430"/>
                </a:lnTo>
                <a:lnTo>
                  <a:pt x="12" y="434"/>
                </a:lnTo>
                <a:lnTo>
                  <a:pt x="8" y="438"/>
                </a:lnTo>
                <a:lnTo>
                  <a:pt x="2" y="448"/>
                </a:lnTo>
                <a:lnTo>
                  <a:pt x="0" y="460"/>
                </a:lnTo>
                <a:lnTo>
                  <a:pt x="0" y="466"/>
                </a:lnTo>
                <a:lnTo>
                  <a:pt x="2" y="472"/>
                </a:lnTo>
                <a:lnTo>
                  <a:pt x="2" y="472"/>
                </a:lnTo>
                <a:lnTo>
                  <a:pt x="2" y="472"/>
                </a:lnTo>
                <a:lnTo>
                  <a:pt x="6" y="476"/>
                </a:lnTo>
                <a:lnTo>
                  <a:pt x="10" y="482"/>
                </a:lnTo>
                <a:lnTo>
                  <a:pt x="14" y="484"/>
                </a:lnTo>
                <a:lnTo>
                  <a:pt x="20" y="488"/>
                </a:lnTo>
                <a:lnTo>
                  <a:pt x="20" y="488"/>
                </a:lnTo>
                <a:lnTo>
                  <a:pt x="26" y="488"/>
                </a:lnTo>
                <a:lnTo>
                  <a:pt x="32" y="490"/>
                </a:lnTo>
                <a:lnTo>
                  <a:pt x="38" y="488"/>
                </a:lnTo>
                <a:lnTo>
                  <a:pt x="44" y="486"/>
                </a:lnTo>
                <a:lnTo>
                  <a:pt x="44" y="486"/>
                </a:lnTo>
                <a:lnTo>
                  <a:pt x="64" y="478"/>
                </a:lnTo>
                <a:lnTo>
                  <a:pt x="82" y="470"/>
                </a:lnTo>
                <a:lnTo>
                  <a:pt x="102" y="464"/>
                </a:lnTo>
                <a:lnTo>
                  <a:pt x="122" y="460"/>
                </a:lnTo>
                <a:lnTo>
                  <a:pt x="142" y="458"/>
                </a:lnTo>
                <a:lnTo>
                  <a:pt x="162" y="456"/>
                </a:lnTo>
                <a:lnTo>
                  <a:pt x="182" y="456"/>
                </a:lnTo>
                <a:lnTo>
                  <a:pt x="203" y="456"/>
                </a:lnTo>
                <a:lnTo>
                  <a:pt x="203" y="456"/>
                </a:lnTo>
                <a:lnTo>
                  <a:pt x="239" y="462"/>
                </a:lnTo>
                <a:lnTo>
                  <a:pt x="275" y="470"/>
                </a:lnTo>
                <a:lnTo>
                  <a:pt x="305" y="478"/>
                </a:lnTo>
                <a:lnTo>
                  <a:pt x="333" y="488"/>
                </a:lnTo>
                <a:lnTo>
                  <a:pt x="333" y="488"/>
                </a:lnTo>
                <a:lnTo>
                  <a:pt x="347" y="494"/>
                </a:lnTo>
                <a:lnTo>
                  <a:pt x="359" y="500"/>
                </a:lnTo>
                <a:lnTo>
                  <a:pt x="379" y="512"/>
                </a:lnTo>
                <a:lnTo>
                  <a:pt x="392" y="526"/>
                </a:lnTo>
                <a:lnTo>
                  <a:pt x="400" y="534"/>
                </a:lnTo>
                <a:lnTo>
                  <a:pt x="400" y="534"/>
                </a:lnTo>
                <a:lnTo>
                  <a:pt x="404" y="540"/>
                </a:lnTo>
                <a:lnTo>
                  <a:pt x="412" y="546"/>
                </a:lnTo>
                <a:lnTo>
                  <a:pt x="418" y="548"/>
                </a:lnTo>
                <a:lnTo>
                  <a:pt x="426" y="548"/>
                </a:lnTo>
                <a:lnTo>
                  <a:pt x="426" y="548"/>
                </a:lnTo>
                <a:lnTo>
                  <a:pt x="434" y="548"/>
                </a:lnTo>
                <a:lnTo>
                  <a:pt x="442" y="544"/>
                </a:lnTo>
                <a:lnTo>
                  <a:pt x="448" y="540"/>
                </a:lnTo>
                <a:lnTo>
                  <a:pt x="452" y="534"/>
                </a:lnTo>
                <a:lnTo>
                  <a:pt x="452" y="534"/>
                </a:lnTo>
                <a:lnTo>
                  <a:pt x="458" y="526"/>
                </a:lnTo>
                <a:lnTo>
                  <a:pt x="466" y="518"/>
                </a:lnTo>
                <a:lnTo>
                  <a:pt x="476" y="508"/>
                </a:lnTo>
                <a:lnTo>
                  <a:pt x="488" y="500"/>
                </a:lnTo>
                <a:lnTo>
                  <a:pt x="502" y="492"/>
                </a:lnTo>
                <a:lnTo>
                  <a:pt x="520" y="488"/>
                </a:lnTo>
                <a:lnTo>
                  <a:pt x="542" y="486"/>
                </a:lnTo>
                <a:lnTo>
                  <a:pt x="542" y="486"/>
                </a:lnTo>
                <a:lnTo>
                  <a:pt x="562" y="488"/>
                </a:lnTo>
                <a:lnTo>
                  <a:pt x="580" y="494"/>
                </a:lnTo>
                <a:lnTo>
                  <a:pt x="597" y="500"/>
                </a:lnTo>
                <a:lnTo>
                  <a:pt x="611" y="510"/>
                </a:lnTo>
                <a:lnTo>
                  <a:pt x="633" y="526"/>
                </a:lnTo>
                <a:lnTo>
                  <a:pt x="643" y="536"/>
                </a:lnTo>
                <a:lnTo>
                  <a:pt x="643" y="536"/>
                </a:lnTo>
                <a:lnTo>
                  <a:pt x="649" y="542"/>
                </a:lnTo>
                <a:lnTo>
                  <a:pt x="659" y="546"/>
                </a:lnTo>
                <a:lnTo>
                  <a:pt x="667" y="546"/>
                </a:lnTo>
                <a:lnTo>
                  <a:pt x="677" y="544"/>
                </a:lnTo>
                <a:lnTo>
                  <a:pt x="677" y="544"/>
                </a:lnTo>
                <a:lnTo>
                  <a:pt x="685" y="538"/>
                </a:lnTo>
                <a:lnTo>
                  <a:pt x="691" y="532"/>
                </a:lnTo>
                <a:lnTo>
                  <a:pt x="695" y="524"/>
                </a:lnTo>
                <a:lnTo>
                  <a:pt x="697" y="514"/>
                </a:lnTo>
                <a:lnTo>
                  <a:pt x="697" y="514"/>
                </a:lnTo>
                <a:lnTo>
                  <a:pt x="693" y="468"/>
                </a:lnTo>
                <a:lnTo>
                  <a:pt x="687" y="424"/>
                </a:lnTo>
                <a:lnTo>
                  <a:pt x="679" y="374"/>
                </a:lnTo>
                <a:lnTo>
                  <a:pt x="667" y="319"/>
                </a:lnTo>
                <a:lnTo>
                  <a:pt x="659" y="293"/>
                </a:lnTo>
                <a:lnTo>
                  <a:pt x="649" y="267"/>
                </a:lnTo>
                <a:lnTo>
                  <a:pt x="639" y="241"/>
                </a:lnTo>
                <a:lnTo>
                  <a:pt x="625" y="219"/>
                </a:lnTo>
                <a:lnTo>
                  <a:pt x="611" y="201"/>
                </a:lnTo>
                <a:lnTo>
                  <a:pt x="595" y="183"/>
                </a:lnTo>
                <a:lnTo>
                  <a:pt x="595" y="183"/>
                </a:lnTo>
                <a:lnTo>
                  <a:pt x="578" y="173"/>
                </a:lnTo>
                <a:lnTo>
                  <a:pt x="556" y="161"/>
                </a:lnTo>
                <a:lnTo>
                  <a:pt x="524" y="145"/>
                </a:lnTo>
                <a:lnTo>
                  <a:pt x="524" y="145"/>
                </a:lnTo>
                <a:lnTo>
                  <a:pt x="518" y="143"/>
                </a:lnTo>
                <a:lnTo>
                  <a:pt x="510" y="143"/>
                </a:lnTo>
                <a:lnTo>
                  <a:pt x="504" y="145"/>
                </a:lnTo>
                <a:lnTo>
                  <a:pt x="496" y="147"/>
                </a:lnTo>
                <a:lnTo>
                  <a:pt x="496" y="147"/>
                </a:lnTo>
                <a:lnTo>
                  <a:pt x="490" y="151"/>
                </a:lnTo>
                <a:lnTo>
                  <a:pt x="486" y="157"/>
                </a:lnTo>
                <a:lnTo>
                  <a:pt x="482" y="163"/>
                </a:lnTo>
                <a:lnTo>
                  <a:pt x="482" y="169"/>
                </a:lnTo>
                <a:lnTo>
                  <a:pt x="482" y="169"/>
                </a:lnTo>
                <a:lnTo>
                  <a:pt x="474" y="203"/>
                </a:lnTo>
                <a:lnTo>
                  <a:pt x="474" y="203"/>
                </a:lnTo>
                <a:lnTo>
                  <a:pt x="474" y="203"/>
                </a:lnTo>
                <a:lnTo>
                  <a:pt x="474" y="203"/>
                </a:lnTo>
                <a:lnTo>
                  <a:pt x="450" y="201"/>
                </a:lnTo>
                <a:lnTo>
                  <a:pt x="420" y="197"/>
                </a:lnTo>
                <a:lnTo>
                  <a:pt x="420" y="197"/>
                </a:lnTo>
                <a:lnTo>
                  <a:pt x="391" y="191"/>
                </a:lnTo>
                <a:lnTo>
                  <a:pt x="369" y="185"/>
                </a:lnTo>
                <a:lnTo>
                  <a:pt x="369" y="185"/>
                </a:lnTo>
                <a:lnTo>
                  <a:pt x="369" y="167"/>
                </a:lnTo>
                <a:lnTo>
                  <a:pt x="369" y="147"/>
                </a:lnTo>
                <a:lnTo>
                  <a:pt x="369" y="147"/>
                </a:lnTo>
                <a:lnTo>
                  <a:pt x="373" y="133"/>
                </a:lnTo>
                <a:lnTo>
                  <a:pt x="387" y="104"/>
                </a:lnTo>
                <a:lnTo>
                  <a:pt x="387" y="104"/>
                </a:lnTo>
                <a:lnTo>
                  <a:pt x="398" y="80"/>
                </a:lnTo>
                <a:lnTo>
                  <a:pt x="404" y="70"/>
                </a:lnTo>
                <a:lnTo>
                  <a:pt x="404" y="70"/>
                </a:lnTo>
                <a:lnTo>
                  <a:pt x="424" y="66"/>
                </a:lnTo>
                <a:lnTo>
                  <a:pt x="438" y="64"/>
                </a:lnTo>
                <a:lnTo>
                  <a:pt x="458" y="62"/>
                </a:lnTo>
                <a:lnTo>
                  <a:pt x="458" y="62"/>
                </a:lnTo>
                <a:lnTo>
                  <a:pt x="480" y="62"/>
                </a:lnTo>
                <a:lnTo>
                  <a:pt x="504" y="66"/>
                </a:lnTo>
                <a:lnTo>
                  <a:pt x="532" y="70"/>
                </a:lnTo>
                <a:lnTo>
                  <a:pt x="546" y="76"/>
                </a:lnTo>
                <a:lnTo>
                  <a:pt x="560" y="82"/>
                </a:lnTo>
                <a:lnTo>
                  <a:pt x="560" y="82"/>
                </a:lnTo>
                <a:lnTo>
                  <a:pt x="590" y="96"/>
                </a:lnTo>
                <a:lnTo>
                  <a:pt x="623" y="119"/>
                </a:lnTo>
                <a:lnTo>
                  <a:pt x="661" y="147"/>
                </a:lnTo>
                <a:lnTo>
                  <a:pt x="699" y="179"/>
                </a:lnTo>
                <a:lnTo>
                  <a:pt x="739" y="217"/>
                </a:lnTo>
                <a:lnTo>
                  <a:pt x="757" y="237"/>
                </a:lnTo>
                <a:lnTo>
                  <a:pt x="775" y="257"/>
                </a:lnTo>
                <a:lnTo>
                  <a:pt x="791" y="279"/>
                </a:lnTo>
                <a:lnTo>
                  <a:pt x="804" y="301"/>
                </a:lnTo>
                <a:lnTo>
                  <a:pt x="818" y="325"/>
                </a:lnTo>
                <a:lnTo>
                  <a:pt x="828" y="346"/>
                </a:lnTo>
                <a:lnTo>
                  <a:pt x="828" y="346"/>
                </a:lnTo>
                <a:lnTo>
                  <a:pt x="840" y="374"/>
                </a:lnTo>
                <a:lnTo>
                  <a:pt x="850" y="402"/>
                </a:lnTo>
                <a:lnTo>
                  <a:pt x="864" y="456"/>
                </a:lnTo>
                <a:lnTo>
                  <a:pt x="874" y="500"/>
                </a:lnTo>
                <a:lnTo>
                  <a:pt x="878" y="528"/>
                </a:lnTo>
                <a:lnTo>
                  <a:pt x="880" y="536"/>
                </a:lnTo>
                <a:lnTo>
                  <a:pt x="880" y="536"/>
                </a:lnTo>
                <a:lnTo>
                  <a:pt x="884" y="548"/>
                </a:lnTo>
                <a:lnTo>
                  <a:pt x="890" y="562"/>
                </a:lnTo>
                <a:lnTo>
                  <a:pt x="906" y="591"/>
                </a:lnTo>
                <a:lnTo>
                  <a:pt x="906" y="591"/>
                </a:lnTo>
                <a:lnTo>
                  <a:pt x="906" y="591"/>
                </a:lnTo>
                <a:lnTo>
                  <a:pt x="914" y="605"/>
                </a:lnTo>
                <a:lnTo>
                  <a:pt x="914" y="605"/>
                </a:lnTo>
                <a:lnTo>
                  <a:pt x="902" y="619"/>
                </a:lnTo>
                <a:lnTo>
                  <a:pt x="884" y="635"/>
                </a:lnTo>
                <a:lnTo>
                  <a:pt x="862" y="653"/>
                </a:lnTo>
                <a:lnTo>
                  <a:pt x="836" y="673"/>
                </a:lnTo>
                <a:lnTo>
                  <a:pt x="836" y="673"/>
                </a:lnTo>
                <a:lnTo>
                  <a:pt x="798" y="699"/>
                </a:lnTo>
                <a:lnTo>
                  <a:pt x="775" y="713"/>
                </a:lnTo>
                <a:lnTo>
                  <a:pt x="749" y="727"/>
                </a:lnTo>
                <a:lnTo>
                  <a:pt x="723" y="739"/>
                </a:lnTo>
                <a:lnTo>
                  <a:pt x="693" y="751"/>
                </a:lnTo>
                <a:lnTo>
                  <a:pt x="661" y="761"/>
                </a:lnTo>
                <a:lnTo>
                  <a:pt x="629" y="769"/>
                </a:lnTo>
                <a:lnTo>
                  <a:pt x="629" y="769"/>
                </a:lnTo>
                <a:lnTo>
                  <a:pt x="609" y="773"/>
                </a:lnTo>
                <a:lnTo>
                  <a:pt x="586" y="775"/>
                </a:lnTo>
                <a:lnTo>
                  <a:pt x="536" y="775"/>
                </a:lnTo>
                <a:lnTo>
                  <a:pt x="484" y="773"/>
                </a:lnTo>
                <a:lnTo>
                  <a:pt x="434" y="769"/>
                </a:lnTo>
                <a:lnTo>
                  <a:pt x="434" y="769"/>
                </a:lnTo>
                <a:lnTo>
                  <a:pt x="440" y="759"/>
                </a:lnTo>
                <a:lnTo>
                  <a:pt x="440" y="759"/>
                </a:lnTo>
                <a:lnTo>
                  <a:pt x="444" y="755"/>
                </a:lnTo>
                <a:lnTo>
                  <a:pt x="450" y="749"/>
                </a:lnTo>
                <a:lnTo>
                  <a:pt x="466" y="741"/>
                </a:lnTo>
                <a:lnTo>
                  <a:pt x="484" y="735"/>
                </a:lnTo>
                <a:lnTo>
                  <a:pt x="500" y="731"/>
                </a:lnTo>
                <a:lnTo>
                  <a:pt x="500" y="731"/>
                </a:lnTo>
                <a:lnTo>
                  <a:pt x="506" y="731"/>
                </a:lnTo>
                <a:lnTo>
                  <a:pt x="512" y="727"/>
                </a:lnTo>
                <a:lnTo>
                  <a:pt x="520" y="719"/>
                </a:lnTo>
                <a:lnTo>
                  <a:pt x="526" y="709"/>
                </a:lnTo>
                <a:lnTo>
                  <a:pt x="526" y="703"/>
                </a:lnTo>
                <a:lnTo>
                  <a:pt x="526" y="697"/>
                </a:lnTo>
                <a:lnTo>
                  <a:pt x="526" y="697"/>
                </a:lnTo>
                <a:lnTo>
                  <a:pt x="522" y="685"/>
                </a:lnTo>
                <a:lnTo>
                  <a:pt x="514" y="675"/>
                </a:lnTo>
                <a:lnTo>
                  <a:pt x="514" y="675"/>
                </a:lnTo>
                <a:lnTo>
                  <a:pt x="510" y="673"/>
                </a:lnTo>
                <a:lnTo>
                  <a:pt x="504" y="671"/>
                </a:lnTo>
                <a:lnTo>
                  <a:pt x="498" y="669"/>
                </a:lnTo>
                <a:lnTo>
                  <a:pt x="492" y="671"/>
                </a:lnTo>
                <a:lnTo>
                  <a:pt x="492" y="671"/>
                </a:lnTo>
                <a:lnTo>
                  <a:pt x="476" y="673"/>
                </a:lnTo>
                <a:lnTo>
                  <a:pt x="462" y="677"/>
                </a:lnTo>
                <a:lnTo>
                  <a:pt x="448" y="681"/>
                </a:lnTo>
                <a:lnTo>
                  <a:pt x="430" y="689"/>
                </a:lnTo>
                <a:lnTo>
                  <a:pt x="414" y="699"/>
                </a:lnTo>
                <a:lnTo>
                  <a:pt x="400" y="711"/>
                </a:lnTo>
                <a:lnTo>
                  <a:pt x="389" y="727"/>
                </a:lnTo>
                <a:lnTo>
                  <a:pt x="389" y="727"/>
                </a:lnTo>
                <a:lnTo>
                  <a:pt x="381" y="741"/>
                </a:lnTo>
                <a:lnTo>
                  <a:pt x="373" y="761"/>
                </a:lnTo>
                <a:lnTo>
                  <a:pt x="363" y="785"/>
                </a:lnTo>
                <a:lnTo>
                  <a:pt x="355" y="813"/>
                </a:lnTo>
                <a:lnTo>
                  <a:pt x="347" y="842"/>
                </a:lnTo>
                <a:lnTo>
                  <a:pt x="341" y="876"/>
                </a:lnTo>
                <a:lnTo>
                  <a:pt x="335" y="910"/>
                </a:lnTo>
                <a:lnTo>
                  <a:pt x="329" y="946"/>
                </a:lnTo>
                <a:lnTo>
                  <a:pt x="329" y="946"/>
                </a:lnTo>
                <a:lnTo>
                  <a:pt x="329" y="952"/>
                </a:lnTo>
                <a:lnTo>
                  <a:pt x="331" y="958"/>
                </a:lnTo>
                <a:lnTo>
                  <a:pt x="337" y="970"/>
                </a:lnTo>
                <a:lnTo>
                  <a:pt x="345" y="976"/>
                </a:lnTo>
                <a:lnTo>
                  <a:pt x="351" y="980"/>
                </a:lnTo>
                <a:lnTo>
                  <a:pt x="357" y="980"/>
                </a:lnTo>
                <a:lnTo>
                  <a:pt x="361" y="980"/>
                </a:lnTo>
                <a:lnTo>
                  <a:pt x="361" y="980"/>
                </a:lnTo>
                <a:lnTo>
                  <a:pt x="373" y="978"/>
                </a:lnTo>
                <a:lnTo>
                  <a:pt x="381" y="972"/>
                </a:lnTo>
                <a:lnTo>
                  <a:pt x="389" y="964"/>
                </a:lnTo>
                <a:lnTo>
                  <a:pt x="391" y="954"/>
                </a:lnTo>
                <a:lnTo>
                  <a:pt x="391" y="954"/>
                </a:lnTo>
                <a:lnTo>
                  <a:pt x="396" y="916"/>
                </a:lnTo>
                <a:lnTo>
                  <a:pt x="402" y="882"/>
                </a:lnTo>
                <a:lnTo>
                  <a:pt x="414" y="828"/>
                </a:lnTo>
                <a:lnTo>
                  <a:pt x="414" y="828"/>
                </a:lnTo>
                <a:lnTo>
                  <a:pt x="486" y="834"/>
                </a:lnTo>
                <a:lnTo>
                  <a:pt x="548" y="836"/>
                </a:lnTo>
                <a:lnTo>
                  <a:pt x="548" y="836"/>
                </a:lnTo>
                <a:lnTo>
                  <a:pt x="599" y="834"/>
                </a:lnTo>
                <a:lnTo>
                  <a:pt x="623" y="832"/>
                </a:lnTo>
                <a:lnTo>
                  <a:pt x="641" y="828"/>
                </a:lnTo>
                <a:lnTo>
                  <a:pt x="641" y="828"/>
                </a:lnTo>
                <a:lnTo>
                  <a:pt x="679" y="820"/>
                </a:lnTo>
                <a:lnTo>
                  <a:pt x="715" y="809"/>
                </a:lnTo>
                <a:lnTo>
                  <a:pt x="749" y="795"/>
                </a:lnTo>
                <a:lnTo>
                  <a:pt x="781" y="781"/>
                </a:lnTo>
                <a:lnTo>
                  <a:pt x="810" y="765"/>
                </a:lnTo>
                <a:lnTo>
                  <a:pt x="836" y="749"/>
                </a:lnTo>
                <a:lnTo>
                  <a:pt x="880" y="719"/>
                </a:lnTo>
                <a:lnTo>
                  <a:pt x="880" y="719"/>
                </a:lnTo>
                <a:lnTo>
                  <a:pt x="918" y="689"/>
                </a:lnTo>
                <a:lnTo>
                  <a:pt x="948" y="659"/>
                </a:lnTo>
                <a:lnTo>
                  <a:pt x="948" y="659"/>
                </a:lnTo>
                <a:lnTo>
                  <a:pt x="966" y="639"/>
                </a:lnTo>
                <a:lnTo>
                  <a:pt x="974" y="625"/>
                </a:lnTo>
                <a:lnTo>
                  <a:pt x="978" y="613"/>
                </a:lnTo>
                <a:lnTo>
                  <a:pt x="980" y="603"/>
                </a:lnTo>
                <a:lnTo>
                  <a:pt x="980" y="603"/>
                </a:lnTo>
                <a:close/>
              </a:path>
            </a:pathLst>
          </a:custGeom>
          <a:solidFill>
            <a:schemeClr val="tx1"/>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US" sz="2400"/>
          </a:p>
        </p:txBody>
      </p:sp>
      <p:sp>
        <p:nvSpPr>
          <p:cNvPr id="14" name="TextBox 13">
            <a:extLst>
              <a:ext uri="{FF2B5EF4-FFF2-40B4-BE49-F238E27FC236}">
                <a16:creationId xmlns:a16="http://schemas.microsoft.com/office/drawing/2014/main" id="{02434AB7-0CFD-4FD4-ABD4-45BA3E7365DC}"/>
              </a:ext>
            </a:extLst>
          </p:cNvPr>
          <p:cNvSpPr txBox="1"/>
          <p:nvPr/>
        </p:nvSpPr>
        <p:spPr>
          <a:xfrm>
            <a:off x="2492829" y="2111828"/>
            <a:ext cx="711200"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3600" b="1"/>
              <a:t>=</a:t>
            </a:r>
          </a:p>
        </p:txBody>
      </p:sp>
      <p:sp>
        <p:nvSpPr>
          <p:cNvPr id="15" name="TextBox 14">
            <a:extLst>
              <a:ext uri="{FF2B5EF4-FFF2-40B4-BE49-F238E27FC236}">
                <a16:creationId xmlns:a16="http://schemas.microsoft.com/office/drawing/2014/main" id="{E3C74598-20B3-4318-8401-88EEB7E5EFB2}"/>
              </a:ext>
            </a:extLst>
          </p:cNvPr>
          <p:cNvSpPr txBox="1"/>
          <p:nvPr/>
        </p:nvSpPr>
        <p:spPr>
          <a:xfrm>
            <a:off x="2922648" y="2013822"/>
            <a:ext cx="4624657" cy="84052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a:t>Most useful form of CHO fuel for muscle</a:t>
            </a:r>
            <a:endParaRPr lang="en-US"/>
          </a:p>
        </p:txBody>
      </p:sp>
      <p:cxnSp>
        <p:nvCxnSpPr>
          <p:cNvPr id="17" name="Straight Arrow Connector 16">
            <a:extLst>
              <a:ext uri="{FF2B5EF4-FFF2-40B4-BE49-F238E27FC236}">
                <a16:creationId xmlns:a16="http://schemas.microsoft.com/office/drawing/2014/main" id="{4CEA7591-28D3-4B94-8305-F54628EE4EEC}"/>
              </a:ext>
            </a:extLst>
          </p:cNvPr>
          <p:cNvCxnSpPr/>
          <p:nvPr/>
        </p:nvCxnSpPr>
        <p:spPr>
          <a:xfrm>
            <a:off x="1125764" y="3094264"/>
            <a:ext cx="9072" cy="680357"/>
          </a:xfrm>
          <a:prstGeom prst="straightConnector1">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4672485A-F5B3-443E-96F0-3AAD5DE03899}"/>
              </a:ext>
            </a:extLst>
          </p:cNvPr>
          <p:cNvCxnSpPr/>
          <p:nvPr/>
        </p:nvCxnSpPr>
        <p:spPr>
          <a:xfrm>
            <a:off x="1132568" y="3763282"/>
            <a:ext cx="879928" cy="12699"/>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a:extLst>
              <a:ext uri="{FF2B5EF4-FFF2-40B4-BE49-F238E27FC236}">
                <a16:creationId xmlns:a16="http://schemas.microsoft.com/office/drawing/2014/main" id="{546C6343-1D7C-49C4-BBB7-2F742DBAB9BA}"/>
              </a:ext>
            </a:extLst>
          </p:cNvPr>
          <p:cNvCxnSpPr>
            <a:cxnSpLocks/>
          </p:cNvCxnSpPr>
          <p:nvPr/>
        </p:nvCxnSpPr>
        <p:spPr>
          <a:xfrm flipH="1">
            <a:off x="3043009" y="4024538"/>
            <a:ext cx="324757" cy="361042"/>
          </a:xfrm>
          <a:prstGeom prst="straightConnector1">
            <a:avLst/>
          </a:prstGeom>
          <a:ln w="57150">
            <a:solidFill>
              <a:srgbClr val="07512E"/>
            </a:solidFill>
            <a:tailEnd type="triangle"/>
          </a:ln>
        </p:spPr>
        <p:style>
          <a:lnRef idx="1">
            <a:schemeClr val="accent1"/>
          </a:lnRef>
          <a:fillRef idx="0">
            <a:schemeClr val="accent1"/>
          </a:fillRef>
          <a:effectRef idx="0">
            <a:schemeClr val="accent1"/>
          </a:effectRef>
          <a:fontRef idx="minor">
            <a:schemeClr val="tx1"/>
          </a:fontRef>
        </p:style>
      </p:cxnSp>
      <p:cxnSp>
        <p:nvCxnSpPr>
          <p:cNvPr id="23" name="Straight Arrow Connector 22">
            <a:extLst>
              <a:ext uri="{FF2B5EF4-FFF2-40B4-BE49-F238E27FC236}">
                <a16:creationId xmlns:a16="http://schemas.microsoft.com/office/drawing/2014/main" id="{B862BB0F-2E7B-45CF-AAEC-C8A654543B7A}"/>
              </a:ext>
            </a:extLst>
          </p:cNvPr>
          <p:cNvCxnSpPr>
            <a:cxnSpLocks/>
          </p:cNvCxnSpPr>
          <p:nvPr/>
        </p:nvCxnSpPr>
        <p:spPr>
          <a:xfrm>
            <a:off x="4044494" y="4024537"/>
            <a:ext cx="324757" cy="361042"/>
          </a:xfrm>
          <a:prstGeom prst="straightConnector1">
            <a:avLst/>
          </a:prstGeom>
          <a:ln w="57150">
            <a:solidFill>
              <a:srgbClr val="07512E"/>
            </a:solidFill>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a:extLst>
              <a:ext uri="{FF2B5EF4-FFF2-40B4-BE49-F238E27FC236}">
                <a16:creationId xmlns:a16="http://schemas.microsoft.com/office/drawing/2014/main" id="{4C2F5428-797E-4D96-A70D-0A361575A22B}"/>
              </a:ext>
            </a:extLst>
          </p:cNvPr>
          <p:cNvCxnSpPr>
            <a:cxnSpLocks/>
          </p:cNvCxnSpPr>
          <p:nvPr/>
        </p:nvCxnSpPr>
        <p:spPr>
          <a:xfrm>
            <a:off x="4268107" y="5576205"/>
            <a:ext cx="9072" cy="339272"/>
          </a:xfrm>
          <a:prstGeom prst="straightConnector1">
            <a:avLst/>
          </a:prstGeom>
          <a:ln w="28575">
            <a:solidFill>
              <a:srgbClr val="07512E"/>
            </a:solidFill>
          </a:ln>
        </p:spPr>
        <p:style>
          <a:lnRef idx="1">
            <a:schemeClr val="accent1"/>
          </a:lnRef>
          <a:fillRef idx="0">
            <a:schemeClr val="accent1"/>
          </a:fillRef>
          <a:effectRef idx="0">
            <a:schemeClr val="accent1"/>
          </a:effectRef>
          <a:fontRef idx="minor">
            <a:schemeClr val="tx1"/>
          </a:fontRef>
        </p:style>
      </p:cxnSp>
      <p:cxnSp>
        <p:nvCxnSpPr>
          <p:cNvPr id="25" name="Straight Arrow Connector 24">
            <a:extLst>
              <a:ext uri="{FF2B5EF4-FFF2-40B4-BE49-F238E27FC236}">
                <a16:creationId xmlns:a16="http://schemas.microsoft.com/office/drawing/2014/main" id="{EE2A657F-B2EF-449C-88F6-896A35EA8B12}"/>
              </a:ext>
            </a:extLst>
          </p:cNvPr>
          <p:cNvCxnSpPr>
            <a:cxnSpLocks/>
          </p:cNvCxnSpPr>
          <p:nvPr/>
        </p:nvCxnSpPr>
        <p:spPr>
          <a:xfrm flipV="1">
            <a:off x="4267653" y="5902323"/>
            <a:ext cx="633186" cy="9072"/>
          </a:xfrm>
          <a:prstGeom prst="straightConnector1">
            <a:avLst/>
          </a:prstGeom>
          <a:ln w="28575">
            <a:solidFill>
              <a:srgbClr val="07512E"/>
            </a:solidFill>
            <a:tailEnd type="triangle"/>
          </a:ln>
        </p:spPr>
        <p:style>
          <a:lnRef idx="1">
            <a:schemeClr val="accent1"/>
          </a:lnRef>
          <a:fillRef idx="0">
            <a:schemeClr val="accent1"/>
          </a:fillRef>
          <a:effectRef idx="0">
            <a:schemeClr val="accent1"/>
          </a:effectRef>
          <a:fontRef idx="minor">
            <a:schemeClr val="tx1"/>
          </a:fontRef>
        </p:style>
      </p:cxnSp>
      <p:sp>
        <p:nvSpPr>
          <p:cNvPr id="26" name="TextBox 25">
            <a:extLst>
              <a:ext uri="{FF2B5EF4-FFF2-40B4-BE49-F238E27FC236}">
                <a16:creationId xmlns:a16="http://schemas.microsoft.com/office/drawing/2014/main" id="{D110E703-549A-4684-9C35-7139F6E22C3F}"/>
              </a:ext>
            </a:extLst>
          </p:cNvPr>
          <p:cNvSpPr txBox="1"/>
          <p:nvPr/>
        </p:nvSpPr>
        <p:spPr>
          <a:xfrm>
            <a:off x="4959183" y="5734014"/>
            <a:ext cx="2716029"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t>Supplies glucose for fuel to muscles</a:t>
            </a:r>
            <a:endParaRPr lang="en-US" sz="1400"/>
          </a:p>
        </p:txBody>
      </p:sp>
      <p:cxnSp>
        <p:nvCxnSpPr>
          <p:cNvPr id="27" name="Straight Arrow Connector 26">
            <a:extLst>
              <a:ext uri="{FF2B5EF4-FFF2-40B4-BE49-F238E27FC236}">
                <a16:creationId xmlns:a16="http://schemas.microsoft.com/office/drawing/2014/main" id="{BEB98E96-B30C-4607-943D-B2350D18CF36}"/>
              </a:ext>
            </a:extLst>
          </p:cNvPr>
          <p:cNvCxnSpPr>
            <a:cxnSpLocks/>
          </p:cNvCxnSpPr>
          <p:nvPr/>
        </p:nvCxnSpPr>
        <p:spPr>
          <a:xfrm>
            <a:off x="3034392" y="5547176"/>
            <a:ext cx="9072" cy="339272"/>
          </a:xfrm>
          <a:prstGeom prst="straightConnector1">
            <a:avLst/>
          </a:prstGeom>
          <a:ln w="28575">
            <a:solidFill>
              <a:srgbClr val="07512E"/>
            </a:solidFill>
          </a:ln>
        </p:spPr>
        <p:style>
          <a:lnRef idx="1">
            <a:schemeClr val="accent1"/>
          </a:lnRef>
          <a:fillRef idx="0">
            <a:schemeClr val="accent1"/>
          </a:fillRef>
          <a:effectRef idx="0">
            <a:schemeClr val="accent1"/>
          </a:effectRef>
          <a:fontRef idx="minor">
            <a:schemeClr val="tx1"/>
          </a:fontRef>
        </p:style>
      </p:cxnSp>
      <p:cxnSp>
        <p:nvCxnSpPr>
          <p:cNvPr id="28" name="Straight Arrow Connector 27">
            <a:extLst>
              <a:ext uri="{FF2B5EF4-FFF2-40B4-BE49-F238E27FC236}">
                <a16:creationId xmlns:a16="http://schemas.microsoft.com/office/drawing/2014/main" id="{74623638-11BB-478F-B74C-AC56B78F3781}"/>
              </a:ext>
            </a:extLst>
          </p:cNvPr>
          <p:cNvCxnSpPr>
            <a:cxnSpLocks/>
          </p:cNvCxnSpPr>
          <p:nvPr/>
        </p:nvCxnSpPr>
        <p:spPr>
          <a:xfrm flipH="1" flipV="1">
            <a:off x="2409824" y="5887808"/>
            <a:ext cx="640443" cy="1815"/>
          </a:xfrm>
          <a:prstGeom prst="straightConnector1">
            <a:avLst/>
          </a:prstGeom>
          <a:ln w="28575">
            <a:solidFill>
              <a:srgbClr val="07512E"/>
            </a:solidFill>
            <a:tailEnd type="triangle"/>
          </a:ln>
        </p:spPr>
        <p:style>
          <a:lnRef idx="1">
            <a:schemeClr val="accent1"/>
          </a:lnRef>
          <a:fillRef idx="0">
            <a:schemeClr val="accent1"/>
          </a:fillRef>
          <a:effectRef idx="0">
            <a:schemeClr val="accent1"/>
          </a:effectRef>
          <a:fontRef idx="minor">
            <a:schemeClr val="tx1"/>
          </a:fontRef>
        </p:style>
      </p:cxnSp>
      <p:sp>
        <p:nvSpPr>
          <p:cNvPr id="29" name="TextBox 28">
            <a:extLst>
              <a:ext uri="{FF2B5EF4-FFF2-40B4-BE49-F238E27FC236}">
                <a16:creationId xmlns:a16="http://schemas.microsoft.com/office/drawing/2014/main" id="{367217B7-471A-46E1-8114-50BC91844BB1}"/>
              </a:ext>
            </a:extLst>
          </p:cNvPr>
          <p:cNvSpPr txBox="1"/>
          <p:nvPr/>
        </p:nvSpPr>
        <p:spPr>
          <a:xfrm>
            <a:off x="430726" y="5734013"/>
            <a:ext cx="2273344"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t>Maintains blood glucose </a:t>
            </a:r>
          </a:p>
        </p:txBody>
      </p:sp>
      <p:cxnSp>
        <p:nvCxnSpPr>
          <p:cNvPr id="31" name="Straight Arrow Connector 30">
            <a:extLst>
              <a:ext uri="{FF2B5EF4-FFF2-40B4-BE49-F238E27FC236}">
                <a16:creationId xmlns:a16="http://schemas.microsoft.com/office/drawing/2014/main" id="{D355E2B8-3D52-4CF7-99E0-3EB620D02F4C}"/>
              </a:ext>
            </a:extLst>
          </p:cNvPr>
          <p:cNvCxnSpPr/>
          <p:nvPr/>
        </p:nvCxnSpPr>
        <p:spPr>
          <a:xfrm>
            <a:off x="7527858" y="1929389"/>
            <a:ext cx="13516" cy="3755089"/>
          </a:xfrm>
          <a:prstGeom prst="straightConnector1">
            <a:avLst/>
          </a:prstGeom>
          <a:ln w="57150">
            <a:solidFill>
              <a:schemeClr val="bg1">
                <a:lumMod val="75000"/>
              </a:schemeClr>
            </a:solidFill>
          </a:ln>
        </p:spPr>
        <p:style>
          <a:lnRef idx="3">
            <a:schemeClr val="accent3"/>
          </a:lnRef>
          <a:fillRef idx="0">
            <a:schemeClr val="accent3"/>
          </a:fillRef>
          <a:effectRef idx="2">
            <a:schemeClr val="accent3"/>
          </a:effectRef>
          <a:fontRef idx="minor">
            <a:schemeClr val="tx1"/>
          </a:fontRef>
        </p:style>
      </p:cxnSp>
      <p:pic>
        <p:nvPicPr>
          <p:cNvPr id="33" name="Graphic 16" descr="Soccer">
            <a:extLst>
              <a:ext uri="{FF2B5EF4-FFF2-40B4-BE49-F238E27FC236}">
                <a16:creationId xmlns:a16="http://schemas.microsoft.com/office/drawing/2014/main" id="{244ED898-1775-48C4-82D1-95C6BF490AEC}"/>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9063095" y="1664904"/>
            <a:ext cx="1568933" cy="1559164"/>
          </a:xfrm>
          <a:prstGeom prst="rect">
            <a:avLst/>
          </a:prstGeom>
        </p:spPr>
      </p:pic>
      <p:sp>
        <p:nvSpPr>
          <p:cNvPr id="34" name="TextBox 33">
            <a:extLst>
              <a:ext uri="{FF2B5EF4-FFF2-40B4-BE49-F238E27FC236}">
                <a16:creationId xmlns:a16="http://schemas.microsoft.com/office/drawing/2014/main" id="{8349DCF9-0931-496A-9177-8CE8FEC183B6}"/>
              </a:ext>
            </a:extLst>
          </p:cNvPr>
          <p:cNvSpPr txBox="1"/>
          <p:nvPr/>
        </p:nvSpPr>
        <p:spPr>
          <a:xfrm>
            <a:off x="8569157" y="3428963"/>
            <a:ext cx="2868429" cy="156966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400"/>
              <a:t>Vigorous exercise &gt; 1 hour</a:t>
            </a:r>
          </a:p>
          <a:p>
            <a:pPr algn="ctr"/>
            <a:r>
              <a:rPr lang="en-US" sz="2400"/>
              <a:t>=</a:t>
            </a:r>
          </a:p>
          <a:p>
            <a:pPr algn="ctr"/>
            <a:r>
              <a:rPr lang="en-US" sz="2400"/>
              <a:t>       CHO needs </a:t>
            </a:r>
          </a:p>
        </p:txBody>
      </p:sp>
      <p:sp>
        <p:nvSpPr>
          <p:cNvPr id="35" name="Arrow: Up 34">
            <a:extLst>
              <a:ext uri="{FF2B5EF4-FFF2-40B4-BE49-F238E27FC236}">
                <a16:creationId xmlns:a16="http://schemas.microsoft.com/office/drawing/2014/main" id="{B6B66258-8A0B-47BF-B4BB-13172F823ABE}"/>
              </a:ext>
            </a:extLst>
          </p:cNvPr>
          <p:cNvSpPr/>
          <p:nvPr/>
        </p:nvSpPr>
        <p:spPr>
          <a:xfrm>
            <a:off x="8939783" y="4406645"/>
            <a:ext cx="247650" cy="485775"/>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TextBox 29">
            <a:extLst>
              <a:ext uri="{FF2B5EF4-FFF2-40B4-BE49-F238E27FC236}">
                <a16:creationId xmlns:a16="http://schemas.microsoft.com/office/drawing/2014/main" id="{85F354CC-620A-431B-9B87-F8617394B976}"/>
              </a:ext>
            </a:extLst>
          </p:cNvPr>
          <p:cNvSpPr txBox="1"/>
          <p:nvPr/>
        </p:nvSpPr>
        <p:spPr>
          <a:xfrm>
            <a:off x="6107824" y="6596390"/>
            <a:ext cx="6091381" cy="2616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en-US" sz="1050">
                <a:solidFill>
                  <a:schemeClr val="bg1"/>
                </a:solidFill>
                <a:ea typeface="+mn-lt"/>
                <a:cs typeface="+mn-lt"/>
              </a:rPr>
              <a:t>Gordon &amp; Wardlaw. </a:t>
            </a:r>
            <a:r>
              <a:rPr lang="en-US" sz="1050" i="1">
                <a:solidFill>
                  <a:schemeClr val="bg1"/>
                </a:solidFill>
                <a:ea typeface="+mn-lt"/>
                <a:cs typeface="+mn-lt"/>
              </a:rPr>
              <a:t>Contemporary nutrition 6th ed. </a:t>
            </a:r>
            <a:r>
              <a:rPr lang="en-US" sz="1050">
                <a:solidFill>
                  <a:schemeClr val="bg1"/>
                </a:solidFill>
                <a:ea typeface="+mn-lt"/>
                <a:cs typeface="+mn-lt"/>
              </a:rPr>
              <a:t>2004</a:t>
            </a:r>
            <a:endParaRPr lang="en-US" sz="1400" i="1">
              <a:solidFill>
                <a:schemeClr val="bg1"/>
              </a:solidFill>
              <a:ea typeface="+mn-lt"/>
              <a:cs typeface="+mn-lt"/>
            </a:endParaRPr>
          </a:p>
        </p:txBody>
      </p:sp>
      <p:cxnSp>
        <p:nvCxnSpPr>
          <p:cNvPr id="32" name="Straight Connector 31">
            <a:extLst>
              <a:ext uri="{FF2B5EF4-FFF2-40B4-BE49-F238E27FC236}">
                <a16:creationId xmlns:a16="http://schemas.microsoft.com/office/drawing/2014/main" id="{37E8DB77-24E4-A74D-AAD3-0A94A81D65EE}"/>
              </a:ext>
            </a:extLst>
          </p:cNvPr>
          <p:cNvCxnSpPr>
            <a:cxnSpLocks/>
          </p:cNvCxnSpPr>
          <p:nvPr/>
        </p:nvCxnSpPr>
        <p:spPr>
          <a:xfrm>
            <a:off x="861847" y="1114097"/>
            <a:ext cx="7998374" cy="0"/>
          </a:xfrm>
          <a:prstGeom prst="line">
            <a:avLst/>
          </a:prstGeom>
          <a:ln w="381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7495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E158A7-C091-0D4C-BB9A-33DA3C9B2475}"/>
              </a:ext>
            </a:extLst>
          </p:cNvPr>
          <p:cNvSpPr>
            <a:spLocks noGrp="1"/>
          </p:cNvSpPr>
          <p:nvPr>
            <p:ph type="title"/>
          </p:nvPr>
        </p:nvSpPr>
        <p:spPr/>
        <p:txBody>
          <a:bodyPr/>
          <a:lstStyle/>
          <a:p>
            <a:r>
              <a:rPr lang="en-US"/>
              <a:t>Protein</a:t>
            </a:r>
          </a:p>
        </p:txBody>
      </p:sp>
      <p:sp>
        <p:nvSpPr>
          <p:cNvPr id="3" name="Text Placeholder 2">
            <a:extLst>
              <a:ext uri="{FF2B5EF4-FFF2-40B4-BE49-F238E27FC236}">
                <a16:creationId xmlns:a16="http://schemas.microsoft.com/office/drawing/2014/main" id="{0EFF185E-D943-8041-AAAF-A2438C586D71}"/>
              </a:ext>
            </a:extLst>
          </p:cNvPr>
          <p:cNvSpPr>
            <a:spLocks noGrp="1"/>
          </p:cNvSpPr>
          <p:nvPr>
            <p:ph type="body" sz="quarter" idx="10"/>
          </p:nvPr>
        </p:nvSpPr>
        <p:spPr>
          <a:xfrm>
            <a:off x="861847" y="1478583"/>
            <a:ext cx="10499044" cy="1098610"/>
          </a:xfrm>
        </p:spPr>
        <p:txBody>
          <a:bodyPr vert="horz" lIns="91440" tIns="45720" rIns="91440" bIns="45720" rtlCol="0" anchor="t">
            <a:noAutofit/>
          </a:bodyPr>
          <a:lstStyle/>
          <a:p>
            <a:endParaRPr lang="en-CA">
              <a:latin typeface="Century Gothic"/>
            </a:endParaRPr>
          </a:p>
          <a:p>
            <a:endParaRPr lang="en-CA">
              <a:latin typeface="Century Gothic"/>
            </a:endParaRPr>
          </a:p>
          <a:p>
            <a:endParaRPr lang="en-CA">
              <a:latin typeface="Century Gothic"/>
            </a:endParaRPr>
          </a:p>
          <a:p>
            <a:endParaRPr lang="en-US"/>
          </a:p>
          <a:p>
            <a:endParaRPr lang="en-US">
              <a:latin typeface="Century Gothic"/>
            </a:endParaRPr>
          </a:p>
          <a:p>
            <a:endParaRPr lang="en-CA"/>
          </a:p>
        </p:txBody>
      </p:sp>
      <p:sp>
        <p:nvSpPr>
          <p:cNvPr id="5" name="TextBox 4">
            <a:extLst>
              <a:ext uri="{FF2B5EF4-FFF2-40B4-BE49-F238E27FC236}">
                <a16:creationId xmlns:a16="http://schemas.microsoft.com/office/drawing/2014/main" id="{9E675259-8AD2-4ED8-8182-2B4AE9C39639}"/>
              </a:ext>
            </a:extLst>
          </p:cNvPr>
          <p:cNvSpPr txBox="1"/>
          <p:nvPr/>
        </p:nvSpPr>
        <p:spPr>
          <a:xfrm>
            <a:off x="859315" y="1474424"/>
            <a:ext cx="8673946"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800" b="1" u="sng"/>
              <a:t>Protein</a:t>
            </a:r>
            <a:r>
              <a:rPr lang="en-US" sz="2800" b="1"/>
              <a:t> </a:t>
            </a:r>
            <a:r>
              <a:rPr lang="en-US" sz="2800"/>
              <a:t>=           calories per gram</a:t>
            </a:r>
            <a:endParaRPr lang="en-US"/>
          </a:p>
        </p:txBody>
      </p:sp>
      <p:pic>
        <p:nvPicPr>
          <p:cNvPr id="7" name="Graphic 9" descr="Badge 4">
            <a:extLst>
              <a:ext uri="{FF2B5EF4-FFF2-40B4-BE49-F238E27FC236}">
                <a16:creationId xmlns:a16="http://schemas.microsoft.com/office/drawing/2014/main" id="{A649F107-16E4-4609-BED7-E5344139D06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498993" y="1310089"/>
            <a:ext cx="914400" cy="914400"/>
          </a:xfrm>
          <a:prstGeom prst="rect">
            <a:avLst/>
          </a:prstGeom>
        </p:spPr>
      </p:pic>
      <p:sp>
        <p:nvSpPr>
          <p:cNvPr id="4" name="TextBox 3">
            <a:extLst>
              <a:ext uri="{FF2B5EF4-FFF2-40B4-BE49-F238E27FC236}">
                <a16:creationId xmlns:a16="http://schemas.microsoft.com/office/drawing/2014/main" id="{AB54A86E-D333-4A5E-B5B8-20CA1DEB52DB}"/>
              </a:ext>
            </a:extLst>
          </p:cNvPr>
          <p:cNvSpPr txBox="1"/>
          <p:nvPr/>
        </p:nvSpPr>
        <p:spPr>
          <a:xfrm>
            <a:off x="859971" y="2229756"/>
            <a:ext cx="5392056" cy="34163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b="1"/>
              <a:t>Proteins are involved in:</a:t>
            </a:r>
          </a:p>
          <a:p>
            <a:pPr marL="285750" indent="-285750">
              <a:buFont typeface="Arial"/>
              <a:buChar char="•"/>
            </a:pPr>
            <a:r>
              <a:rPr lang="en-US" sz="2400"/>
              <a:t>Blood clotting</a:t>
            </a:r>
          </a:p>
          <a:p>
            <a:pPr marL="285750" indent="-285750">
              <a:buFont typeface="Arial"/>
              <a:buChar char="•"/>
            </a:pPr>
            <a:r>
              <a:rPr lang="en-US" sz="2400"/>
              <a:t>Fluid balance</a:t>
            </a:r>
          </a:p>
          <a:p>
            <a:pPr marL="285750" indent="-285750">
              <a:buFont typeface="Arial"/>
              <a:buChar char="•"/>
            </a:pPr>
            <a:r>
              <a:rPr lang="en-US" sz="2400"/>
              <a:t>Hormone production</a:t>
            </a:r>
          </a:p>
          <a:p>
            <a:pPr marL="285750" indent="-285750">
              <a:buFont typeface="Arial"/>
              <a:buChar char="•"/>
            </a:pPr>
            <a:r>
              <a:rPr lang="en-US" sz="2400"/>
              <a:t>Enzyme production</a:t>
            </a:r>
          </a:p>
          <a:p>
            <a:pPr marL="285750" indent="-285750">
              <a:buFont typeface="Arial"/>
              <a:buChar char="•"/>
            </a:pPr>
            <a:r>
              <a:rPr lang="en-US" sz="2400"/>
              <a:t>Cell repair</a:t>
            </a:r>
          </a:p>
          <a:p>
            <a:pPr marL="285750" indent="-285750">
              <a:buFont typeface="Arial"/>
              <a:buChar char="•"/>
            </a:pPr>
            <a:r>
              <a:rPr lang="en-US" sz="2400"/>
              <a:t>Connective tissues</a:t>
            </a:r>
          </a:p>
          <a:p>
            <a:pPr marL="285750" indent="-285750">
              <a:buFont typeface="Arial"/>
              <a:buChar char="•"/>
            </a:pPr>
            <a:r>
              <a:rPr lang="en-US" sz="2400"/>
              <a:t>Neurotransmitters</a:t>
            </a:r>
          </a:p>
          <a:p>
            <a:pPr marL="285750" indent="-285750">
              <a:buFont typeface="Arial"/>
              <a:buChar char="•"/>
            </a:pPr>
            <a:r>
              <a:rPr lang="en-US" sz="2400"/>
              <a:t>and many more!</a:t>
            </a:r>
          </a:p>
        </p:txBody>
      </p:sp>
      <p:cxnSp>
        <p:nvCxnSpPr>
          <p:cNvPr id="6" name="Straight Arrow Connector 5">
            <a:extLst>
              <a:ext uri="{FF2B5EF4-FFF2-40B4-BE49-F238E27FC236}">
                <a16:creationId xmlns:a16="http://schemas.microsoft.com/office/drawing/2014/main" id="{3DE20A84-450B-4CEE-8151-4A73A932FA6D}"/>
              </a:ext>
            </a:extLst>
          </p:cNvPr>
          <p:cNvCxnSpPr/>
          <p:nvPr/>
        </p:nvCxnSpPr>
        <p:spPr>
          <a:xfrm>
            <a:off x="7527858" y="1929389"/>
            <a:ext cx="13516" cy="3755089"/>
          </a:xfrm>
          <a:prstGeom prst="straightConnector1">
            <a:avLst/>
          </a:prstGeom>
          <a:ln w="57150">
            <a:solidFill>
              <a:schemeClr val="bg1">
                <a:lumMod val="75000"/>
              </a:schemeClr>
            </a:solidFill>
          </a:ln>
        </p:spPr>
        <p:style>
          <a:lnRef idx="3">
            <a:schemeClr val="accent3"/>
          </a:lnRef>
          <a:fillRef idx="0">
            <a:schemeClr val="accent3"/>
          </a:fillRef>
          <a:effectRef idx="2">
            <a:schemeClr val="accent3"/>
          </a:effectRef>
          <a:fontRef idx="minor">
            <a:schemeClr val="tx1"/>
          </a:fontRef>
        </p:style>
      </p:cxnSp>
      <p:pic>
        <p:nvPicPr>
          <p:cNvPr id="9" name="Picture 9" descr="Food on a wooden table&#10;&#10;Description automatically generated">
            <a:extLst>
              <a:ext uri="{FF2B5EF4-FFF2-40B4-BE49-F238E27FC236}">
                <a16:creationId xmlns:a16="http://schemas.microsoft.com/office/drawing/2014/main" id="{3C843F9F-B9A6-404F-A8BF-6C3E9F81A04C}"/>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8352971" y="1389744"/>
            <a:ext cx="2915557" cy="4368799"/>
          </a:xfrm>
          <a:prstGeom prst="rect">
            <a:avLst/>
          </a:prstGeom>
        </p:spPr>
      </p:pic>
      <p:sp>
        <p:nvSpPr>
          <p:cNvPr id="10" name="TextBox 9">
            <a:extLst>
              <a:ext uri="{FF2B5EF4-FFF2-40B4-BE49-F238E27FC236}">
                <a16:creationId xmlns:a16="http://schemas.microsoft.com/office/drawing/2014/main" id="{66CEDCD8-3AFD-45BE-83BD-4242780FFA93}"/>
              </a:ext>
            </a:extLst>
          </p:cNvPr>
          <p:cNvSpPr txBox="1"/>
          <p:nvPr/>
        </p:nvSpPr>
        <p:spPr>
          <a:xfrm>
            <a:off x="6107824" y="6596390"/>
            <a:ext cx="6091381" cy="2616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en-US" sz="1050">
                <a:solidFill>
                  <a:schemeClr val="bg1"/>
                </a:solidFill>
                <a:ea typeface="+mn-lt"/>
                <a:cs typeface="+mn-lt"/>
              </a:rPr>
              <a:t>Gordon &amp; Wardlaw. </a:t>
            </a:r>
            <a:r>
              <a:rPr lang="en-US" sz="1050" i="1">
                <a:solidFill>
                  <a:schemeClr val="bg1"/>
                </a:solidFill>
                <a:ea typeface="+mn-lt"/>
                <a:cs typeface="+mn-lt"/>
              </a:rPr>
              <a:t>Contemporary nutrition 6th ed. </a:t>
            </a:r>
            <a:r>
              <a:rPr lang="en-US" sz="1050">
                <a:solidFill>
                  <a:schemeClr val="bg1"/>
                </a:solidFill>
                <a:ea typeface="+mn-lt"/>
                <a:cs typeface="+mn-lt"/>
              </a:rPr>
              <a:t>2004</a:t>
            </a:r>
            <a:endParaRPr lang="en-US" sz="1400" i="1">
              <a:solidFill>
                <a:schemeClr val="bg1"/>
              </a:solidFill>
              <a:ea typeface="+mn-lt"/>
              <a:cs typeface="+mn-lt"/>
            </a:endParaRPr>
          </a:p>
        </p:txBody>
      </p:sp>
      <p:cxnSp>
        <p:nvCxnSpPr>
          <p:cNvPr id="11" name="Straight Connector 10">
            <a:extLst>
              <a:ext uri="{FF2B5EF4-FFF2-40B4-BE49-F238E27FC236}">
                <a16:creationId xmlns:a16="http://schemas.microsoft.com/office/drawing/2014/main" id="{96926857-2B06-FC40-89D7-4980AD400CD8}"/>
              </a:ext>
            </a:extLst>
          </p:cNvPr>
          <p:cNvCxnSpPr>
            <a:cxnSpLocks/>
          </p:cNvCxnSpPr>
          <p:nvPr/>
        </p:nvCxnSpPr>
        <p:spPr>
          <a:xfrm>
            <a:off x="861847" y="1114097"/>
            <a:ext cx="1637146" cy="0"/>
          </a:xfrm>
          <a:prstGeom prst="line">
            <a:avLst/>
          </a:prstGeom>
          <a:ln w="381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131416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Protein- Intake</a:t>
            </a:r>
          </a:p>
        </p:txBody>
      </p:sp>
      <p:sp>
        <p:nvSpPr>
          <p:cNvPr id="3" name="Text Placeholder 2"/>
          <p:cNvSpPr>
            <a:spLocks noGrp="1"/>
          </p:cNvSpPr>
          <p:nvPr>
            <p:ph type="body" sz="quarter" idx="10"/>
          </p:nvPr>
        </p:nvSpPr>
        <p:spPr>
          <a:xfrm>
            <a:off x="7178184" y="1478583"/>
            <a:ext cx="4183052" cy="736661"/>
          </a:xfrm>
        </p:spPr>
        <p:txBody>
          <a:bodyPr vert="horz" lIns="91440" tIns="45720" rIns="91440" bIns="45720" rtlCol="0" anchor="t">
            <a:noAutofit/>
          </a:bodyPr>
          <a:lstStyle/>
          <a:p>
            <a:pPr algn="ctr"/>
            <a:r>
              <a:rPr lang="en-US" u="sng">
                <a:latin typeface="Century Gothic"/>
              </a:rPr>
              <a:t>What does 0.8 g/kg/day of protein look like?</a:t>
            </a:r>
            <a:endParaRPr lang="en-US"/>
          </a:p>
        </p:txBody>
      </p:sp>
      <p:sp>
        <p:nvSpPr>
          <p:cNvPr id="5" name="Rectangle: Rounded Corners 4">
            <a:extLst>
              <a:ext uri="{FF2B5EF4-FFF2-40B4-BE49-F238E27FC236}">
                <a16:creationId xmlns:a16="http://schemas.microsoft.com/office/drawing/2014/main" id="{92157144-973F-448B-B6C3-A284C3DB916C}"/>
              </a:ext>
            </a:extLst>
          </p:cNvPr>
          <p:cNvSpPr/>
          <p:nvPr/>
        </p:nvSpPr>
        <p:spPr>
          <a:xfrm>
            <a:off x="695555" y="1581494"/>
            <a:ext cx="5434987" cy="1230216"/>
          </a:xfrm>
          <a:prstGeom prst="roundRect">
            <a:avLst/>
          </a:prstGeom>
          <a:solidFill>
            <a:schemeClr val="accent2">
              <a:lumMod val="20000"/>
              <a:lumOff val="80000"/>
            </a:schemeClr>
          </a:solidFill>
          <a:ln w="571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Graphic 6" descr="Menu">
            <a:extLst>
              <a:ext uri="{FF2B5EF4-FFF2-40B4-BE49-F238E27FC236}">
                <a16:creationId xmlns:a16="http://schemas.microsoft.com/office/drawing/2014/main" id="{EE82EBDC-7C85-491B-A4A4-5051707ACEA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94396" y="1660792"/>
            <a:ext cx="1080654" cy="1080654"/>
          </a:xfrm>
          <a:prstGeom prst="rect">
            <a:avLst/>
          </a:prstGeom>
        </p:spPr>
      </p:pic>
      <p:sp>
        <p:nvSpPr>
          <p:cNvPr id="9" name="TextBox 8">
            <a:extLst>
              <a:ext uri="{FF2B5EF4-FFF2-40B4-BE49-F238E27FC236}">
                <a16:creationId xmlns:a16="http://schemas.microsoft.com/office/drawing/2014/main" id="{4D2847EC-DF63-44DA-8068-F7EF19EE5890}"/>
              </a:ext>
            </a:extLst>
          </p:cNvPr>
          <p:cNvSpPr txBox="1"/>
          <p:nvPr/>
        </p:nvSpPr>
        <p:spPr>
          <a:xfrm>
            <a:off x="1621316" y="1878374"/>
            <a:ext cx="4414091"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t>Recommended Daily Allowance (RDA) = 0.8 g/kg/day</a:t>
            </a:r>
          </a:p>
        </p:txBody>
      </p:sp>
      <p:sp>
        <p:nvSpPr>
          <p:cNvPr id="11" name="Rectangle: Rounded Corners 10">
            <a:extLst>
              <a:ext uri="{FF2B5EF4-FFF2-40B4-BE49-F238E27FC236}">
                <a16:creationId xmlns:a16="http://schemas.microsoft.com/office/drawing/2014/main" id="{1F597B9B-0F1D-4A96-9644-5E9FEA087ED3}"/>
              </a:ext>
            </a:extLst>
          </p:cNvPr>
          <p:cNvSpPr/>
          <p:nvPr/>
        </p:nvSpPr>
        <p:spPr>
          <a:xfrm>
            <a:off x="713916" y="3087132"/>
            <a:ext cx="5434987" cy="1230216"/>
          </a:xfrm>
          <a:prstGeom prst="roundRect">
            <a:avLst/>
          </a:prstGeom>
          <a:solidFill>
            <a:schemeClr val="accent4">
              <a:lumMod val="20000"/>
              <a:lumOff val="80000"/>
            </a:schemeClr>
          </a:solidFill>
          <a:ln w="571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12CBD6E5-1115-46E5-8A49-A515DA766C0E}"/>
              </a:ext>
            </a:extLst>
          </p:cNvPr>
          <p:cNvSpPr txBox="1"/>
          <p:nvPr/>
        </p:nvSpPr>
        <p:spPr>
          <a:xfrm>
            <a:off x="1621317" y="3384012"/>
            <a:ext cx="4652788"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t>Food and Nutrition Board recommends = 10-35% of total caloric intake </a:t>
            </a:r>
          </a:p>
        </p:txBody>
      </p:sp>
      <p:pic>
        <p:nvPicPr>
          <p:cNvPr id="15" name="Graphic 11" descr="Clipboard">
            <a:extLst>
              <a:ext uri="{FF2B5EF4-FFF2-40B4-BE49-F238E27FC236}">
                <a16:creationId xmlns:a16="http://schemas.microsoft.com/office/drawing/2014/main" id="{F2BDFD76-8CDE-47F8-AC93-9E835EBDE243}"/>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73017" y="3247222"/>
            <a:ext cx="914400" cy="914400"/>
          </a:xfrm>
          <a:prstGeom prst="rect">
            <a:avLst/>
          </a:prstGeom>
        </p:spPr>
      </p:pic>
      <p:sp>
        <p:nvSpPr>
          <p:cNvPr id="17" name="Rectangle: Rounded Corners 16">
            <a:extLst>
              <a:ext uri="{FF2B5EF4-FFF2-40B4-BE49-F238E27FC236}">
                <a16:creationId xmlns:a16="http://schemas.microsoft.com/office/drawing/2014/main" id="{494F50BF-2775-483E-9F29-E378DDE8D1F0}"/>
              </a:ext>
            </a:extLst>
          </p:cNvPr>
          <p:cNvSpPr/>
          <p:nvPr/>
        </p:nvSpPr>
        <p:spPr>
          <a:xfrm>
            <a:off x="695553" y="4592770"/>
            <a:ext cx="5434987" cy="1230216"/>
          </a:xfrm>
          <a:prstGeom prst="roundRect">
            <a:avLst/>
          </a:prstGeom>
          <a:solidFill>
            <a:schemeClr val="accent6">
              <a:lumMod val="20000"/>
              <a:lumOff val="80000"/>
            </a:schemeClr>
          </a:solidFill>
          <a:ln w="5715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a:extLst>
              <a:ext uri="{FF2B5EF4-FFF2-40B4-BE49-F238E27FC236}">
                <a16:creationId xmlns:a16="http://schemas.microsoft.com/office/drawing/2014/main" id="{2482C8E0-3674-4BB9-A437-CA64171607F8}"/>
              </a:ext>
            </a:extLst>
          </p:cNvPr>
          <p:cNvSpPr txBox="1"/>
          <p:nvPr/>
        </p:nvSpPr>
        <p:spPr>
          <a:xfrm>
            <a:off x="1548089" y="4761120"/>
            <a:ext cx="4652788"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t>Nutrition facts label uses its own standard = % Daily value (DV) listed only if there is a high protein claim </a:t>
            </a:r>
          </a:p>
        </p:txBody>
      </p:sp>
      <p:pic>
        <p:nvPicPr>
          <p:cNvPr id="21" name="Graphic 14" descr="Label">
            <a:extLst>
              <a:ext uri="{FF2B5EF4-FFF2-40B4-BE49-F238E27FC236}">
                <a16:creationId xmlns:a16="http://schemas.microsoft.com/office/drawing/2014/main" id="{1A3CF546-530F-4B11-853B-1CD51D7A08BA}"/>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773017" y="4752860"/>
            <a:ext cx="914400" cy="914400"/>
          </a:xfrm>
          <a:prstGeom prst="rect">
            <a:avLst/>
          </a:prstGeom>
        </p:spPr>
      </p:pic>
      <p:sp>
        <p:nvSpPr>
          <p:cNvPr id="4" name="TextBox 3">
            <a:extLst>
              <a:ext uri="{FF2B5EF4-FFF2-40B4-BE49-F238E27FC236}">
                <a16:creationId xmlns:a16="http://schemas.microsoft.com/office/drawing/2014/main" id="{BA8684E0-BE27-40C1-A687-AAE05E63B478}"/>
              </a:ext>
            </a:extLst>
          </p:cNvPr>
          <p:cNvSpPr txBox="1"/>
          <p:nvPr/>
        </p:nvSpPr>
        <p:spPr>
          <a:xfrm>
            <a:off x="689708" y="5965090"/>
            <a:ext cx="5429737" cy="41549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50"/>
              <a:t>** For specific information on protein and athletes please see GSSI U lecture "Protein recommendations by athlete type and goal"</a:t>
            </a:r>
          </a:p>
        </p:txBody>
      </p:sp>
      <p:sp>
        <p:nvSpPr>
          <p:cNvPr id="6" name="Text Placeholder 2">
            <a:extLst>
              <a:ext uri="{FF2B5EF4-FFF2-40B4-BE49-F238E27FC236}">
                <a16:creationId xmlns:a16="http://schemas.microsoft.com/office/drawing/2014/main" id="{3F1E8987-9941-4BE0-AF8E-77D604412B6F}"/>
              </a:ext>
            </a:extLst>
          </p:cNvPr>
          <p:cNvSpPr txBox="1">
            <a:spLocks/>
          </p:cNvSpPr>
          <p:nvPr/>
        </p:nvSpPr>
        <p:spPr>
          <a:xfrm>
            <a:off x="6604870" y="2374840"/>
            <a:ext cx="2332481" cy="736661"/>
          </a:xfrm>
          <a:prstGeom prst="rect">
            <a:avLst/>
          </a:prstGeom>
        </p:spPr>
        <p:txBody>
          <a:bodyPr vert="horz" lIns="91440" tIns="45720" rIns="91440" bIns="45720" rtlCol="0" anchor="t">
            <a:noAutofit/>
          </a:bodyPr>
          <a:lstStyle>
            <a:lvl1pPr marL="0" indent="0" algn="l" defTabSz="914400" rtl="0" eaLnBrk="1" latinLnBrk="0" hangingPunct="1">
              <a:lnSpc>
                <a:spcPct val="90000"/>
              </a:lnSpc>
              <a:spcBef>
                <a:spcPts val="1000"/>
              </a:spcBef>
              <a:spcAft>
                <a:spcPts val="500"/>
              </a:spcAft>
              <a:buFont typeface="Arial" panose="020B0604020202020204" pitchFamily="34" charset="0"/>
              <a:buNone/>
              <a:defRPr sz="2000" kern="1200">
                <a:solidFill>
                  <a:schemeClr val="tx1"/>
                </a:solidFill>
                <a:latin typeface="Century Gothic" panose="020B0502020202020204" pitchFamily="34" charset="0"/>
                <a:ea typeface="+mn-ea"/>
                <a:cs typeface="+mn-cs"/>
              </a:defRPr>
            </a:lvl1pPr>
            <a:lvl2pPr marL="685800" indent="-228600" algn="l" defTabSz="914400" rtl="0" eaLnBrk="1" latinLnBrk="0" hangingPunct="1">
              <a:lnSpc>
                <a:spcPct val="90000"/>
              </a:lnSpc>
              <a:spcBef>
                <a:spcPts val="500"/>
              </a:spcBef>
              <a:spcAft>
                <a:spcPts val="500"/>
              </a:spcAft>
              <a:buClr>
                <a:srgbClr val="036E3D"/>
              </a:buClr>
              <a:buFont typeface="Wingdings" pitchFamily="2" charset="2"/>
              <a:buChar char="§"/>
              <a:defRPr sz="1600" kern="1200">
                <a:solidFill>
                  <a:schemeClr val="tx1"/>
                </a:solidFill>
                <a:latin typeface="Century Gothic" panose="020B0502020202020204" pitchFamily="34" charset="0"/>
                <a:ea typeface="+mn-ea"/>
                <a:cs typeface="+mn-cs"/>
              </a:defRPr>
            </a:lvl2pPr>
            <a:lvl3pPr marL="1143000" indent="-228600" algn="l" defTabSz="914400" rtl="0" eaLnBrk="1" latinLnBrk="0" hangingPunct="1">
              <a:lnSpc>
                <a:spcPct val="90000"/>
              </a:lnSpc>
              <a:spcBef>
                <a:spcPts val="500"/>
              </a:spcBef>
              <a:spcAft>
                <a:spcPts val="500"/>
              </a:spcAft>
              <a:buClr>
                <a:srgbClr val="036E3D"/>
              </a:buClr>
              <a:buFont typeface="Wingdings" pitchFamily="2" charset="2"/>
              <a:buChar char="§"/>
              <a:defRPr sz="1400" kern="1200">
                <a:solidFill>
                  <a:schemeClr val="tx1"/>
                </a:solidFill>
                <a:latin typeface="Century Gothic" panose="020B0502020202020204" pitchFamily="34" charset="0"/>
                <a:ea typeface="+mn-ea"/>
                <a:cs typeface="+mn-cs"/>
              </a:defRPr>
            </a:lvl3pPr>
            <a:lvl4pPr marL="1600200" indent="-228600" algn="l" defTabSz="914400" rtl="0" eaLnBrk="1" latinLnBrk="0" hangingPunct="1">
              <a:lnSpc>
                <a:spcPct val="90000"/>
              </a:lnSpc>
              <a:spcBef>
                <a:spcPts val="500"/>
              </a:spcBef>
              <a:spcAft>
                <a:spcPts val="500"/>
              </a:spcAft>
              <a:buClr>
                <a:srgbClr val="036E3D"/>
              </a:buClr>
              <a:buFont typeface="Wingdings" pitchFamily="2" charset="2"/>
              <a:buChar char="§"/>
              <a:defRPr sz="1400" kern="1200">
                <a:solidFill>
                  <a:schemeClr val="tx1"/>
                </a:solidFill>
                <a:latin typeface="Century Gothic" panose="020B0502020202020204" pitchFamily="34" charset="0"/>
                <a:ea typeface="+mn-ea"/>
                <a:cs typeface="+mn-cs"/>
              </a:defRPr>
            </a:lvl4pPr>
            <a:lvl5pPr marL="2057400" indent="-228600" algn="l" defTabSz="914400" rtl="0" eaLnBrk="1" latinLnBrk="0" hangingPunct="1">
              <a:lnSpc>
                <a:spcPct val="90000"/>
              </a:lnSpc>
              <a:spcBef>
                <a:spcPts val="500"/>
              </a:spcBef>
              <a:spcAft>
                <a:spcPts val="500"/>
              </a:spcAft>
              <a:buClr>
                <a:srgbClr val="036E3D"/>
              </a:buClr>
              <a:buFont typeface="Wingdings" pitchFamily="2" charset="2"/>
              <a:buChar char="§"/>
              <a:defRPr sz="1400" kern="1200">
                <a:solidFill>
                  <a:schemeClr val="tx1"/>
                </a:solidFill>
                <a:latin typeface="Century Gothic" panose="020B0502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a:latin typeface="Century Gothic"/>
              </a:rPr>
              <a:t>60 kg person =</a:t>
            </a:r>
            <a:endParaRPr lang="en-US"/>
          </a:p>
          <a:p>
            <a:pPr algn="ctr"/>
            <a:r>
              <a:rPr lang="en-US">
                <a:latin typeface="Century Gothic"/>
              </a:rPr>
              <a:t> 48 g protein/day</a:t>
            </a:r>
            <a:endParaRPr lang="en-US"/>
          </a:p>
        </p:txBody>
      </p:sp>
      <p:sp>
        <p:nvSpPr>
          <p:cNvPr id="16" name="Text Placeholder 2">
            <a:extLst>
              <a:ext uri="{FF2B5EF4-FFF2-40B4-BE49-F238E27FC236}">
                <a16:creationId xmlns:a16="http://schemas.microsoft.com/office/drawing/2014/main" id="{E07AABF4-9305-4863-AD29-0695CC3AE0EB}"/>
              </a:ext>
            </a:extLst>
          </p:cNvPr>
          <p:cNvSpPr txBox="1">
            <a:spLocks/>
          </p:cNvSpPr>
          <p:nvPr/>
        </p:nvSpPr>
        <p:spPr>
          <a:xfrm>
            <a:off x="9634727" y="2356696"/>
            <a:ext cx="2332481" cy="736661"/>
          </a:xfrm>
          <a:prstGeom prst="rect">
            <a:avLst/>
          </a:prstGeom>
        </p:spPr>
        <p:txBody>
          <a:bodyPr vert="horz" lIns="91440" tIns="45720" rIns="91440" bIns="45720" rtlCol="0" anchor="t">
            <a:noAutofit/>
          </a:bodyPr>
          <a:lstStyle>
            <a:lvl1pPr marL="0" indent="0" algn="l" defTabSz="914400" rtl="0" eaLnBrk="1" latinLnBrk="0" hangingPunct="1">
              <a:lnSpc>
                <a:spcPct val="90000"/>
              </a:lnSpc>
              <a:spcBef>
                <a:spcPts val="1000"/>
              </a:spcBef>
              <a:spcAft>
                <a:spcPts val="500"/>
              </a:spcAft>
              <a:buFont typeface="Arial" panose="020B0604020202020204" pitchFamily="34" charset="0"/>
              <a:buNone/>
              <a:defRPr sz="2000" kern="1200">
                <a:solidFill>
                  <a:schemeClr val="tx1"/>
                </a:solidFill>
                <a:latin typeface="Century Gothic" panose="020B0502020202020204" pitchFamily="34" charset="0"/>
                <a:ea typeface="+mn-ea"/>
                <a:cs typeface="+mn-cs"/>
              </a:defRPr>
            </a:lvl1pPr>
            <a:lvl2pPr marL="685800" indent="-228600" algn="l" defTabSz="914400" rtl="0" eaLnBrk="1" latinLnBrk="0" hangingPunct="1">
              <a:lnSpc>
                <a:spcPct val="90000"/>
              </a:lnSpc>
              <a:spcBef>
                <a:spcPts val="500"/>
              </a:spcBef>
              <a:spcAft>
                <a:spcPts val="500"/>
              </a:spcAft>
              <a:buClr>
                <a:srgbClr val="036E3D"/>
              </a:buClr>
              <a:buFont typeface="Wingdings" pitchFamily="2" charset="2"/>
              <a:buChar char="§"/>
              <a:defRPr sz="1600" kern="1200">
                <a:solidFill>
                  <a:schemeClr val="tx1"/>
                </a:solidFill>
                <a:latin typeface="Century Gothic" panose="020B0502020202020204" pitchFamily="34" charset="0"/>
                <a:ea typeface="+mn-ea"/>
                <a:cs typeface="+mn-cs"/>
              </a:defRPr>
            </a:lvl2pPr>
            <a:lvl3pPr marL="1143000" indent="-228600" algn="l" defTabSz="914400" rtl="0" eaLnBrk="1" latinLnBrk="0" hangingPunct="1">
              <a:lnSpc>
                <a:spcPct val="90000"/>
              </a:lnSpc>
              <a:spcBef>
                <a:spcPts val="500"/>
              </a:spcBef>
              <a:spcAft>
                <a:spcPts val="500"/>
              </a:spcAft>
              <a:buClr>
                <a:srgbClr val="036E3D"/>
              </a:buClr>
              <a:buFont typeface="Wingdings" pitchFamily="2" charset="2"/>
              <a:buChar char="§"/>
              <a:defRPr sz="1400" kern="1200">
                <a:solidFill>
                  <a:schemeClr val="tx1"/>
                </a:solidFill>
                <a:latin typeface="Century Gothic" panose="020B0502020202020204" pitchFamily="34" charset="0"/>
                <a:ea typeface="+mn-ea"/>
                <a:cs typeface="+mn-cs"/>
              </a:defRPr>
            </a:lvl3pPr>
            <a:lvl4pPr marL="1600200" indent="-228600" algn="l" defTabSz="914400" rtl="0" eaLnBrk="1" latinLnBrk="0" hangingPunct="1">
              <a:lnSpc>
                <a:spcPct val="90000"/>
              </a:lnSpc>
              <a:spcBef>
                <a:spcPts val="500"/>
              </a:spcBef>
              <a:spcAft>
                <a:spcPts val="500"/>
              </a:spcAft>
              <a:buClr>
                <a:srgbClr val="036E3D"/>
              </a:buClr>
              <a:buFont typeface="Wingdings" pitchFamily="2" charset="2"/>
              <a:buChar char="§"/>
              <a:defRPr sz="1400" kern="1200">
                <a:solidFill>
                  <a:schemeClr val="tx1"/>
                </a:solidFill>
                <a:latin typeface="Century Gothic" panose="020B0502020202020204" pitchFamily="34" charset="0"/>
                <a:ea typeface="+mn-ea"/>
                <a:cs typeface="+mn-cs"/>
              </a:defRPr>
            </a:lvl4pPr>
            <a:lvl5pPr marL="2057400" indent="-228600" algn="l" defTabSz="914400" rtl="0" eaLnBrk="1" latinLnBrk="0" hangingPunct="1">
              <a:lnSpc>
                <a:spcPct val="90000"/>
              </a:lnSpc>
              <a:spcBef>
                <a:spcPts val="500"/>
              </a:spcBef>
              <a:spcAft>
                <a:spcPts val="500"/>
              </a:spcAft>
              <a:buClr>
                <a:srgbClr val="036E3D"/>
              </a:buClr>
              <a:buFont typeface="Wingdings" pitchFamily="2" charset="2"/>
              <a:buChar char="§"/>
              <a:defRPr sz="1400" kern="1200">
                <a:solidFill>
                  <a:schemeClr val="tx1"/>
                </a:solidFill>
                <a:latin typeface="Century Gothic" panose="020B0502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a:latin typeface="Century Gothic"/>
              </a:rPr>
              <a:t>85 kg person =</a:t>
            </a:r>
            <a:endParaRPr lang="en-US"/>
          </a:p>
          <a:p>
            <a:pPr algn="ctr"/>
            <a:r>
              <a:rPr lang="en-US">
                <a:latin typeface="Century Gothic"/>
              </a:rPr>
              <a:t> 68 g protein/day</a:t>
            </a:r>
            <a:endParaRPr lang="en-US"/>
          </a:p>
        </p:txBody>
      </p:sp>
      <p:pic>
        <p:nvPicPr>
          <p:cNvPr id="8" name="Graphic 9" descr="Egg">
            <a:extLst>
              <a:ext uri="{FF2B5EF4-FFF2-40B4-BE49-F238E27FC236}">
                <a16:creationId xmlns:a16="http://schemas.microsoft.com/office/drawing/2014/main" id="{5BD2383F-02A9-428E-BA25-A6590C435672}"/>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6531429" y="3358243"/>
            <a:ext cx="914400" cy="914400"/>
          </a:xfrm>
          <a:prstGeom prst="rect">
            <a:avLst/>
          </a:prstGeom>
        </p:spPr>
      </p:pic>
      <p:pic>
        <p:nvPicPr>
          <p:cNvPr id="12" name="Graphic 17" descr="Chicken leg">
            <a:extLst>
              <a:ext uri="{FF2B5EF4-FFF2-40B4-BE49-F238E27FC236}">
                <a16:creationId xmlns:a16="http://schemas.microsoft.com/office/drawing/2014/main" id="{5E7A7CD7-4582-491F-B516-AA2771BE5463}"/>
              </a:ext>
            </a:extLst>
          </p:cNvPr>
          <p:cNvPicPr>
            <a:picLocks noChangeAspect="1"/>
          </p:cNvPicPr>
          <p:nvPr/>
        </p:nvPicPr>
        <p:blipFill>
          <a:blip r:embed="rId11" cstate="email">
            <a:extLst>
              <a:ext uri="{28A0092B-C50C-407E-A947-70E740481C1C}">
                <a14:useLocalDpi xmlns:a14="http://schemas.microsoft.com/office/drawing/2010/main"/>
              </a:ext>
              <a:ext uri="{96DAC541-7B7A-43D3-8B79-37D633B846F1}">
                <asvg:svgBlip xmlns:asvg="http://schemas.microsoft.com/office/drawing/2016/SVG/main" r:embed="rId12"/>
              </a:ext>
            </a:extLst>
          </a:blip>
          <a:stretch>
            <a:fillRect/>
          </a:stretch>
        </p:blipFill>
        <p:spPr>
          <a:xfrm>
            <a:off x="6858000" y="4629151"/>
            <a:ext cx="769258" cy="760185"/>
          </a:xfrm>
          <a:prstGeom prst="rect">
            <a:avLst/>
          </a:prstGeom>
        </p:spPr>
      </p:pic>
      <p:pic>
        <p:nvPicPr>
          <p:cNvPr id="22" name="Graphic 22" descr="Pasta">
            <a:extLst>
              <a:ext uri="{FF2B5EF4-FFF2-40B4-BE49-F238E27FC236}">
                <a16:creationId xmlns:a16="http://schemas.microsoft.com/office/drawing/2014/main" id="{5D107D3C-D32A-42C2-9C94-3F27F8D10FBD}"/>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10245725" y="4482647"/>
            <a:ext cx="1041399" cy="1041399"/>
          </a:xfrm>
          <a:prstGeom prst="rect">
            <a:avLst/>
          </a:prstGeom>
        </p:spPr>
      </p:pic>
      <p:sp>
        <p:nvSpPr>
          <p:cNvPr id="25" name="Freeform 12">
            <a:extLst>
              <a:ext uri="{FF2B5EF4-FFF2-40B4-BE49-F238E27FC236}">
                <a16:creationId xmlns:a16="http://schemas.microsoft.com/office/drawing/2014/main" id="{7B7DAE53-31F6-40B3-995E-D462CC83CF1B}"/>
              </a:ext>
            </a:extLst>
          </p:cNvPr>
          <p:cNvSpPr>
            <a:spLocks noEditPoints="1"/>
          </p:cNvSpPr>
          <p:nvPr/>
        </p:nvSpPr>
        <p:spPr bwMode="auto">
          <a:xfrm>
            <a:off x="8078989" y="3495107"/>
            <a:ext cx="669196" cy="648940"/>
          </a:xfrm>
          <a:custGeom>
            <a:avLst/>
            <a:gdLst>
              <a:gd name="T0" fmla="*/ 3 w 470"/>
              <a:gd name="T1" fmla="*/ 133 h 494"/>
              <a:gd name="T2" fmla="*/ 23 w 470"/>
              <a:gd name="T3" fmla="*/ 178 h 494"/>
              <a:gd name="T4" fmla="*/ 33 w 470"/>
              <a:gd name="T5" fmla="*/ 388 h 494"/>
              <a:gd name="T6" fmla="*/ 99 w 470"/>
              <a:gd name="T7" fmla="*/ 476 h 494"/>
              <a:gd name="T8" fmla="*/ 128 w 470"/>
              <a:gd name="T9" fmla="*/ 493 h 494"/>
              <a:gd name="T10" fmla="*/ 349 w 470"/>
              <a:gd name="T11" fmla="*/ 493 h 494"/>
              <a:gd name="T12" fmla="*/ 387 w 470"/>
              <a:gd name="T13" fmla="*/ 477 h 494"/>
              <a:gd name="T14" fmla="*/ 416 w 470"/>
              <a:gd name="T15" fmla="*/ 448 h 494"/>
              <a:gd name="T16" fmla="*/ 434 w 470"/>
              <a:gd name="T17" fmla="*/ 409 h 494"/>
              <a:gd name="T18" fmla="*/ 438 w 470"/>
              <a:gd name="T19" fmla="*/ 235 h 494"/>
              <a:gd name="T20" fmla="*/ 458 w 470"/>
              <a:gd name="T21" fmla="*/ 202 h 494"/>
              <a:gd name="T22" fmla="*/ 470 w 470"/>
              <a:gd name="T23" fmla="*/ 149 h 494"/>
              <a:gd name="T24" fmla="*/ 464 w 470"/>
              <a:gd name="T25" fmla="*/ 125 h 494"/>
              <a:gd name="T26" fmla="*/ 437 w 470"/>
              <a:gd name="T27" fmla="*/ 90 h 494"/>
              <a:gd name="T28" fmla="*/ 396 w 470"/>
              <a:gd name="T29" fmla="*/ 50 h 494"/>
              <a:gd name="T30" fmla="*/ 341 w 470"/>
              <a:gd name="T31" fmla="*/ 17 h 494"/>
              <a:gd name="T32" fmla="*/ 246 w 470"/>
              <a:gd name="T33" fmla="*/ 1 h 494"/>
              <a:gd name="T34" fmla="*/ 139 w 470"/>
              <a:gd name="T35" fmla="*/ 5 h 494"/>
              <a:gd name="T36" fmla="*/ 62 w 470"/>
              <a:gd name="T37" fmla="*/ 22 h 494"/>
              <a:gd name="T38" fmla="*/ 22 w 470"/>
              <a:gd name="T39" fmla="*/ 51 h 494"/>
              <a:gd name="T40" fmla="*/ 5 w 470"/>
              <a:gd name="T41" fmla="*/ 76 h 494"/>
              <a:gd name="T42" fmla="*/ 0 w 470"/>
              <a:gd name="T43" fmla="*/ 106 h 494"/>
              <a:gd name="T44" fmla="*/ 342 w 470"/>
              <a:gd name="T45" fmla="*/ 433 h 494"/>
              <a:gd name="T46" fmla="*/ 378 w 470"/>
              <a:gd name="T47" fmla="*/ 410 h 494"/>
              <a:gd name="T48" fmla="*/ 387 w 470"/>
              <a:gd name="T49" fmla="*/ 192 h 494"/>
              <a:gd name="T50" fmla="*/ 409 w 470"/>
              <a:gd name="T51" fmla="*/ 153 h 494"/>
              <a:gd name="T52" fmla="*/ 418 w 470"/>
              <a:gd name="T53" fmla="*/ 118 h 494"/>
              <a:gd name="T54" fmla="*/ 436 w 470"/>
              <a:gd name="T55" fmla="*/ 145 h 494"/>
              <a:gd name="T56" fmla="*/ 432 w 470"/>
              <a:gd name="T57" fmla="*/ 174 h 494"/>
              <a:gd name="T58" fmla="*/ 414 w 470"/>
              <a:gd name="T59" fmla="*/ 212 h 494"/>
              <a:gd name="T60" fmla="*/ 405 w 470"/>
              <a:gd name="T61" fmla="*/ 230 h 494"/>
              <a:gd name="T62" fmla="*/ 404 w 470"/>
              <a:gd name="T63" fmla="*/ 392 h 494"/>
              <a:gd name="T64" fmla="*/ 381 w 470"/>
              <a:gd name="T65" fmla="*/ 438 h 494"/>
              <a:gd name="T66" fmla="*/ 358 w 470"/>
              <a:gd name="T67" fmla="*/ 456 h 494"/>
              <a:gd name="T68" fmla="*/ 139 w 470"/>
              <a:gd name="T69" fmla="*/ 460 h 494"/>
              <a:gd name="T70" fmla="*/ 126 w 470"/>
              <a:gd name="T71" fmla="*/ 457 h 494"/>
              <a:gd name="T72" fmla="*/ 357 w 470"/>
              <a:gd name="T73" fmla="*/ 175 h 494"/>
              <a:gd name="T74" fmla="*/ 353 w 470"/>
              <a:gd name="T75" fmla="*/ 378 h 494"/>
              <a:gd name="T76" fmla="*/ 350 w 470"/>
              <a:gd name="T77" fmla="*/ 391 h 494"/>
              <a:gd name="T78" fmla="*/ 336 w 470"/>
              <a:gd name="T79" fmla="*/ 401 h 494"/>
              <a:gd name="T80" fmla="*/ 83 w 470"/>
              <a:gd name="T81" fmla="*/ 401 h 494"/>
              <a:gd name="T82" fmla="*/ 72 w 470"/>
              <a:gd name="T83" fmla="*/ 394 h 494"/>
              <a:gd name="T84" fmla="*/ 65 w 470"/>
              <a:gd name="T85" fmla="*/ 378 h 494"/>
              <a:gd name="T86" fmla="*/ 62 w 470"/>
              <a:gd name="T87" fmla="*/ 175 h 494"/>
              <a:gd name="T88" fmla="*/ 46 w 470"/>
              <a:gd name="T89" fmla="*/ 153 h 494"/>
              <a:gd name="T90" fmla="*/ 33 w 470"/>
              <a:gd name="T91" fmla="*/ 106 h 494"/>
              <a:gd name="T92" fmla="*/ 38 w 470"/>
              <a:gd name="T93" fmla="*/ 85 h 494"/>
              <a:gd name="T94" fmla="*/ 67 w 470"/>
              <a:gd name="T95" fmla="*/ 57 h 494"/>
              <a:gd name="T96" fmla="*/ 115 w 470"/>
              <a:gd name="T97" fmla="*/ 42 h 494"/>
              <a:gd name="T98" fmla="*/ 209 w 470"/>
              <a:gd name="T99" fmla="*/ 33 h 494"/>
              <a:gd name="T100" fmla="*/ 332 w 470"/>
              <a:gd name="T101" fmla="*/ 49 h 494"/>
              <a:gd name="T102" fmla="*/ 361 w 470"/>
              <a:gd name="T103" fmla="*/ 62 h 494"/>
              <a:gd name="T104" fmla="*/ 384 w 470"/>
              <a:gd name="T105" fmla="*/ 95 h 494"/>
              <a:gd name="T106" fmla="*/ 384 w 470"/>
              <a:gd name="T107" fmla="*/ 118 h 494"/>
              <a:gd name="T108" fmla="*/ 367 w 470"/>
              <a:gd name="T109" fmla="*/ 162 h 4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470" h="494">
                <a:moveTo>
                  <a:pt x="0" y="106"/>
                </a:moveTo>
                <a:lnTo>
                  <a:pt x="0" y="106"/>
                </a:lnTo>
                <a:lnTo>
                  <a:pt x="1" y="120"/>
                </a:lnTo>
                <a:lnTo>
                  <a:pt x="3" y="133"/>
                </a:lnTo>
                <a:lnTo>
                  <a:pt x="7" y="147"/>
                </a:lnTo>
                <a:lnTo>
                  <a:pt x="12" y="159"/>
                </a:lnTo>
                <a:lnTo>
                  <a:pt x="17" y="169"/>
                </a:lnTo>
                <a:lnTo>
                  <a:pt x="23" y="178"/>
                </a:lnTo>
                <a:lnTo>
                  <a:pt x="32" y="192"/>
                </a:lnTo>
                <a:lnTo>
                  <a:pt x="32" y="378"/>
                </a:lnTo>
                <a:lnTo>
                  <a:pt x="32" y="378"/>
                </a:lnTo>
                <a:lnTo>
                  <a:pt x="33" y="388"/>
                </a:lnTo>
                <a:lnTo>
                  <a:pt x="36" y="399"/>
                </a:lnTo>
                <a:lnTo>
                  <a:pt x="40" y="409"/>
                </a:lnTo>
                <a:lnTo>
                  <a:pt x="47" y="417"/>
                </a:lnTo>
                <a:lnTo>
                  <a:pt x="99" y="476"/>
                </a:lnTo>
                <a:lnTo>
                  <a:pt x="99" y="476"/>
                </a:lnTo>
                <a:lnTo>
                  <a:pt x="108" y="483"/>
                </a:lnTo>
                <a:lnTo>
                  <a:pt x="117" y="489"/>
                </a:lnTo>
                <a:lnTo>
                  <a:pt x="128" y="493"/>
                </a:lnTo>
                <a:lnTo>
                  <a:pt x="139" y="494"/>
                </a:lnTo>
                <a:lnTo>
                  <a:pt x="339" y="494"/>
                </a:lnTo>
                <a:lnTo>
                  <a:pt x="339" y="494"/>
                </a:lnTo>
                <a:lnTo>
                  <a:pt x="349" y="493"/>
                </a:lnTo>
                <a:lnTo>
                  <a:pt x="359" y="491"/>
                </a:lnTo>
                <a:lnTo>
                  <a:pt x="369" y="488"/>
                </a:lnTo>
                <a:lnTo>
                  <a:pt x="378" y="482"/>
                </a:lnTo>
                <a:lnTo>
                  <a:pt x="387" y="477"/>
                </a:lnTo>
                <a:lnTo>
                  <a:pt x="395" y="471"/>
                </a:lnTo>
                <a:lnTo>
                  <a:pt x="402" y="464"/>
                </a:lnTo>
                <a:lnTo>
                  <a:pt x="410" y="456"/>
                </a:lnTo>
                <a:lnTo>
                  <a:pt x="416" y="448"/>
                </a:lnTo>
                <a:lnTo>
                  <a:pt x="422" y="438"/>
                </a:lnTo>
                <a:lnTo>
                  <a:pt x="426" y="429"/>
                </a:lnTo>
                <a:lnTo>
                  <a:pt x="430" y="419"/>
                </a:lnTo>
                <a:lnTo>
                  <a:pt x="434" y="409"/>
                </a:lnTo>
                <a:lnTo>
                  <a:pt x="436" y="399"/>
                </a:lnTo>
                <a:lnTo>
                  <a:pt x="437" y="388"/>
                </a:lnTo>
                <a:lnTo>
                  <a:pt x="438" y="379"/>
                </a:lnTo>
                <a:lnTo>
                  <a:pt x="438" y="235"/>
                </a:lnTo>
                <a:lnTo>
                  <a:pt x="438" y="235"/>
                </a:lnTo>
                <a:lnTo>
                  <a:pt x="447" y="221"/>
                </a:lnTo>
                <a:lnTo>
                  <a:pt x="453" y="212"/>
                </a:lnTo>
                <a:lnTo>
                  <a:pt x="458" y="202"/>
                </a:lnTo>
                <a:lnTo>
                  <a:pt x="462" y="190"/>
                </a:lnTo>
                <a:lnTo>
                  <a:pt x="466" y="176"/>
                </a:lnTo>
                <a:lnTo>
                  <a:pt x="469" y="163"/>
                </a:lnTo>
                <a:lnTo>
                  <a:pt x="470" y="149"/>
                </a:lnTo>
                <a:lnTo>
                  <a:pt x="470" y="149"/>
                </a:lnTo>
                <a:lnTo>
                  <a:pt x="469" y="141"/>
                </a:lnTo>
                <a:lnTo>
                  <a:pt x="467" y="133"/>
                </a:lnTo>
                <a:lnTo>
                  <a:pt x="464" y="125"/>
                </a:lnTo>
                <a:lnTo>
                  <a:pt x="460" y="118"/>
                </a:lnTo>
                <a:lnTo>
                  <a:pt x="456" y="111"/>
                </a:lnTo>
                <a:lnTo>
                  <a:pt x="450" y="104"/>
                </a:lnTo>
                <a:lnTo>
                  <a:pt x="437" y="90"/>
                </a:lnTo>
                <a:lnTo>
                  <a:pt x="433" y="86"/>
                </a:lnTo>
                <a:lnTo>
                  <a:pt x="433" y="86"/>
                </a:lnTo>
                <a:lnTo>
                  <a:pt x="396" y="50"/>
                </a:lnTo>
                <a:lnTo>
                  <a:pt x="396" y="50"/>
                </a:lnTo>
                <a:lnTo>
                  <a:pt x="385" y="38"/>
                </a:lnTo>
                <a:lnTo>
                  <a:pt x="372" y="29"/>
                </a:lnTo>
                <a:lnTo>
                  <a:pt x="356" y="22"/>
                </a:lnTo>
                <a:lnTo>
                  <a:pt x="341" y="17"/>
                </a:lnTo>
                <a:lnTo>
                  <a:pt x="341" y="17"/>
                </a:lnTo>
                <a:lnTo>
                  <a:pt x="310" y="10"/>
                </a:lnTo>
                <a:lnTo>
                  <a:pt x="279" y="5"/>
                </a:lnTo>
                <a:lnTo>
                  <a:pt x="246" y="1"/>
                </a:lnTo>
                <a:lnTo>
                  <a:pt x="209" y="0"/>
                </a:lnTo>
                <a:lnTo>
                  <a:pt x="209" y="0"/>
                </a:lnTo>
                <a:lnTo>
                  <a:pt x="173" y="1"/>
                </a:lnTo>
                <a:lnTo>
                  <a:pt x="139" y="5"/>
                </a:lnTo>
                <a:lnTo>
                  <a:pt x="108" y="10"/>
                </a:lnTo>
                <a:lnTo>
                  <a:pt x="78" y="17"/>
                </a:lnTo>
                <a:lnTo>
                  <a:pt x="78" y="17"/>
                </a:lnTo>
                <a:lnTo>
                  <a:pt x="62" y="22"/>
                </a:lnTo>
                <a:lnTo>
                  <a:pt x="46" y="30"/>
                </a:lnTo>
                <a:lnTo>
                  <a:pt x="33" y="39"/>
                </a:lnTo>
                <a:lnTo>
                  <a:pt x="27" y="45"/>
                </a:lnTo>
                <a:lnTo>
                  <a:pt x="22" y="51"/>
                </a:lnTo>
                <a:lnTo>
                  <a:pt x="16" y="57"/>
                </a:lnTo>
                <a:lnTo>
                  <a:pt x="12" y="63"/>
                </a:lnTo>
                <a:lnTo>
                  <a:pt x="8" y="70"/>
                </a:lnTo>
                <a:lnTo>
                  <a:pt x="5" y="76"/>
                </a:lnTo>
                <a:lnTo>
                  <a:pt x="3" y="83"/>
                </a:lnTo>
                <a:lnTo>
                  <a:pt x="1" y="90"/>
                </a:lnTo>
                <a:lnTo>
                  <a:pt x="0" y="98"/>
                </a:lnTo>
                <a:lnTo>
                  <a:pt x="0" y="106"/>
                </a:lnTo>
                <a:lnTo>
                  <a:pt x="0" y="106"/>
                </a:lnTo>
                <a:close/>
                <a:moveTo>
                  <a:pt x="331" y="434"/>
                </a:moveTo>
                <a:lnTo>
                  <a:pt x="331" y="434"/>
                </a:lnTo>
                <a:lnTo>
                  <a:pt x="342" y="433"/>
                </a:lnTo>
                <a:lnTo>
                  <a:pt x="352" y="430"/>
                </a:lnTo>
                <a:lnTo>
                  <a:pt x="363" y="425"/>
                </a:lnTo>
                <a:lnTo>
                  <a:pt x="371" y="418"/>
                </a:lnTo>
                <a:lnTo>
                  <a:pt x="378" y="410"/>
                </a:lnTo>
                <a:lnTo>
                  <a:pt x="383" y="400"/>
                </a:lnTo>
                <a:lnTo>
                  <a:pt x="386" y="389"/>
                </a:lnTo>
                <a:lnTo>
                  <a:pt x="387" y="378"/>
                </a:lnTo>
                <a:lnTo>
                  <a:pt x="387" y="192"/>
                </a:lnTo>
                <a:lnTo>
                  <a:pt x="387" y="192"/>
                </a:lnTo>
                <a:lnTo>
                  <a:pt x="394" y="181"/>
                </a:lnTo>
                <a:lnTo>
                  <a:pt x="404" y="163"/>
                </a:lnTo>
                <a:lnTo>
                  <a:pt x="409" y="153"/>
                </a:lnTo>
                <a:lnTo>
                  <a:pt x="413" y="143"/>
                </a:lnTo>
                <a:lnTo>
                  <a:pt x="416" y="130"/>
                </a:lnTo>
                <a:lnTo>
                  <a:pt x="418" y="118"/>
                </a:lnTo>
                <a:lnTo>
                  <a:pt x="418" y="118"/>
                </a:lnTo>
                <a:lnTo>
                  <a:pt x="425" y="125"/>
                </a:lnTo>
                <a:lnTo>
                  <a:pt x="431" y="133"/>
                </a:lnTo>
                <a:lnTo>
                  <a:pt x="435" y="141"/>
                </a:lnTo>
                <a:lnTo>
                  <a:pt x="436" y="145"/>
                </a:lnTo>
                <a:lnTo>
                  <a:pt x="437" y="149"/>
                </a:lnTo>
                <a:lnTo>
                  <a:pt x="437" y="149"/>
                </a:lnTo>
                <a:lnTo>
                  <a:pt x="435" y="161"/>
                </a:lnTo>
                <a:lnTo>
                  <a:pt x="432" y="174"/>
                </a:lnTo>
                <a:lnTo>
                  <a:pt x="428" y="186"/>
                </a:lnTo>
                <a:lnTo>
                  <a:pt x="423" y="196"/>
                </a:lnTo>
                <a:lnTo>
                  <a:pt x="418" y="205"/>
                </a:lnTo>
                <a:lnTo>
                  <a:pt x="414" y="212"/>
                </a:lnTo>
                <a:lnTo>
                  <a:pt x="409" y="218"/>
                </a:lnTo>
                <a:lnTo>
                  <a:pt x="409" y="218"/>
                </a:lnTo>
                <a:lnTo>
                  <a:pt x="406" y="224"/>
                </a:lnTo>
                <a:lnTo>
                  <a:pt x="405" y="230"/>
                </a:lnTo>
                <a:lnTo>
                  <a:pt x="405" y="379"/>
                </a:lnTo>
                <a:lnTo>
                  <a:pt x="405" y="379"/>
                </a:lnTo>
                <a:lnTo>
                  <a:pt x="405" y="385"/>
                </a:lnTo>
                <a:lnTo>
                  <a:pt x="404" y="392"/>
                </a:lnTo>
                <a:lnTo>
                  <a:pt x="399" y="407"/>
                </a:lnTo>
                <a:lnTo>
                  <a:pt x="393" y="421"/>
                </a:lnTo>
                <a:lnTo>
                  <a:pt x="385" y="433"/>
                </a:lnTo>
                <a:lnTo>
                  <a:pt x="381" y="438"/>
                </a:lnTo>
                <a:lnTo>
                  <a:pt x="376" y="445"/>
                </a:lnTo>
                <a:lnTo>
                  <a:pt x="370" y="449"/>
                </a:lnTo>
                <a:lnTo>
                  <a:pt x="365" y="453"/>
                </a:lnTo>
                <a:lnTo>
                  <a:pt x="358" y="456"/>
                </a:lnTo>
                <a:lnTo>
                  <a:pt x="352" y="458"/>
                </a:lnTo>
                <a:lnTo>
                  <a:pt x="346" y="460"/>
                </a:lnTo>
                <a:lnTo>
                  <a:pt x="339" y="460"/>
                </a:lnTo>
                <a:lnTo>
                  <a:pt x="139" y="460"/>
                </a:lnTo>
                <a:lnTo>
                  <a:pt x="139" y="460"/>
                </a:lnTo>
                <a:lnTo>
                  <a:pt x="134" y="460"/>
                </a:lnTo>
                <a:lnTo>
                  <a:pt x="130" y="459"/>
                </a:lnTo>
                <a:lnTo>
                  <a:pt x="126" y="457"/>
                </a:lnTo>
                <a:lnTo>
                  <a:pt x="123" y="454"/>
                </a:lnTo>
                <a:lnTo>
                  <a:pt x="109" y="434"/>
                </a:lnTo>
                <a:lnTo>
                  <a:pt x="331" y="434"/>
                </a:lnTo>
                <a:close/>
                <a:moveTo>
                  <a:pt x="357" y="175"/>
                </a:moveTo>
                <a:lnTo>
                  <a:pt x="357" y="175"/>
                </a:lnTo>
                <a:lnTo>
                  <a:pt x="354" y="181"/>
                </a:lnTo>
                <a:lnTo>
                  <a:pt x="353" y="186"/>
                </a:lnTo>
                <a:lnTo>
                  <a:pt x="353" y="378"/>
                </a:lnTo>
                <a:lnTo>
                  <a:pt x="353" y="378"/>
                </a:lnTo>
                <a:lnTo>
                  <a:pt x="353" y="383"/>
                </a:lnTo>
                <a:lnTo>
                  <a:pt x="352" y="387"/>
                </a:lnTo>
                <a:lnTo>
                  <a:pt x="350" y="391"/>
                </a:lnTo>
                <a:lnTo>
                  <a:pt x="347" y="394"/>
                </a:lnTo>
                <a:lnTo>
                  <a:pt x="344" y="397"/>
                </a:lnTo>
                <a:lnTo>
                  <a:pt x="340" y="400"/>
                </a:lnTo>
                <a:lnTo>
                  <a:pt x="336" y="401"/>
                </a:lnTo>
                <a:lnTo>
                  <a:pt x="331" y="402"/>
                </a:lnTo>
                <a:lnTo>
                  <a:pt x="88" y="402"/>
                </a:lnTo>
                <a:lnTo>
                  <a:pt x="88" y="402"/>
                </a:lnTo>
                <a:lnTo>
                  <a:pt x="83" y="401"/>
                </a:lnTo>
                <a:lnTo>
                  <a:pt x="79" y="400"/>
                </a:lnTo>
                <a:lnTo>
                  <a:pt x="75" y="397"/>
                </a:lnTo>
                <a:lnTo>
                  <a:pt x="72" y="394"/>
                </a:lnTo>
                <a:lnTo>
                  <a:pt x="72" y="394"/>
                </a:lnTo>
                <a:lnTo>
                  <a:pt x="69" y="391"/>
                </a:lnTo>
                <a:lnTo>
                  <a:pt x="67" y="387"/>
                </a:lnTo>
                <a:lnTo>
                  <a:pt x="66" y="382"/>
                </a:lnTo>
                <a:lnTo>
                  <a:pt x="65" y="378"/>
                </a:lnTo>
                <a:lnTo>
                  <a:pt x="65" y="186"/>
                </a:lnTo>
                <a:lnTo>
                  <a:pt x="65" y="186"/>
                </a:lnTo>
                <a:lnTo>
                  <a:pt x="64" y="181"/>
                </a:lnTo>
                <a:lnTo>
                  <a:pt x="62" y="175"/>
                </a:lnTo>
                <a:lnTo>
                  <a:pt x="62" y="175"/>
                </a:lnTo>
                <a:lnTo>
                  <a:pt x="56" y="169"/>
                </a:lnTo>
                <a:lnTo>
                  <a:pt x="51" y="162"/>
                </a:lnTo>
                <a:lnTo>
                  <a:pt x="46" y="153"/>
                </a:lnTo>
                <a:lnTo>
                  <a:pt x="41" y="143"/>
                </a:lnTo>
                <a:lnTo>
                  <a:pt x="37" y="131"/>
                </a:lnTo>
                <a:lnTo>
                  <a:pt x="34" y="118"/>
                </a:lnTo>
                <a:lnTo>
                  <a:pt x="33" y="106"/>
                </a:lnTo>
                <a:lnTo>
                  <a:pt x="33" y="106"/>
                </a:lnTo>
                <a:lnTo>
                  <a:pt x="33" y="100"/>
                </a:lnTo>
                <a:lnTo>
                  <a:pt x="34" y="95"/>
                </a:lnTo>
                <a:lnTo>
                  <a:pt x="38" y="85"/>
                </a:lnTo>
                <a:lnTo>
                  <a:pt x="43" y="76"/>
                </a:lnTo>
                <a:lnTo>
                  <a:pt x="50" y="69"/>
                </a:lnTo>
                <a:lnTo>
                  <a:pt x="57" y="62"/>
                </a:lnTo>
                <a:lnTo>
                  <a:pt x="67" y="57"/>
                </a:lnTo>
                <a:lnTo>
                  <a:pt x="77" y="52"/>
                </a:lnTo>
                <a:lnTo>
                  <a:pt x="87" y="49"/>
                </a:lnTo>
                <a:lnTo>
                  <a:pt x="87" y="49"/>
                </a:lnTo>
                <a:lnTo>
                  <a:pt x="115" y="42"/>
                </a:lnTo>
                <a:lnTo>
                  <a:pt x="144" y="37"/>
                </a:lnTo>
                <a:lnTo>
                  <a:pt x="175" y="34"/>
                </a:lnTo>
                <a:lnTo>
                  <a:pt x="209" y="33"/>
                </a:lnTo>
                <a:lnTo>
                  <a:pt x="209" y="33"/>
                </a:lnTo>
                <a:lnTo>
                  <a:pt x="243" y="34"/>
                </a:lnTo>
                <a:lnTo>
                  <a:pt x="275" y="37"/>
                </a:lnTo>
                <a:lnTo>
                  <a:pt x="304" y="42"/>
                </a:lnTo>
                <a:lnTo>
                  <a:pt x="332" y="49"/>
                </a:lnTo>
                <a:lnTo>
                  <a:pt x="332" y="49"/>
                </a:lnTo>
                <a:lnTo>
                  <a:pt x="342" y="52"/>
                </a:lnTo>
                <a:lnTo>
                  <a:pt x="351" y="57"/>
                </a:lnTo>
                <a:lnTo>
                  <a:pt x="361" y="62"/>
                </a:lnTo>
                <a:lnTo>
                  <a:pt x="369" y="69"/>
                </a:lnTo>
                <a:lnTo>
                  <a:pt x="376" y="76"/>
                </a:lnTo>
                <a:lnTo>
                  <a:pt x="381" y="85"/>
                </a:lnTo>
                <a:lnTo>
                  <a:pt x="384" y="95"/>
                </a:lnTo>
                <a:lnTo>
                  <a:pt x="385" y="100"/>
                </a:lnTo>
                <a:lnTo>
                  <a:pt x="386" y="106"/>
                </a:lnTo>
                <a:lnTo>
                  <a:pt x="386" y="106"/>
                </a:lnTo>
                <a:lnTo>
                  <a:pt x="384" y="118"/>
                </a:lnTo>
                <a:lnTo>
                  <a:pt x="381" y="130"/>
                </a:lnTo>
                <a:lnTo>
                  <a:pt x="377" y="143"/>
                </a:lnTo>
                <a:lnTo>
                  <a:pt x="372" y="153"/>
                </a:lnTo>
                <a:lnTo>
                  <a:pt x="367" y="162"/>
                </a:lnTo>
                <a:lnTo>
                  <a:pt x="363" y="169"/>
                </a:lnTo>
                <a:lnTo>
                  <a:pt x="357" y="175"/>
                </a:lnTo>
                <a:lnTo>
                  <a:pt x="357" y="175"/>
                </a:lnTo>
                <a:close/>
              </a:path>
            </a:pathLst>
          </a:custGeom>
          <a:solidFill>
            <a:schemeClr val="tx1"/>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US" sz="2400"/>
          </a:p>
        </p:txBody>
      </p:sp>
      <p:pic>
        <p:nvPicPr>
          <p:cNvPr id="26" name="Graphic 9" descr="Egg">
            <a:extLst>
              <a:ext uri="{FF2B5EF4-FFF2-40B4-BE49-F238E27FC236}">
                <a16:creationId xmlns:a16="http://schemas.microsoft.com/office/drawing/2014/main" id="{24E6A721-C21F-4DB0-882D-7184B645323F}"/>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7093857" y="3358242"/>
            <a:ext cx="914400" cy="914400"/>
          </a:xfrm>
          <a:prstGeom prst="rect">
            <a:avLst/>
          </a:prstGeom>
        </p:spPr>
      </p:pic>
      <p:sp>
        <p:nvSpPr>
          <p:cNvPr id="29" name="Text Placeholder 2">
            <a:extLst>
              <a:ext uri="{FF2B5EF4-FFF2-40B4-BE49-F238E27FC236}">
                <a16:creationId xmlns:a16="http://schemas.microsoft.com/office/drawing/2014/main" id="{5178324A-7423-4309-8FDF-F0FDCF61538B}"/>
              </a:ext>
            </a:extLst>
          </p:cNvPr>
          <p:cNvSpPr txBox="1">
            <a:spLocks/>
          </p:cNvSpPr>
          <p:nvPr/>
        </p:nvSpPr>
        <p:spPr>
          <a:xfrm>
            <a:off x="6635712" y="4140139"/>
            <a:ext cx="1352767" cy="391947"/>
          </a:xfrm>
          <a:prstGeom prst="rect">
            <a:avLst/>
          </a:prstGeom>
        </p:spPr>
        <p:txBody>
          <a:bodyPr vert="horz" lIns="91440" tIns="45720" rIns="91440" bIns="45720" rtlCol="0" anchor="t">
            <a:noAutofit/>
          </a:bodyPr>
          <a:lstStyle>
            <a:lvl1pPr marL="0" indent="0" algn="l" defTabSz="914400" rtl="0" eaLnBrk="1" latinLnBrk="0" hangingPunct="1">
              <a:lnSpc>
                <a:spcPct val="90000"/>
              </a:lnSpc>
              <a:spcBef>
                <a:spcPts val="1000"/>
              </a:spcBef>
              <a:spcAft>
                <a:spcPts val="500"/>
              </a:spcAft>
              <a:buFont typeface="Arial" panose="020B0604020202020204" pitchFamily="34" charset="0"/>
              <a:buNone/>
              <a:defRPr sz="2000" kern="1200">
                <a:solidFill>
                  <a:schemeClr val="tx1"/>
                </a:solidFill>
                <a:latin typeface="Century Gothic" panose="020B0502020202020204" pitchFamily="34" charset="0"/>
                <a:ea typeface="+mn-ea"/>
                <a:cs typeface="+mn-cs"/>
              </a:defRPr>
            </a:lvl1pPr>
            <a:lvl2pPr marL="685800" indent="-228600" algn="l" defTabSz="914400" rtl="0" eaLnBrk="1" latinLnBrk="0" hangingPunct="1">
              <a:lnSpc>
                <a:spcPct val="90000"/>
              </a:lnSpc>
              <a:spcBef>
                <a:spcPts val="500"/>
              </a:spcBef>
              <a:spcAft>
                <a:spcPts val="500"/>
              </a:spcAft>
              <a:buClr>
                <a:srgbClr val="036E3D"/>
              </a:buClr>
              <a:buFont typeface="Wingdings" pitchFamily="2" charset="2"/>
              <a:buChar char="§"/>
              <a:defRPr sz="1600" kern="1200">
                <a:solidFill>
                  <a:schemeClr val="tx1"/>
                </a:solidFill>
                <a:latin typeface="Century Gothic" panose="020B0502020202020204" pitchFamily="34" charset="0"/>
                <a:ea typeface="+mn-ea"/>
                <a:cs typeface="+mn-cs"/>
              </a:defRPr>
            </a:lvl2pPr>
            <a:lvl3pPr marL="1143000" indent="-228600" algn="l" defTabSz="914400" rtl="0" eaLnBrk="1" latinLnBrk="0" hangingPunct="1">
              <a:lnSpc>
                <a:spcPct val="90000"/>
              </a:lnSpc>
              <a:spcBef>
                <a:spcPts val="500"/>
              </a:spcBef>
              <a:spcAft>
                <a:spcPts val="500"/>
              </a:spcAft>
              <a:buClr>
                <a:srgbClr val="036E3D"/>
              </a:buClr>
              <a:buFont typeface="Wingdings" pitchFamily="2" charset="2"/>
              <a:buChar char="§"/>
              <a:defRPr sz="1400" kern="1200">
                <a:solidFill>
                  <a:schemeClr val="tx1"/>
                </a:solidFill>
                <a:latin typeface="Century Gothic" panose="020B0502020202020204" pitchFamily="34" charset="0"/>
                <a:ea typeface="+mn-ea"/>
                <a:cs typeface="+mn-cs"/>
              </a:defRPr>
            </a:lvl3pPr>
            <a:lvl4pPr marL="1600200" indent="-228600" algn="l" defTabSz="914400" rtl="0" eaLnBrk="1" latinLnBrk="0" hangingPunct="1">
              <a:lnSpc>
                <a:spcPct val="90000"/>
              </a:lnSpc>
              <a:spcBef>
                <a:spcPts val="500"/>
              </a:spcBef>
              <a:spcAft>
                <a:spcPts val="500"/>
              </a:spcAft>
              <a:buClr>
                <a:srgbClr val="036E3D"/>
              </a:buClr>
              <a:buFont typeface="Wingdings" pitchFamily="2" charset="2"/>
              <a:buChar char="§"/>
              <a:defRPr sz="1400" kern="1200">
                <a:solidFill>
                  <a:schemeClr val="tx1"/>
                </a:solidFill>
                <a:latin typeface="Century Gothic" panose="020B0502020202020204" pitchFamily="34" charset="0"/>
                <a:ea typeface="+mn-ea"/>
                <a:cs typeface="+mn-cs"/>
              </a:defRPr>
            </a:lvl4pPr>
            <a:lvl5pPr marL="2057400" indent="-228600" algn="l" defTabSz="914400" rtl="0" eaLnBrk="1" latinLnBrk="0" hangingPunct="1">
              <a:lnSpc>
                <a:spcPct val="90000"/>
              </a:lnSpc>
              <a:spcBef>
                <a:spcPts val="500"/>
              </a:spcBef>
              <a:spcAft>
                <a:spcPts val="500"/>
              </a:spcAft>
              <a:buClr>
                <a:srgbClr val="036E3D"/>
              </a:buClr>
              <a:buFont typeface="Wingdings" pitchFamily="2" charset="2"/>
              <a:buChar char="§"/>
              <a:defRPr sz="1400" kern="1200">
                <a:solidFill>
                  <a:schemeClr val="tx1"/>
                </a:solidFill>
                <a:latin typeface="Century Gothic" panose="020B0502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sz="1400">
                <a:latin typeface="Century Gothic"/>
              </a:rPr>
              <a:t>12 g</a:t>
            </a:r>
            <a:endParaRPr lang="en-US" sz="1400"/>
          </a:p>
        </p:txBody>
      </p:sp>
      <p:sp>
        <p:nvSpPr>
          <p:cNvPr id="31" name="Text Placeholder 2">
            <a:extLst>
              <a:ext uri="{FF2B5EF4-FFF2-40B4-BE49-F238E27FC236}">
                <a16:creationId xmlns:a16="http://schemas.microsoft.com/office/drawing/2014/main" id="{5B5F93E4-DD09-4899-9340-D788A3639D98}"/>
              </a:ext>
            </a:extLst>
          </p:cNvPr>
          <p:cNvSpPr txBox="1">
            <a:spLocks/>
          </p:cNvSpPr>
          <p:nvPr/>
        </p:nvSpPr>
        <p:spPr>
          <a:xfrm>
            <a:off x="7740611" y="4140138"/>
            <a:ext cx="1352767" cy="391947"/>
          </a:xfrm>
          <a:prstGeom prst="rect">
            <a:avLst/>
          </a:prstGeom>
        </p:spPr>
        <p:txBody>
          <a:bodyPr vert="horz" lIns="91440" tIns="45720" rIns="91440" bIns="45720" rtlCol="0" anchor="t">
            <a:noAutofit/>
          </a:bodyPr>
          <a:lstStyle>
            <a:lvl1pPr marL="0" indent="0" algn="l" defTabSz="914400" rtl="0" eaLnBrk="1" latinLnBrk="0" hangingPunct="1">
              <a:lnSpc>
                <a:spcPct val="90000"/>
              </a:lnSpc>
              <a:spcBef>
                <a:spcPts val="1000"/>
              </a:spcBef>
              <a:spcAft>
                <a:spcPts val="500"/>
              </a:spcAft>
              <a:buFont typeface="Arial" panose="020B0604020202020204" pitchFamily="34" charset="0"/>
              <a:buNone/>
              <a:defRPr sz="2000" kern="1200">
                <a:solidFill>
                  <a:schemeClr val="tx1"/>
                </a:solidFill>
                <a:latin typeface="Century Gothic" panose="020B0502020202020204" pitchFamily="34" charset="0"/>
                <a:ea typeface="+mn-ea"/>
                <a:cs typeface="+mn-cs"/>
              </a:defRPr>
            </a:lvl1pPr>
            <a:lvl2pPr marL="685800" indent="-228600" algn="l" defTabSz="914400" rtl="0" eaLnBrk="1" latinLnBrk="0" hangingPunct="1">
              <a:lnSpc>
                <a:spcPct val="90000"/>
              </a:lnSpc>
              <a:spcBef>
                <a:spcPts val="500"/>
              </a:spcBef>
              <a:spcAft>
                <a:spcPts val="500"/>
              </a:spcAft>
              <a:buClr>
                <a:srgbClr val="036E3D"/>
              </a:buClr>
              <a:buFont typeface="Wingdings" pitchFamily="2" charset="2"/>
              <a:buChar char="§"/>
              <a:defRPr sz="1600" kern="1200">
                <a:solidFill>
                  <a:schemeClr val="tx1"/>
                </a:solidFill>
                <a:latin typeface="Century Gothic" panose="020B0502020202020204" pitchFamily="34" charset="0"/>
                <a:ea typeface="+mn-ea"/>
                <a:cs typeface="+mn-cs"/>
              </a:defRPr>
            </a:lvl2pPr>
            <a:lvl3pPr marL="1143000" indent="-228600" algn="l" defTabSz="914400" rtl="0" eaLnBrk="1" latinLnBrk="0" hangingPunct="1">
              <a:lnSpc>
                <a:spcPct val="90000"/>
              </a:lnSpc>
              <a:spcBef>
                <a:spcPts val="500"/>
              </a:spcBef>
              <a:spcAft>
                <a:spcPts val="500"/>
              </a:spcAft>
              <a:buClr>
                <a:srgbClr val="036E3D"/>
              </a:buClr>
              <a:buFont typeface="Wingdings" pitchFamily="2" charset="2"/>
              <a:buChar char="§"/>
              <a:defRPr sz="1400" kern="1200">
                <a:solidFill>
                  <a:schemeClr val="tx1"/>
                </a:solidFill>
                <a:latin typeface="Century Gothic" panose="020B0502020202020204" pitchFamily="34" charset="0"/>
                <a:ea typeface="+mn-ea"/>
                <a:cs typeface="+mn-cs"/>
              </a:defRPr>
            </a:lvl3pPr>
            <a:lvl4pPr marL="1600200" indent="-228600" algn="l" defTabSz="914400" rtl="0" eaLnBrk="1" latinLnBrk="0" hangingPunct="1">
              <a:lnSpc>
                <a:spcPct val="90000"/>
              </a:lnSpc>
              <a:spcBef>
                <a:spcPts val="500"/>
              </a:spcBef>
              <a:spcAft>
                <a:spcPts val="500"/>
              </a:spcAft>
              <a:buClr>
                <a:srgbClr val="036E3D"/>
              </a:buClr>
              <a:buFont typeface="Wingdings" pitchFamily="2" charset="2"/>
              <a:buChar char="§"/>
              <a:defRPr sz="1400" kern="1200">
                <a:solidFill>
                  <a:schemeClr val="tx1"/>
                </a:solidFill>
                <a:latin typeface="Century Gothic" panose="020B0502020202020204" pitchFamily="34" charset="0"/>
                <a:ea typeface="+mn-ea"/>
                <a:cs typeface="+mn-cs"/>
              </a:defRPr>
            </a:lvl4pPr>
            <a:lvl5pPr marL="2057400" indent="-228600" algn="l" defTabSz="914400" rtl="0" eaLnBrk="1" latinLnBrk="0" hangingPunct="1">
              <a:lnSpc>
                <a:spcPct val="90000"/>
              </a:lnSpc>
              <a:spcBef>
                <a:spcPts val="500"/>
              </a:spcBef>
              <a:spcAft>
                <a:spcPts val="500"/>
              </a:spcAft>
              <a:buClr>
                <a:srgbClr val="036E3D"/>
              </a:buClr>
              <a:buFont typeface="Wingdings" pitchFamily="2" charset="2"/>
              <a:buChar char="§"/>
              <a:defRPr sz="1400" kern="1200">
                <a:solidFill>
                  <a:schemeClr val="tx1"/>
                </a:solidFill>
                <a:latin typeface="Century Gothic" panose="020B0502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sz="1400">
                <a:latin typeface="Century Gothic"/>
              </a:rPr>
              <a:t>8 g</a:t>
            </a:r>
            <a:endParaRPr lang="en-US" sz="1400"/>
          </a:p>
        </p:txBody>
      </p:sp>
      <p:pic>
        <p:nvPicPr>
          <p:cNvPr id="32" name="Graphic 17" descr="Chicken leg">
            <a:extLst>
              <a:ext uri="{FF2B5EF4-FFF2-40B4-BE49-F238E27FC236}">
                <a16:creationId xmlns:a16="http://schemas.microsoft.com/office/drawing/2014/main" id="{C772C904-DA40-40F7-9E5E-B34EE5643B5B}"/>
              </a:ext>
            </a:extLst>
          </p:cNvPr>
          <p:cNvPicPr>
            <a:picLocks noChangeAspect="1"/>
          </p:cNvPicPr>
          <p:nvPr/>
        </p:nvPicPr>
        <p:blipFill>
          <a:blip r:embed="rId11" cstate="email">
            <a:extLst>
              <a:ext uri="{28A0092B-C50C-407E-A947-70E740481C1C}">
                <a14:useLocalDpi xmlns:a14="http://schemas.microsoft.com/office/drawing/2010/main"/>
              </a:ext>
              <a:ext uri="{96DAC541-7B7A-43D3-8B79-37D633B846F1}">
                <asvg:svgBlip xmlns:asvg="http://schemas.microsoft.com/office/drawing/2016/SVG/main" r:embed="rId12"/>
              </a:ext>
            </a:extLst>
          </a:blip>
          <a:stretch>
            <a:fillRect/>
          </a:stretch>
        </p:blipFill>
        <p:spPr>
          <a:xfrm>
            <a:off x="7139213" y="4738007"/>
            <a:ext cx="769258" cy="760185"/>
          </a:xfrm>
          <a:prstGeom prst="rect">
            <a:avLst/>
          </a:prstGeom>
        </p:spPr>
      </p:pic>
      <p:sp>
        <p:nvSpPr>
          <p:cNvPr id="33" name="Text Placeholder 2">
            <a:extLst>
              <a:ext uri="{FF2B5EF4-FFF2-40B4-BE49-F238E27FC236}">
                <a16:creationId xmlns:a16="http://schemas.microsoft.com/office/drawing/2014/main" id="{677D706D-EDDF-4BB2-B0C0-53650597E7E3}"/>
              </a:ext>
            </a:extLst>
          </p:cNvPr>
          <p:cNvSpPr txBox="1">
            <a:spLocks/>
          </p:cNvSpPr>
          <p:nvPr/>
        </p:nvSpPr>
        <p:spPr>
          <a:xfrm>
            <a:off x="6635710" y="5492687"/>
            <a:ext cx="1352767" cy="391947"/>
          </a:xfrm>
          <a:prstGeom prst="rect">
            <a:avLst/>
          </a:prstGeom>
        </p:spPr>
        <p:txBody>
          <a:bodyPr vert="horz" lIns="91440" tIns="45720" rIns="91440" bIns="45720" rtlCol="0" anchor="t">
            <a:noAutofit/>
          </a:bodyPr>
          <a:lstStyle>
            <a:lvl1pPr marL="0" indent="0" algn="l" defTabSz="914400" rtl="0" eaLnBrk="1" latinLnBrk="0" hangingPunct="1">
              <a:lnSpc>
                <a:spcPct val="90000"/>
              </a:lnSpc>
              <a:spcBef>
                <a:spcPts val="1000"/>
              </a:spcBef>
              <a:spcAft>
                <a:spcPts val="500"/>
              </a:spcAft>
              <a:buFont typeface="Arial" panose="020B0604020202020204" pitchFamily="34" charset="0"/>
              <a:buNone/>
              <a:defRPr sz="2000" kern="1200">
                <a:solidFill>
                  <a:schemeClr val="tx1"/>
                </a:solidFill>
                <a:latin typeface="Century Gothic" panose="020B0502020202020204" pitchFamily="34" charset="0"/>
                <a:ea typeface="+mn-ea"/>
                <a:cs typeface="+mn-cs"/>
              </a:defRPr>
            </a:lvl1pPr>
            <a:lvl2pPr marL="685800" indent="-228600" algn="l" defTabSz="914400" rtl="0" eaLnBrk="1" latinLnBrk="0" hangingPunct="1">
              <a:lnSpc>
                <a:spcPct val="90000"/>
              </a:lnSpc>
              <a:spcBef>
                <a:spcPts val="500"/>
              </a:spcBef>
              <a:spcAft>
                <a:spcPts val="500"/>
              </a:spcAft>
              <a:buClr>
                <a:srgbClr val="036E3D"/>
              </a:buClr>
              <a:buFont typeface="Wingdings" pitchFamily="2" charset="2"/>
              <a:buChar char="§"/>
              <a:defRPr sz="1600" kern="1200">
                <a:solidFill>
                  <a:schemeClr val="tx1"/>
                </a:solidFill>
                <a:latin typeface="Century Gothic" panose="020B0502020202020204" pitchFamily="34" charset="0"/>
                <a:ea typeface="+mn-ea"/>
                <a:cs typeface="+mn-cs"/>
              </a:defRPr>
            </a:lvl2pPr>
            <a:lvl3pPr marL="1143000" indent="-228600" algn="l" defTabSz="914400" rtl="0" eaLnBrk="1" latinLnBrk="0" hangingPunct="1">
              <a:lnSpc>
                <a:spcPct val="90000"/>
              </a:lnSpc>
              <a:spcBef>
                <a:spcPts val="500"/>
              </a:spcBef>
              <a:spcAft>
                <a:spcPts val="500"/>
              </a:spcAft>
              <a:buClr>
                <a:srgbClr val="036E3D"/>
              </a:buClr>
              <a:buFont typeface="Wingdings" pitchFamily="2" charset="2"/>
              <a:buChar char="§"/>
              <a:defRPr sz="1400" kern="1200">
                <a:solidFill>
                  <a:schemeClr val="tx1"/>
                </a:solidFill>
                <a:latin typeface="Century Gothic" panose="020B0502020202020204" pitchFamily="34" charset="0"/>
                <a:ea typeface="+mn-ea"/>
                <a:cs typeface="+mn-cs"/>
              </a:defRPr>
            </a:lvl3pPr>
            <a:lvl4pPr marL="1600200" indent="-228600" algn="l" defTabSz="914400" rtl="0" eaLnBrk="1" latinLnBrk="0" hangingPunct="1">
              <a:lnSpc>
                <a:spcPct val="90000"/>
              </a:lnSpc>
              <a:spcBef>
                <a:spcPts val="500"/>
              </a:spcBef>
              <a:spcAft>
                <a:spcPts val="500"/>
              </a:spcAft>
              <a:buClr>
                <a:srgbClr val="036E3D"/>
              </a:buClr>
              <a:buFont typeface="Wingdings" pitchFamily="2" charset="2"/>
              <a:buChar char="§"/>
              <a:defRPr sz="1400" kern="1200">
                <a:solidFill>
                  <a:schemeClr val="tx1"/>
                </a:solidFill>
                <a:latin typeface="Century Gothic" panose="020B0502020202020204" pitchFamily="34" charset="0"/>
                <a:ea typeface="+mn-ea"/>
                <a:cs typeface="+mn-cs"/>
              </a:defRPr>
            </a:lvl4pPr>
            <a:lvl5pPr marL="2057400" indent="-228600" algn="l" defTabSz="914400" rtl="0" eaLnBrk="1" latinLnBrk="0" hangingPunct="1">
              <a:lnSpc>
                <a:spcPct val="90000"/>
              </a:lnSpc>
              <a:spcBef>
                <a:spcPts val="500"/>
              </a:spcBef>
              <a:spcAft>
                <a:spcPts val="500"/>
              </a:spcAft>
              <a:buClr>
                <a:srgbClr val="036E3D"/>
              </a:buClr>
              <a:buFont typeface="Wingdings" pitchFamily="2" charset="2"/>
              <a:buChar char="§"/>
              <a:defRPr sz="1400" kern="1200">
                <a:solidFill>
                  <a:schemeClr val="tx1"/>
                </a:solidFill>
                <a:latin typeface="Century Gothic" panose="020B0502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sz="1400">
                <a:latin typeface="Century Gothic"/>
              </a:rPr>
              <a:t>24 g</a:t>
            </a:r>
            <a:endParaRPr lang="en-US" sz="1400"/>
          </a:p>
        </p:txBody>
      </p:sp>
      <p:sp>
        <p:nvSpPr>
          <p:cNvPr id="34" name="Text Placeholder 2">
            <a:extLst>
              <a:ext uri="{FF2B5EF4-FFF2-40B4-BE49-F238E27FC236}">
                <a16:creationId xmlns:a16="http://schemas.microsoft.com/office/drawing/2014/main" id="{B8582941-6900-40C0-8B57-B746D33933E4}"/>
              </a:ext>
            </a:extLst>
          </p:cNvPr>
          <p:cNvSpPr txBox="1">
            <a:spLocks/>
          </p:cNvSpPr>
          <p:nvPr/>
        </p:nvSpPr>
        <p:spPr>
          <a:xfrm>
            <a:off x="10093738" y="5434629"/>
            <a:ext cx="1352767" cy="391947"/>
          </a:xfrm>
          <a:prstGeom prst="rect">
            <a:avLst/>
          </a:prstGeom>
        </p:spPr>
        <p:txBody>
          <a:bodyPr vert="horz" lIns="91440" tIns="45720" rIns="91440" bIns="45720" rtlCol="0" anchor="t">
            <a:noAutofit/>
          </a:bodyPr>
          <a:lstStyle>
            <a:lvl1pPr marL="0" indent="0" algn="l" defTabSz="914400" rtl="0" eaLnBrk="1" latinLnBrk="0" hangingPunct="1">
              <a:lnSpc>
                <a:spcPct val="90000"/>
              </a:lnSpc>
              <a:spcBef>
                <a:spcPts val="1000"/>
              </a:spcBef>
              <a:spcAft>
                <a:spcPts val="500"/>
              </a:spcAft>
              <a:buFont typeface="Arial" panose="020B0604020202020204" pitchFamily="34" charset="0"/>
              <a:buNone/>
              <a:defRPr sz="2000" kern="1200">
                <a:solidFill>
                  <a:schemeClr val="tx1"/>
                </a:solidFill>
                <a:latin typeface="Century Gothic" panose="020B0502020202020204" pitchFamily="34" charset="0"/>
                <a:ea typeface="+mn-ea"/>
                <a:cs typeface="+mn-cs"/>
              </a:defRPr>
            </a:lvl1pPr>
            <a:lvl2pPr marL="685800" indent="-228600" algn="l" defTabSz="914400" rtl="0" eaLnBrk="1" latinLnBrk="0" hangingPunct="1">
              <a:lnSpc>
                <a:spcPct val="90000"/>
              </a:lnSpc>
              <a:spcBef>
                <a:spcPts val="500"/>
              </a:spcBef>
              <a:spcAft>
                <a:spcPts val="500"/>
              </a:spcAft>
              <a:buClr>
                <a:srgbClr val="036E3D"/>
              </a:buClr>
              <a:buFont typeface="Wingdings" pitchFamily="2" charset="2"/>
              <a:buChar char="§"/>
              <a:defRPr sz="1600" kern="1200">
                <a:solidFill>
                  <a:schemeClr val="tx1"/>
                </a:solidFill>
                <a:latin typeface="Century Gothic" panose="020B0502020202020204" pitchFamily="34" charset="0"/>
                <a:ea typeface="+mn-ea"/>
                <a:cs typeface="+mn-cs"/>
              </a:defRPr>
            </a:lvl2pPr>
            <a:lvl3pPr marL="1143000" indent="-228600" algn="l" defTabSz="914400" rtl="0" eaLnBrk="1" latinLnBrk="0" hangingPunct="1">
              <a:lnSpc>
                <a:spcPct val="90000"/>
              </a:lnSpc>
              <a:spcBef>
                <a:spcPts val="500"/>
              </a:spcBef>
              <a:spcAft>
                <a:spcPts val="500"/>
              </a:spcAft>
              <a:buClr>
                <a:srgbClr val="036E3D"/>
              </a:buClr>
              <a:buFont typeface="Wingdings" pitchFamily="2" charset="2"/>
              <a:buChar char="§"/>
              <a:defRPr sz="1400" kern="1200">
                <a:solidFill>
                  <a:schemeClr val="tx1"/>
                </a:solidFill>
                <a:latin typeface="Century Gothic" panose="020B0502020202020204" pitchFamily="34" charset="0"/>
                <a:ea typeface="+mn-ea"/>
                <a:cs typeface="+mn-cs"/>
              </a:defRPr>
            </a:lvl3pPr>
            <a:lvl4pPr marL="1600200" indent="-228600" algn="l" defTabSz="914400" rtl="0" eaLnBrk="1" latinLnBrk="0" hangingPunct="1">
              <a:lnSpc>
                <a:spcPct val="90000"/>
              </a:lnSpc>
              <a:spcBef>
                <a:spcPts val="500"/>
              </a:spcBef>
              <a:spcAft>
                <a:spcPts val="500"/>
              </a:spcAft>
              <a:buClr>
                <a:srgbClr val="036E3D"/>
              </a:buClr>
              <a:buFont typeface="Wingdings" pitchFamily="2" charset="2"/>
              <a:buChar char="§"/>
              <a:defRPr sz="1400" kern="1200">
                <a:solidFill>
                  <a:schemeClr val="tx1"/>
                </a:solidFill>
                <a:latin typeface="Century Gothic" panose="020B0502020202020204" pitchFamily="34" charset="0"/>
                <a:ea typeface="+mn-ea"/>
                <a:cs typeface="+mn-cs"/>
              </a:defRPr>
            </a:lvl4pPr>
            <a:lvl5pPr marL="2057400" indent="-228600" algn="l" defTabSz="914400" rtl="0" eaLnBrk="1" latinLnBrk="0" hangingPunct="1">
              <a:lnSpc>
                <a:spcPct val="90000"/>
              </a:lnSpc>
              <a:spcBef>
                <a:spcPts val="500"/>
              </a:spcBef>
              <a:spcAft>
                <a:spcPts val="500"/>
              </a:spcAft>
              <a:buClr>
                <a:srgbClr val="036E3D"/>
              </a:buClr>
              <a:buFont typeface="Wingdings" pitchFamily="2" charset="2"/>
              <a:buChar char="§"/>
              <a:defRPr sz="1400" kern="1200">
                <a:solidFill>
                  <a:schemeClr val="tx1"/>
                </a:solidFill>
                <a:latin typeface="Century Gothic" panose="020B0502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sz="1400">
                <a:latin typeface="Century Gothic"/>
              </a:rPr>
              <a:t>38 g</a:t>
            </a:r>
            <a:endParaRPr lang="en-US" sz="1400"/>
          </a:p>
        </p:txBody>
      </p:sp>
      <p:pic>
        <p:nvPicPr>
          <p:cNvPr id="35" name="Graphic 35" descr="Hot dog">
            <a:extLst>
              <a:ext uri="{FF2B5EF4-FFF2-40B4-BE49-F238E27FC236}">
                <a16:creationId xmlns:a16="http://schemas.microsoft.com/office/drawing/2014/main" id="{EBD702A6-6E7D-49A8-84B9-880BB8DB5846}"/>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9619343" y="3316515"/>
            <a:ext cx="914400" cy="914400"/>
          </a:xfrm>
          <a:prstGeom prst="rect">
            <a:avLst/>
          </a:prstGeom>
        </p:spPr>
      </p:pic>
      <p:grpSp>
        <p:nvGrpSpPr>
          <p:cNvPr id="45" name="Group 44">
            <a:extLst>
              <a:ext uri="{FF2B5EF4-FFF2-40B4-BE49-F238E27FC236}">
                <a16:creationId xmlns:a16="http://schemas.microsoft.com/office/drawing/2014/main" id="{022DD174-6FBE-4C64-B5E7-D9EF37B3B661}"/>
              </a:ext>
            </a:extLst>
          </p:cNvPr>
          <p:cNvGrpSpPr/>
          <p:nvPr/>
        </p:nvGrpSpPr>
        <p:grpSpPr>
          <a:xfrm>
            <a:off x="8200118" y="4901579"/>
            <a:ext cx="442687" cy="502271"/>
            <a:chOff x="8512175" y="4374530"/>
            <a:chExt cx="743858" cy="964913"/>
          </a:xfrm>
        </p:grpSpPr>
        <p:sp>
          <p:nvSpPr>
            <p:cNvPr id="44" name="Flowchart: Delay 43">
              <a:extLst>
                <a:ext uri="{FF2B5EF4-FFF2-40B4-BE49-F238E27FC236}">
                  <a16:creationId xmlns:a16="http://schemas.microsoft.com/office/drawing/2014/main" id="{6C49A92D-A0E4-4CC1-A265-76F82978AA87}"/>
                </a:ext>
              </a:extLst>
            </p:cNvPr>
            <p:cNvSpPr/>
            <p:nvPr/>
          </p:nvSpPr>
          <p:spPr>
            <a:xfrm rot="16200000">
              <a:off x="8792316" y="4474316"/>
              <a:ext cx="290287" cy="90715"/>
            </a:xfrm>
            <a:prstGeom prst="flowChartDelay">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Rounded Corners 37">
              <a:extLst>
                <a:ext uri="{FF2B5EF4-FFF2-40B4-BE49-F238E27FC236}">
                  <a16:creationId xmlns:a16="http://schemas.microsoft.com/office/drawing/2014/main" id="{6A00FDD2-3B49-4301-B34A-390CE1D47AFD}"/>
                </a:ext>
              </a:extLst>
            </p:cNvPr>
            <p:cNvSpPr/>
            <p:nvPr/>
          </p:nvSpPr>
          <p:spPr>
            <a:xfrm>
              <a:off x="8677727" y="5194298"/>
              <a:ext cx="417287" cy="145145"/>
            </a:xfrm>
            <a:prstGeom prst="round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Rounded Corners 36">
              <a:extLst>
                <a:ext uri="{FF2B5EF4-FFF2-40B4-BE49-F238E27FC236}">
                  <a16:creationId xmlns:a16="http://schemas.microsoft.com/office/drawing/2014/main" id="{53DFB126-710D-486E-AEF9-98AAE6A61F9A}"/>
                </a:ext>
              </a:extLst>
            </p:cNvPr>
            <p:cNvSpPr/>
            <p:nvPr/>
          </p:nvSpPr>
          <p:spPr>
            <a:xfrm>
              <a:off x="8605157" y="4659085"/>
              <a:ext cx="553357" cy="607787"/>
            </a:xfrm>
            <a:prstGeom prst="round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9" name="Straight Arrow Connector 38">
              <a:extLst>
                <a:ext uri="{FF2B5EF4-FFF2-40B4-BE49-F238E27FC236}">
                  <a16:creationId xmlns:a16="http://schemas.microsoft.com/office/drawing/2014/main" id="{C1C62A56-8AE3-494B-A8BC-C474476BCDD3}"/>
                </a:ext>
              </a:extLst>
            </p:cNvPr>
            <p:cNvCxnSpPr/>
            <p:nvPr/>
          </p:nvCxnSpPr>
          <p:spPr>
            <a:xfrm flipV="1">
              <a:off x="8512175" y="4656817"/>
              <a:ext cx="743858" cy="9071"/>
            </a:xfrm>
            <a:prstGeom prst="straightConnector1">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43" name="Flowchart: Delay 42">
              <a:extLst>
                <a:ext uri="{FF2B5EF4-FFF2-40B4-BE49-F238E27FC236}">
                  <a16:creationId xmlns:a16="http://schemas.microsoft.com/office/drawing/2014/main" id="{4B7AF1B3-718F-499A-BE6D-4A2192974971}"/>
                </a:ext>
              </a:extLst>
            </p:cNvPr>
            <p:cNvSpPr/>
            <p:nvPr/>
          </p:nvSpPr>
          <p:spPr>
            <a:xfrm rot="5400000">
              <a:off x="8787778" y="4705637"/>
              <a:ext cx="172359" cy="544287"/>
            </a:xfrm>
            <a:prstGeom prst="flowChartDelay">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Text Placeholder 2">
            <a:extLst>
              <a:ext uri="{FF2B5EF4-FFF2-40B4-BE49-F238E27FC236}">
                <a16:creationId xmlns:a16="http://schemas.microsoft.com/office/drawing/2014/main" id="{58EB832D-5502-4072-A45A-92908B6BB239}"/>
              </a:ext>
            </a:extLst>
          </p:cNvPr>
          <p:cNvSpPr txBox="1">
            <a:spLocks/>
          </p:cNvSpPr>
          <p:nvPr/>
        </p:nvSpPr>
        <p:spPr>
          <a:xfrm>
            <a:off x="7731538" y="5492686"/>
            <a:ext cx="1352767" cy="391947"/>
          </a:xfrm>
          <a:prstGeom prst="rect">
            <a:avLst/>
          </a:prstGeom>
        </p:spPr>
        <p:txBody>
          <a:bodyPr vert="horz" lIns="91440" tIns="45720" rIns="91440" bIns="45720" rtlCol="0" anchor="t">
            <a:noAutofit/>
          </a:bodyPr>
          <a:lstStyle>
            <a:lvl1pPr marL="0" indent="0" algn="l" defTabSz="914400" rtl="0" eaLnBrk="1" latinLnBrk="0" hangingPunct="1">
              <a:lnSpc>
                <a:spcPct val="90000"/>
              </a:lnSpc>
              <a:spcBef>
                <a:spcPts val="1000"/>
              </a:spcBef>
              <a:spcAft>
                <a:spcPts val="500"/>
              </a:spcAft>
              <a:buFont typeface="Arial" panose="020B0604020202020204" pitchFamily="34" charset="0"/>
              <a:buNone/>
              <a:defRPr sz="2000" kern="1200">
                <a:solidFill>
                  <a:schemeClr val="tx1"/>
                </a:solidFill>
                <a:latin typeface="Century Gothic" panose="020B0502020202020204" pitchFamily="34" charset="0"/>
                <a:ea typeface="+mn-ea"/>
                <a:cs typeface="+mn-cs"/>
              </a:defRPr>
            </a:lvl1pPr>
            <a:lvl2pPr marL="685800" indent="-228600" algn="l" defTabSz="914400" rtl="0" eaLnBrk="1" latinLnBrk="0" hangingPunct="1">
              <a:lnSpc>
                <a:spcPct val="90000"/>
              </a:lnSpc>
              <a:spcBef>
                <a:spcPts val="500"/>
              </a:spcBef>
              <a:spcAft>
                <a:spcPts val="500"/>
              </a:spcAft>
              <a:buClr>
                <a:srgbClr val="036E3D"/>
              </a:buClr>
              <a:buFont typeface="Wingdings" pitchFamily="2" charset="2"/>
              <a:buChar char="§"/>
              <a:defRPr sz="1600" kern="1200">
                <a:solidFill>
                  <a:schemeClr val="tx1"/>
                </a:solidFill>
                <a:latin typeface="Century Gothic" panose="020B0502020202020204" pitchFamily="34" charset="0"/>
                <a:ea typeface="+mn-ea"/>
                <a:cs typeface="+mn-cs"/>
              </a:defRPr>
            </a:lvl2pPr>
            <a:lvl3pPr marL="1143000" indent="-228600" algn="l" defTabSz="914400" rtl="0" eaLnBrk="1" latinLnBrk="0" hangingPunct="1">
              <a:lnSpc>
                <a:spcPct val="90000"/>
              </a:lnSpc>
              <a:spcBef>
                <a:spcPts val="500"/>
              </a:spcBef>
              <a:spcAft>
                <a:spcPts val="500"/>
              </a:spcAft>
              <a:buClr>
                <a:srgbClr val="036E3D"/>
              </a:buClr>
              <a:buFont typeface="Wingdings" pitchFamily="2" charset="2"/>
              <a:buChar char="§"/>
              <a:defRPr sz="1400" kern="1200">
                <a:solidFill>
                  <a:schemeClr val="tx1"/>
                </a:solidFill>
                <a:latin typeface="Century Gothic" panose="020B0502020202020204" pitchFamily="34" charset="0"/>
                <a:ea typeface="+mn-ea"/>
                <a:cs typeface="+mn-cs"/>
              </a:defRPr>
            </a:lvl3pPr>
            <a:lvl4pPr marL="1600200" indent="-228600" algn="l" defTabSz="914400" rtl="0" eaLnBrk="1" latinLnBrk="0" hangingPunct="1">
              <a:lnSpc>
                <a:spcPct val="90000"/>
              </a:lnSpc>
              <a:spcBef>
                <a:spcPts val="500"/>
              </a:spcBef>
              <a:spcAft>
                <a:spcPts val="500"/>
              </a:spcAft>
              <a:buClr>
                <a:srgbClr val="036E3D"/>
              </a:buClr>
              <a:buFont typeface="Wingdings" pitchFamily="2" charset="2"/>
              <a:buChar char="§"/>
              <a:defRPr sz="1400" kern="1200">
                <a:solidFill>
                  <a:schemeClr val="tx1"/>
                </a:solidFill>
                <a:latin typeface="Century Gothic" panose="020B0502020202020204" pitchFamily="34" charset="0"/>
                <a:ea typeface="+mn-ea"/>
                <a:cs typeface="+mn-cs"/>
              </a:defRPr>
            </a:lvl4pPr>
            <a:lvl5pPr marL="2057400" indent="-228600" algn="l" defTabSz="914400" rtl="0" eaLnBrk="1" latinLnBrk="0" hangingPunct="1">
              <a:lnSpc>
                <a:spcPct val="90000"/>
              </a:lnSpc>
              <a:spcBef>
                <a:spcPts val="500"/>
              </a:spcBef>
              <a:spcAft>
                <a:spcPts val="500"/>
              </a:spcAft>
              <a:buClr>
                <a:srgbClr val="036E3D"/>
              </a:buClr>
              <a:buFont typeface="Wingdings" pitchFamily="2" charset="2"/>
              <a:buChar char="§"/>
              <a:defRPr sz="1400" kern="1200">
                <a:solidFill>
                  <a:schemeClr val="tx1"/>
                </a:solidFill>
                <a:latin typeface="Century Gothic" panose="020B0502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sz="1400">
                <a:latin typeface="Century Gothic"/>
              </a:rPr>
              <a:t>4 g</a:t>
            </a:r>
            <a:endParaRPr lang="en-US" sz="1400"/>
          </a:p>
        </p:txBody>
      </p:sp>
      <p:pic>
        <p:nvPicPr>
          <p:cNvPr id="47" name="Graphic 35" descr="Hot dog">
            <a:extLst>
              <a:ext uri="{FF2B5EF4-FFF2-40B4-BE49-F238E27FC236}">
                <a16:creationId xmlns:a16="http://schemas.microsoft.com/office/drawing/2014/main" id="{E829A5A8-F6ED-40B2-8A73-DFA9338B9D38}"/>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10134599" y="3323771"/>
            <a:ext cx="914400" cy="914400"/>
          </a:xfrm>
          <a:prstGeom prst="rect">
            <a:avLst/>
          </a:prstGeom>
        </p:spPr>
      </p:pic>
      <p:sp>
        <p:nvSpPr>
          <p:cNvPr id="48" name="Text Placeholder 2">
            <a:extLst>
              <a:ext uri="{FF2B5EF4-FFF2-40B4-BE49-F238E27FC236}">
                <a16:creationId xmlns:a16="http://schemas.microsoft.com/office/drawing/2014/main" id="{368EB80B-D183-4E58-BDCF-A992DE2B3BF4}"/>
              </a:ext>
            </a:extLst>
          </p:cNvPr>
          <p:cNvSpPr txBox="1">
            <a:spLocks/>
          </p:cNvSpPr>
          <p:nvPr/>
        </p:nvSpPr>
        <p:spPr>
          <a:xfrm>
            <a:off x="9511353" y="4132880"/>
            <a:ext cx="1352767" cy="391947"/>
          </a:xfrm>
          <a:prstGeom prst="rect">
            <a:avLst/>
          </a:prstGeom>
        </p:spPr>
        <p:txBody>
          <a:bodyPr vert="horz" lIns="91440" tIns="45720" rIns="91440" bIns="45720" rtlCol="0" anchor="t">
            <a:noAutofit/>
          </a:bodyPr>
          <a:lstStyle>
            <a:lvl1pPr marL="0" indent="0" algn="l" defTabSz="914400" rtl="0" eaLnBrk="1" latinLnBrk="0" hangingPunct="1">
              <a:lnSpc>
                <a:spcPct val="90000"/>
              </a:lnSpc>
              <a:spcBef>
                <a:spcPts val="1000"/>
              </a:spcBef>
              <a:spcAft>
                <a:spcPts val="500"/>
              </a:spcAft>
              <a:buFont typeface="Arial" panose="020B0604020202020204" pitchFamily="34" charset="0"/>
              <a:buNone/>
              <a:defRPr sz="2000" kern="1200">
                <a:solidFill>
                  <a:schemeClr val="tx1"/>
                </a:solidFill>
                <a:latin typeface="Century Gothic" panose="020B0502020202020204" pitchFamily="34" charset="0"/>
                <a:ea typeface="+mn-ea"/>
                <a:cs typeface="+mn-cs"/>
              </a:defRPr>
            </a:lvl1pPr>
            <a:lvl2pPr marL="685800" indent="-228600" algn="l" defTabSz="914400" rtl="0" eaLnBrk="1" latinLnBrk="0" hangingPunct="1">
              <a:lnSpc>
                <a:spcPct val="90000"/>
              </a:lnSpc>
              <a:spcBef>
                <a:spcPts val="500"/>
              </a:spcBef>
              <a:spcAft>
                <a:spcPts val="500"/>
              </a:spcAft>
              <a:buClr>
                <a:srgbClr val="036E3D"/>
              </a:buClr>
              <a:buFont typeface="Wingdings" pitchFamily="2" charset="2"/>
              <a:buChar char="§"/>
              <a:defRPr sz="1600" kern="1200">
                <a:solidFill>
                  <a:schemeClr val="tx1"/>
                </a:solidFill>
                <a:latin typeface="Century Gothic" panose="020B0502020202020204" pitchFamily="34" charset="0"/>
                <a:ea typeface="+mn-ea"/>
                <a:cs typeface="+mn-cs"/>
              </a:defRPr>
            </a:lvl2pPr>
            <a:lvl3pPr marL="1143000" indent="-228600" algn="l" defTabSz="914400" rtl="0" eaLnBrk="1" latinLnBrk="0" hangingPunct="1">
              <a:lnSpc>
                <a:spcPct val="90000"/>
              </a:lnSpc>
              <a:spcBef>
                <a:spcPts val="500"/>
              </a:spcBef>
              <a:spcAft>
                <a:spcPts val="500"/>
              </a:spcAft>
              <a:buClr>
                <a:srgbClr val="036E3D"/>
              </a:buClr>
              <a:buFont typeface="Wingdings" pitchFamily="2" charset="2"/>
              <a:buChar char="§"/>
              <a:defRPr sz="1400" kern="1200">
                <a:solidFill>
                  <a:schemeClr val="tx1"/>
                </a:solidFill>
                <a:latin typeface="Century Gothic" panose="020B0502020202020204" pitchFamily="34" charset="0"/>
                <a:ea typeface="+mn-ea"/>
                <a:cs typeface="+mn-cs"/>
              </a:defRPr>
            </a:lvl3pPr>
            <a:lvl4pPr marL="1600200" indent="-228600" algn="l" defTabSz="914400" rtl="0" eaLnBrk="1" latinLnBrk="0" hangingPunct="1">
              <a:lnSpc>
                <a:spcPct val="90000"/>
              </a:lnSpc>
              <a:spcBef>
                <a:spcPts val="500"/>
              </a:spcBef>
              <a:spcAft>
                <a:spcPts val="500"/>
              </a:spcAft>
              <a:buClr>
                <a:srgbClr val="036E3D"/>
              </a:buClr>
              <a:buFont typeface="Wingdings" pitchFamily="2" charset="2"/>
              <a:buChar char="§"/>
              <a:defRPr sz="1400" kern="1200">
                <a:solidFill>
                  <a:schemeClr val="tx1"/>
                </a:solidFill>
                <a:latin typeface="Century Gothic" panose="020B0502020202020204" pitchFamily="34" charset="0"/>
                <a:ea typeface="+mn-ea"/>
                <a:cs typeface="+mn-cs"/>
              </a:defRPr>
            </a:lvl4pPr>
            <a:lvl5pPr marL="2057400" indent="-228600" algn="l" defTabSz="914400" rtl="0" eaLnBrk="1" latinLnBrk="0" hangingPunct="1">
              <a:lnSpc>
                <a:spcPct val="90000"/>
              </a:lnSpc>
              <a:spcBef>
                <a:spcPts val="500"/>
              </a:spcBef>
              <a:spcAft>
                <a:spcPts val="500"/>
              </a:spcAft>
              <a:buClr>
                <a:srgbClr val="036E3D"/>
              </a:buClr>
              <a:buFont typeface="Wingdings" pitchFamily="2" charset="2"/>
              <a:buChar char="§"/>
              <a:defRPr sz="1400" kern="1200">
                <a:solidFill>
                  <a:schemeClr val="tx1"/>
                </a:solidFill>
                <a:latin typeface="Century Gothic" panose="020B0502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sz="1400">
                <a:latin typeface="Century Gothic"/>
              </a:rPr>
              <a:t>18 g</a:t>
            </a:r>
            <a:endParaRPr lang="en-US" sz="1400"/>
          </a:p>
        </p:txBody>
      </p:sp>
      <p:pic>
        <p:nvPicPr>
          <p:cNvPr id="49" name="Graphic 49" descr="Cheese">
            <a:extLst>
              <a:ext uri="{FF2B5EF4-FFF2-40B4-BE49-F238E27FC236}">
                <a16:creationId xmlns:a16="http://schemas.microsoft.com/office/drawing/2014/main" id="{201B7CBC-BECC-4573-90D7-B1CDA9F82B7E}"/>
              </a:ext>
            </a:extLst>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10987314" y="3318329"/>
            <a:ext cx="914400" cy="914400"/>
          </a:xfrm>
          <a:prstGeom prst="rect">
            <a:avLst/>
          </a:prstGeom>
        </p:spPr>
      </p:pic>
      <p:sp>
        <p:nvSpPr>
          <p:cNvPr id="50" name="Text Placeholder 2">
            <a:extLst>
              <a:ext uri="{FF2B5EF4-FFF2-40B4-BE49-F238E27FC236}">
                <a16:creationId xmlns:a16="http://schemas.microsoft.com/office/drawing/2014/main" id="{BA38E47C-2DBB-44C6-BF39-62F1DAE1C3DC}"/>
              </a:ext>
            </a:extLst>
          </p:cNvPr>
          <p:cNvSpPr txBox="1">
            <a:spLocks/>
          </p:cNvSpPr>
          <p:nvPr/>
        </p:nvSpPr>
        <p:spPr>
          <a:xfrm>
            <a:off x="10765025" y="4132881"/>
            <a:ext cx="1352767" cy="391947"/>
          </a:xfrm>
          <a:prstGeom prst="rect">
            <a:avLst/>
          </a:prstGeom>
        </p:spPr>
        <p:txBody>
          <a:bodyPr vert="horz" lIns="91440" tIns="45720" rIns="91440" bIns="45720" rtlCol="0" anchor="t">
            <a:noAutofit/>
          </a:bodyPr>
          <a:lstStyle>
            <a:lvl1pPr marL="0" indent="0" algn="l" defTabSz="914400" rtl="0" eaLnBrk="1" latinLnBrk="0" hangingPunct="1">
              <a:lnSpc>
                <a:spcPct val="90000"/>
              </a:lnSpc>
              <a:spcBef>
                <a:spcPts val="1000"/>
              </a:spcBef>
              <a:spcAft>
                <a:spcPts val="500"/>
              </a:spcAft>
              <a:buFont typeface="Arial" panose="020B0604020202020204" pitchFamily="34" charset="0"/>
              <a:buNone/>
              <a:defRPr sz="2000" kern="1200">
                <a:solidFill>
                  <a:schemeClr val="tx1"/>
                </a:solidFill>
                <a:latin typeface="Century Gothic" panose="020B0502020202020204" pitchFamily="34" charset="0"/>
                <a:ea typeface="+mn-ea"/>
                <a:cs typeface="+mn-cs"/>
              </a:defRPr>
            </a:lvl1pPr>
            <a:lvl2pPr marL="685800" indent="-228600" algn="l" defTabSz="914400" rtl="0" eaLnBrk="1" latinLnBrk="0" hangingPunct="1">
              <a:lnSpc>
                <a:spcPct val="90000"/>
              </a:lnSpc>
              <a:spcBef>
                <a:spcPts val="500"/>
              </a:spcBef>
              <a:spcAft>
                <a:spcPts val="500"/>
              </a:spcAft>
              <a:buClr>
                <a:srgbClr val="036E3D"/>
              </a:buClr>
              <a:buFont typeface="Wingdings" pitchFamily="2" charset="2"/>
              <a:buChar char="§"/>
              <a:defRPr sz="1600" kern="1200">
                <a:solidFill>
                  <a:schemeClr val="tx1"/>
                </a:solidFill>
                <a:latin typeface="Century Gothic" panose="020B0502020202020204" pitchFamily="34" charset="0"/>
                <a:ea typeface="+mn-ea"/>
                <a:cs typeface="+mn-cs"/>
              </a:defRPr>
            </a:lvl2pPr>
            <a:lvl3pPr marL="1143000" indent="-228600" algn="l" defTabSz="914400" rtl="0" eaLnBrk="1" latinLnBrk="0" hangingPunct="1">
              <a:lnSpc>
                <a:spcPct val="90000"/>
              </a:lnSpc>
              <a:spcBef>
                <a:spcPts val="500"/>
              </a:spcBef>
              <a:spcAft>
                <a:spcPts val="500"/>
              </a:spcAft>
              <a:buClr>
                <a:srgbClr val="036E3D"/>
              </a:buClr>
              <a:buFont typeface="Wingdings" pitchFamily="2" charset="2"/>
              <a:buChar char="§"/>
              <a:defRPr sz="1400" kern="1200">
                <a:solidFill>
                  <a:schemeClr val="tx1"/>
                </a:solidFill>
                <a:latin typeface="Century Gothic" panose="020B0502020202020204" pitchFamily="34" charset="0"/>
                <a:ea typeface="+mn-ea"/>
                <a:cs typeface="+mn-cs"/>
              </a:defRPr>
            </a:lvl3pPr>
            <a:lvl4pPr marL="1600200" indent="-228600" algn="l" defTabSz="914400" rtl="0" eaLnBrk="1" latinLnBrk="0" hangingPunct="1">
              <a:lnSpc>
                <a:spcPct val="90000"/>
              </a:lnSpc>
              <a:spcBef>
                <a:spcPts val="500"/>
              </a:spcBef>
              <a:spcAft>
                <a:spcPts val="500"/>
              </a:spcAft>
              <a:buClr>
                <a:srgbClr val="036E3D"/>
              </a:buClr>
              <a:buFont typeface="Wingdings" pitchFamily="2" charset="2"/>
              <a:buChar char="§"/>
              <a:defRPr sz="1400" kern="1200">
                <a:solidFill>
                  <a:schemeClr val="tx1"/>
                </a:solidFill>
                <a:latin typeface="Century Gothic" panose="020B0502020202020204" pitchFamily="34" charset="0"/>
                <a:ea typeface="+mn-ea"/>
                <a:cs typeface="+mn-cs"/>
              </a:defRPr>
            </a:lvl4pPr>
            <a:lvl5pPr marL="2057400" indent="-228600" algn="l" defTabSz="914400" rtl="0" eaLnBrk="1" latinLnBrk="0" hangingPunct="1">
              <a:lnSpc>
                <a:spcPct val="90000"/>
              </a:lnSpc>
              <a:spcBef>
                <a:spcPts val="500"/>
              </a:spcBef>
              <a:spcAft>
                <a:spcPts val="500"/>
              </a:spcAft>
              <a:buClr>
                <a:srgbClr val="036E3D"/>
              </a:buClr>
              <a:buFont typeface="Wingdings" pitchFamily="2" charset="2"/>
              <a:buChar char="§"/>
              <a:defRPr sz="1400" kern="1200">
                <a:solidFill>
                  <a:schemeClr val="tx1"/>
                </a:solidFill>
                <a:latin typeface="Century Gothic" panose="020B0502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sz="1400">
                <a:latin typeface="Century Gothic"/>
              </a:rPr>
              <a:t>12 g</a:t>
            </a:r>
            <a:endParaRPr lang="en-US" sz="1400"/>
          </a:p>
        </p:txBody>
      </p:sp>
      <p:cxnSp>
        <p:nvCxnSpPr>
          <p:cNvPr id="40" name="Straight Connector 39">
            <a:extLst>
              <a:ext uri="{FF2B5EF4-FFF2-40B4-BE49-F238E27FC236}">
                <a16:creationId xmlns:a16="http://schemas.microsoft.com/office/drawing/2014/main" id="{5A1D0FAF-D434-194B-AA2D-695C468F6BCE}"/>
              </a:ext>
            </a:extLst>
          </p:cNvPr>
          <p:cNvCxnSpPr>
            <a:cxnSpLocks/>
          </p:cNvCxnSpPr>
          <p:nvPr/>
        </p:nvCxnSpPr>
        <p:spPr>
          <a:xfrm>
            <a:off x="861847" y="1114097"/>
            <a:ext cx="3352801" cy="0"/>
          </a:xfrm>
          <a:prstGeom prst="line">
            <a:avLst/>
          </a:prstGeom>
          <a:ln w="381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063160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a:latin typeface="Century Gothic"/>
              </a:rPr>
              <a:t>Fuel usage during exercise- what about protein? </a:t>
            </a:r>
          </a:p>
        </p:txBody>
      </p:sp>
      <p:grpSp>
        <p:nvGrpSpPr>
          <p:cNvPr id="48" name="Group 47">
            <a:extLst>
              <a:ext uri="{FF2B5EF4-FFF2-40B4-BE49-F238E27FC236}">
                <a16:creationId xmlns:a16="http://schemas.microsoft.com/office/drawing/2014/main" id="{813A30F7-D9BF-4E70-A632-4E1C1774BA99}"/>
              </a:ext>
            </a:extLst>
          </p:cNvPr>
          <p:cNvGrpSpPr/>
          <p:nvPr/>
        </p:nvGrpSpPr>
        <p:grpSpPr>
          <a:xfrm>
            <a:off x="958334" y="1714109"/>
            <a:ext cx="7965230" cy="4574782"/>
            <a:chOff x="1665905" y="1732252"/>
            <a:chExt cx="7965230" cy="4574782"/>
          </a:xfrm>
        </p:grpSpPr>
        <p:sp>
          <p:nvSpPr>
            <p:cNvPr id="43" name="Right Triangle 42">
              <a:extLst>
                <a:ext uri="{FF2B5EF4-FFF2-40B4-BE49-F238E27FC236}">
                  <a16:creationId xmlns:a16="http://schemas.microsoft.com/office/drawing/2014/main" id="{46D67307-8827-421F-8CCB-B1AEC74AE846}"/>
                </a:ext>
              </a:extLst>
            </p:cNvPr>
            <p:cNvSpPr/>
            <p:nvPr/>
          </p:nvSpPr>
          <p:spPr>
            <a:xfrm flipH="1">
              <a:off x="2697389" y="2125888"/>
              <a:ext cx="6676571" cy="680358"/>
            </a:xfrm>
            <a:prstGeom prst="rtTriangl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Flowchart: Manual Input 39">
              <a:extLst>
                <a:ext uri="{FF2B5EF4-FFF2-40B4-BE49-F238E27FC236}">
                  <a16:creationId xmlns:a16="http://schemas.microsoft.com/office/drawing/2014/main" id="{9BCAA0AC-7A6A-45EB-A35F-B6BDB01EA266}"/>
                </a:ext>
              </a:extLst>
            </p:cNvPr>
            <p:cNvSpPr/>
            <p:nvPr/>
          </p:nvSpPr>
          <p:spPr>
            <a:xfrm rot="10800000" flipH="1">
              <a:off x="2695024" y="3699089"/>
              <a:ext cx="6667500" cy="1768929"/>
            </a:xfrm>
            <a:prstGeom prst="flowChartManualInpu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ight Triangle 38">
              <a:extLst>
                <a:ext uri="{FF2B5EF4-FFF2-40B4-BE49-F238E27FC236}">
                  <a16:creationId xmlns:a16="http://schemas.microsoft.com/office/drawing/2014/main" id="{3906A395-2AB4-4D40-91B5-B63D69567C4C}"/>
                </a:ext>
              </a:extLst>
            </p:cNvPr>
            <p:cNvSpPr/>
            <p:nvPr/>
          </p:nvSpPr>
          <p:spPr>
            <a:xfrm>
              <a:off x="2701925" y="3844926"/>
              <a:ext cx="6685642" cy="1632856"/>
            </a:xfrm>
            <a:prstGeom prst="rtTriangle">
              <a:avLst/>
            </a:prstGeom>
            <a:solidFill>
              <a:schemeClr val="bg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 name="Straight Arrow Connector 6">
              <a:extLst>
                <a:ext uri="{FF2B5EF4-FFF2-40B4-BE49-F238E27FC236}">
                  <a16:creationId xmlns:a16="http://schemas.microsoft.com/office/drawing/2014/main" id="{4D1320F0-7BE6-4B69-9B33-6ED401069167}"/>
                </a:ext>
              </a:extLst>
            </p:cNvPr>
            <p:cNvCxnSpPr/>
            <p:nvPr/>
          </p:nvCxnSpPr>
          <p:spPr>
            <a:xfrm>
              <a:off x="2697389" y="1917246"/>
              <a:ext cx="9072" cy="3565071"/>
            </a:xfrm>
            <a:prstGeom prst="straightConnector1">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Straight Arrow Connector 7">
              <a:extLst>
                <a:ext uri="{FF2B5EF4-FFF2-40B4-BE49-F238E27FC236}">
                  <a16:creationId xmlns:a16="http://schemas.microsoft.com/office/drawing/2014/main" id="{4AA5007F-5A5B-4542-9CFE-496FF9DD52BE}"/>
                </a:ext>
              </a:extLst>
            </p:cNvPr>
            <p:cNvCxnSpPr>
              <a:cxnSpLocks/>
            </p:cNvCxnSpPr>
            <p:nvPr/>
          </p:nvCxnSpPr>
          <p:spPr>
            <a:xfrm flipH="1">
              <a:off x="2708275" y="5475058"/>
              <a:ext cx="6683826" cy="9073"/>
            </a:xfrm>
            <a:prstGeom prst="straightConnector1">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Straight Arrow Connector 9">
              <a:extLst>
                <a:ext uri="{FF2B5EF4-FFF2-40B4-BE49-F238E27FC236}">
                  <a16:creationId xmlns:a16="http://schemas.microsoft.com/office/drawing/2014/main" id="{2B460376-47BE-4439-BAF2-C0DB79923FC3}"/>
                </a:ext>
              </a:extLst>
            </p:cNvPr>
            <p:cNvCxnSpPr>
              <a:cxnSpLocks/>
            </p:cNvCxnSpPr>
            <p:nvPr/>
          </p:nvCxnSpPr>
          <p:spPr>
            <a:xfrm>
              <a:off x="2554514" y="1919514"/>
              <a:ext cx="145143" cy="0"/>
            </a:xfrm>
            <a:prstGeom prst="straightConnector1">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Straight Arrow Connector 10">
              <a:extLst>
                <a:ext uri="{FF2B5EF4-FFF2-40B4-BE49-F238E27FC236}">
                  <a16:creationId xmlns:a16="http://schemas.microsoft.com/office/drawing/2014/main" id="{FB313689-9AF5-4775-A6A1-C0CDACAED0E5}"/>
                </a:ext>
              </a:extLst>
            </p:cNvPr>
            <p:cNvCxnSpPr>
              <a:cxnSpLocks/>
            </p:cNvCxnSpPr>
            <p:nvPr/>
          </p:nvCxnSpPr>
          <p:spPr>
            <a:xfrm>
              <a:off x="2554514" y="2276021"/>
              <a:ext cx="145143" cy="0"/>
            </a:xfrm>
            <a:prstGeom prst="straightConnector1">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Straight Arrow Connector 11">
              <a:extLst>
                <a:ext uri="{FF2B5EF4-FFF2-40B4-BE49-F238E27FC236}">
                  <a16:creationId xmlns:a16="http://schemas.microsoft.com/office/drawing/2014/main" id="{6455FA9B-915A-4E74-A8A3-21AF520326D2}"/>
                </a:ext>
              </a:extLst>
            </p:cNvPr>
            <p:cNvCxnSpPr>
              <a:cxnSpLocks/>
            </p:cNvCxnSpPr>
            <p:nvPr/>
          </p:nvCxnSpPr>
          <p:spPr>
            <a:xfrm>
              <a:off x="2554514" y="2632528"/>
              <a:ext cx="145143" cy="0"/>
            </a:xfrm>
            <a:prstGeom prst="straightConnector1">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 name="Straight Arrow Connector 12">
              <a:extLst>
                <a:ext uri="{FF2B5EF4-FFF2-40B4-BE49-F238E27FC236}">
                  <a16:creationId xmlns:a16="http://schemas.microsoft.com/office/drawing/2014/main" id="{767C964E-6771-4689-BB22-26A6F1491188}"/>
                </a:ext>
              </a:extLst>
            </p:cNvPr>
            <p:cNvCxnSpPr>
              <a:cxnSpLocks/>
            </p:cNvCxnSpPr>
            <p:nvPr/>
          </p:nvCxnSpPr>
          <p:spPr>
            <a:xfrm>
              <a:off x="2554514" y="2989035"/>
              <a:ext cx="145143" cy="0"/>
            </a:xfrm>
            <a:prstGeom prst="straightConnector1">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Arrow Connector 13">
              <a:extLst>
                <a:ext uri="{FF2B5EF4-FFF2-40B4-BE49-F238E27FC236}">
                  <a16:creationId xmlns:a16="http://schemas.microsoft.com/office/drawing/2014/main" id="{C95EC66B-D8D8-4134-BD38-F49320327D02}"/>
                </a:ext>
              </a:extLst>
            </p:cNvPr>
            <p:cNvCxnSpPr>
              <a:cxnSpLocks/>
            </p:cNvCxnSpPr>
            <p:nvPr/>
          </p:nvCxnSpPr>
          <p:spPr>
            <a:xfrm>
              <a:off x="2554514" y="3345542"/>
              <a:ext cx="145143" cy="0"/>
            </a:xfrm>
            <a:prstGeom prst="straightConnector1">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A2FB75C7-5599-496E-A5D0-F9D0407F90B1}"/>
                </a:ext>
              </a:extLst>
            </p:cNvPr>
            <p:cNvCxnSpPr>
              <a:cxnSpLocks/>
            </p:cNvCxnSpPr>
            <p:nvPr/>
          </p:nvCxnSpPr>
          <p:spPr>
            <a:xfrm>
              <a:off x="2554514" y="3702049"/>
              <a:ext cx="145143" cy="0"/>
            </a:xfrm>
            <a:prstGeom prst="straightConnector1">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id="{45131B50-0576-4411-AB54-CBB68BBF9A9F}"/>
                </a:ext>
              </a:extLst>
            </p:cNvPr>
            <p:cNvCxnSpPr>
              <a:cxnSpLocks/>
            </p:cNvCxnSpPr>
            <p:nvPr/>
          </p:nvCxnSpPr>
          <p:spPr>
            <a:xfrm>
              <a:off x="2554514" y="4058556"/>
              <a:ext cx="145143" cy="0"/>
            </a:xfrm>
            <a:prstGeom prst="straightConnector1">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F3ECAD1E-9FDF-4F7B-9FC4-9FAD78D7CFB7}"/>
                </a:ext>
              </a:extLst>
            </p:cNvPr>
            <p:cNvCxnSpPr>
              <a:cxnSpLocks/>
            </p:cNvCxnSpPr>
            <p:nvPr/>
          </p:nvCxnSpPr>
          <p:spPr>
            <a:xfrm>
              <a:off x="2554514" y="4415063"/>
              <a:ext cx="145143" cy="0"/>
            </a:xfrm>
            <a:prstGeom prst="straightConnector1">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23B4B240-8FA5-493B-8A83-EECFCA45F591}"/>
                </a:ext>
              </a:extLst>
            </p:cNvPr>
            <p:cNvCxnSpPr>
              <a:cxnSpLocks/>
            </p:cNvCxnSpPr>
            <p:nvPr/>
          </p:nvCxnSpPr>
          <p:spPr>
            <a:xfrm>
              <a:off x="2554514" y="4771570"/>
              <a:ext cx="145143" cy="0"/>
            </a:xfrm>
            <a:prstGeom prst="straightConnector1">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a16="http://schemas.microsoft.com/office/drawing/2014/main" id="{408636DE-D7F5-4552-84F6-34B64C8596D0}"/>
                </a:ext>
              </a:extLst>
            </p:cNvPr>
            <p:cNvCxnSpPr>
              <a:cxnSpLocks/>
            </p:cNvCxnSpPr>
            <p:nvPr/>
          </p:nvCxnSpPr>
          <p:spPr>
            <a:xfrm>
              <a:off x="2554514" y="5128077"/>
              <a:ext cx="145143" cy="0"/>
            </a:xfrm>
            <a:prstGeom prst="straightConnector1">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 name="Straight Arrow Connector 19">
              <a:extLst>
                <a:ext uri="{FF2B5EF4-FFF2-40B4-BE49-F238E27FC236}">
                  <a16:creationId xmlns:a16="http://schemas.microsoft.com/office/drawing/2014/main" id="{F9177FD8-1F82-42D6-A632-FF4CBE739520}"/>
                </a:ext>
              </a:extLst>
            </p:cNvPr>
            <p:cNvCxnSpPr>
              <a:cxnSpLocks/>
            </p:cNvCxnSpPr>
            <p:nvPr/>
          </p:nvCxnSpPr>
          <p:spPr>
            <a:xfrm>
              <a:off x="2559275" y="5484586"/>
              <a:ext cx="145143" cy="0"/>
            </a:xfrm>
            <a:prstGeom prst="straightConnector1">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 name="Straight Arrow Connector 20">
              <a:extLst>
                <a:ext uri="{FF2B5EF4-FFF2-40B4-BE49-F238E27FC236}">
                  <a16:creationId xmlns:a16="http://schemas.microsoft.com/office/drawing/2014/main" id="{408636DE-D7F5-4552-84F6-34B64C8596D0}"/>
                </a:ext>
              </a:extLst>
            </p:cNvPr>
            <p:cNvCxnSpPr>
              <a:cxnSpLocks/>
            </p:cNvCxnSpPr>
            <p:nvPr/>
          </p:nvCxnSpPr>
          <p:spPr>
            <a:xfrm rot="5400000">
              <a:off x="4080663" y="5547630"/>
              <a:ext cx="145143" cy="0"/>
            </a:xfrm>
            <a:prstGeom prst="straightConnector1">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 name="Straight Arrow Connector 21">
              <a:extLst>
                <a:ext uri="{FF2B5EF4-FFF2-40B4-BE49-F238E27FC236}">
                  <a16:creationId xmlns:a16="http://schemas.microsoft.com/office/drawing/2014/main" id="{408636DE-D7F5-4552-84F6-34B64C8596D0}"/>
                </a:ext>
              </a:extLst>
            </p:cNvPr>
            <p:cNvCxnSpPr>
              <a:cxnSpLocks/>
            </p:cNvCxnSpPr>
            <p:nvPr/>
          </p:nvCxnSpPr>
          <p:spPr>
            <a:xfrm rot="5400000">
              <a:off x="5826952" y="5547630"/>
              <a:ext cx="145143" cy="0"/>
            </a:xfrm>
            <a:prstGeom prst="straightConnector1">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 name="Straight Arrow Connector 22">
              <a:extLst>
                <a:ext uri="{FF2B5EF4-FFF2-40B4-BE49-F238E27FC236}">
                  <a16:creationId xmlns:a16="http://schemas.microsoft.com/office/drawing/2014/main" id="{408636DE-D7F5-4552-84F6-34B64C8596D0}"/>
                </a:ext>
              </a:extLst>
            </p:cNvPr>
            <p:cNvCxnSpPr>
              <a:cxnSpLocks/>
            </p:cNvCxnSpPr>
            <p:nvPr/>
          </p:nvCxnSpPr>
          <p:spPr>
            <a:xfrm rot="5400000">
              <a:off x="7573241" y="5547630"/>
              <a:ext cx="145143" cy="0"/>
            </a:xfrm>
            <a:prstGeom prst="straightConnector1">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 name="Straight Arrow Connector 23">
              <a:extLst>
                <a:ext uri="{FF2B5EF4-FFF2-40B4-BE49-F238E27FC236}">
                  <a16:creationId xmlns:a16="http://schemas.microsoft.com/office/drawing/2014/main" id="{408636DE-D7F5-4552-84F6-34B64C8596D0}"/>
                </a:ext>
              </a:extLst>
            </p:cNvPr>
            <p:cNvCxnSpPr>
              <a:cxnSpLocks/>
            </p:cNvCxnSpPr>
            <p:nvPr/>
          </p:nvCxnSpPr>
          <p:spPr>
            <a:xfrm rot="5400000">
              <a:off x="9301386" y="5541402"/>
              <a:ext cx="145143" cy="0"/>
            </a:xfrm>
            <a:prstGeom prst="straightConnector1">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B48B6CB5-1300-4360-8D8E-C7555D51EF6A}"/>
                </a:ext>
              </a:extLst>
            </p:cNvPr>
            <p:cNvSpPr txBox="1"/>
            <p:nvPr/>
          </p:nvSpPr>
          <p:spPr>
            <a:xfrm>
              <a:off x="2256970" y="5295899"/>
              <a:ext cx="312057"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1400"/>
                <a:t>0</a:t>
              </a:r>
            </a:p>
          </p:txBody>
        </p:sp>
        <p:sp>
          <p:nvSpPr>
            <p:cNvPr id="25" name="TextBox 24">
              <a:extLst>
                <a:ext uri="{FF2B5EF4-FFF2-40B4-BE49-F238E27FC236}">
                  <a16:creationId xmlns:a16="http://schemas.microsoft.com/office/drawing/2014/main" id="{A7ED0C35-8B91-4A23-86B1-D61DE2783194}"/>
                </a:ext>
              </a:extLst>
            </p:cNvPr>
            <p:cNvSpPr txBox="1"/>
            <p:nvPr/>
          </p:nvSpPr>
          <p:spPr>
            <a:xfrm>
              <a:off x="2184399" y="4943023"/>
              <a:ext cx="475343"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1400"/>
                <a:t>10</a:t>
              </a:r>
            </a:p>
          </p:txBody>
        </p:sp>
        <p:sp>
          <p:nvSpPr>
            <p:cNvPr id="26" name="TextBox 25">
              <a:extLst>
                <a:ext uri="{FF2B5EF4-FFF2-40B4-BE49-F238E27FC236}">
                  <a16:creationId xmlns:a16="http://schemas.microsoft.com/office/drawing/2014/main" id="{DB56DE5B-56DC-4CA8-8298-3B82E1CFEFBA}"/>
                </a:ext>
              </a:extLst>
            </p:cNvPr>
            <p:cNvSpPr txBox="1"/>
            <p:nvPr/>
          </p:nvSpPr>
          <p:spPr>
            <a:xfrm>
              <a:off x="2184399" y="4590144"/>
              <a:ext cx="475343"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1400"/>
                <a:t>20</a:t>
              </a:r>
            </a:p>
          </p:txBody>
        </p:sp>
        <p:sp>
          <p:nvSpPr>
            <p:cNvPr id="27" name="TextBox 26">
              <a:extLst>
                <a:ext uri="{FF2B5EF4-FFF2-40B4-BE49-F238E27FC236}">
                  <a16:creationId xmlns:a16="http://schemas.microsoft.com/office/drawing/2014/main" id="{1DF149D8-C237-4E54-A1E9-A27967C7C246}"/>
                </a:ext>
              </a:extLst>
            </p:cNvPr>
            <p:cNvSpPr txBox="1"/>
            <p:nvPr/>
          </p:nvSpPr>
          <p:spPr>
            <a:xfrm>
              <a:off x="2184398" y="4237265"/>
              <a:ext cx="475343"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1400"/>
                <a:t>30</a:t>
              </a:r>
            </a:p>
          </p:txBody>
        </p:sp>
        <p:sp>
          <p:nvSpPr>
            <p:cNvPr id="28" name="TextBox 27">
              <a:extLst>
                <a:ext uri="{FF2B5EF4-FFF2-40B4-BE49-F238E27FC236}">
                  <a16:creationId xmlns:a16="http://schemas.microsoft.com/office/drawing/2014/main" id="{5B7DBF4E-DC43-4018-81A0-45E9DAF38B64}"/>
                </a:ext>
              </a:extLst>
            </p:cNvPr>
            <p:cNvSpPr txBox="1"/>
            <p:nvPr/>
          </p:nvSpPr>
          <p:spPr>
            <a:xfrm>
              <a:off x="2184398" y="3884386"/>
              <a:ext cx="475343"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1400"/>
                <a:t>40</a:t>
              </a:r>
            </a:p>
          </p:txBody>
        </p:sp>
        <p:sp>
          <p:nvSpPr>
            <p:cNvPr id="29" name="TextBox 28">
              <a:extLst>
                <a:ext uri="{FF2B5EF4-FFF2-40B4-BE49-F238E27FC236}">
                  <a16:creationId xmlns:a16="http://schemas.microsoft.com/office/drawing/2014/main" id="{601556F0-78D8-4D89-9643-3638FCB8ACC1}"/>
                </a:ext>
              </a:extLst>
            </p:cNvPr>
            <p:cNvSpPr txBox="1"/>
            <p:nvPr/>
          </p:nvSpPr>
          <p:spPr>
            <a:xfrm>
              <a:off x="2184398" y="3531507"/>
              <a:ext cx="475343"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1400"/>
                <a:t>50</a:t>
              </a:r>
            </a:p>
          </p:txBody>
        </p:sp>
        <p:sp>
          <p:nvSpPr>
            <p:cNvPr id="30" name="TextBox 29">
              <a:extLst>
                <a:ext uri="{FF2B5EF4-FFF2-40B4-BE49-F238E27FC236}">
                  <a16:creationId xmlns:a16="http://schemas.microsoft.com/office/drawing/2014/main" id="{46EE26C5-0AF7-4028-9818-1BDA23F05E08}"/>
                </a:ext>
              </a:extLst>
            </p:cNvPr>
            <p:cNvSpPr txBox="1"/>
            <p:nvPr/>
          </p:nvSpPr>
          <p:spPr>
            <a:xfrm>
              <a:off x="2184399" y="3178628"/>
              <a:ext cx="475343"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1400"/>
                <a:t>60</a:t>
              </a:r>
            </a:p>
          </p:txBody>
        </p:sp>
        <p:sp>
          <p:nvSpPr>
            <p:cNvPr id="31" name="TextBox 30">
              <a:extLst>
                <a:ext uri="{FF2B5EF4-FFF2-40B4-BE49-F238E27FC236}">
                  <a16:creationId xmlns:a16="http://schemas.microsoft.com/office/drawing/2014/main" id="{67952957-3F25-4063-8774-6FCAFB6DB378}"/>
                </a:ext>
              </a:extLst>
            </p:cNvPr>
            <p:cNvSpPr txBox="1"/>
            <p:nvPr/>
          </p:nvSpPr>
          <p:spPr>
            <a:xfrm>
              <a:off x="2184399" y="2825749"/>
              <a:ext cx="475343"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1400"/>
                <a:t>70</a:t>
              </a:r>
            </a:p>
          </p:txBody>
        </p:sp>
        <p:sp>
          <p:nvSpPr>
            <p:cNvPr id="32" name="TextBox 31">
              <a:extLst>
                <a:ext uri="{FF2B5EF4-FFF2-40B4-BE49-F238E27FC236}">
                  <a16:creationId xmlns:a16="http://schemas.microsoft.com/office/drawing/2014/main" id="{125AFF09-7F41-4A37-98D8-0C45F061A9EB}"/>
                </a:ext>
              </a:extLst>
            </p:cNvPr>
            <p:cNvSpPr txBox="1"/>
            <p:nvPr/>
          </p:nvSpPr>
          <p:spPr>
            <a:xfrm>
              <a:off x="2184399" y="2472870"/>
              <a:ext cx="475343"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1400"/>
                <a:t>80</a:t>
              </a:r>
            </a:p>
          </p:txBody>
        </p:sp>
        <p:sp>
          <p:nvSpPr>
            <p:cNvPr id="33" name="TextBox 32">
              <a:extLst>
                <a:ext uri="{FF2B5EF4-FFF2-40B4-BE49-F238E27FC236}">
                  <a16:creationId xmlns:a16="http://schemas.microsoft.com/office/drawing/2014/main" id="{83A507DD-3ECB-47AE-A819-FE9AE8A01C23}"/>
                </a:ext>
              </a:extLst>
            </p:cNvPr>
            <p:cNvSpPr txBox="1"/>
            <p:nvPr/>
          </p:nvSpPr>
          <p:spPr>
            <a:xfrm>
              <a:off x="2184399" y="2119991"/>
              <a:ext cx="475343"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1400"/>
                <a:t>90</a:t>
              </a:r>
            </a:p>
          </p:txBody>
        </p:sp>
        <p:sp>
          <p:nvSpPr>
            <p:cNvPr id="34" name="TextBox 33">
              <a:extLst>
                <a:ext uri="{FF2B5EF4-FFF2-40B4-BE49-F238E27FC236}">
                  <a16:creationId xmlns:a16="http://schemas.microsoft.com/office/drawing/2014/main" id="{7D59DB50-9D4E-44E3-A34B-6DDA5E8BE9B0}"/>
                </a:ext>
              </a:extLst>
            </p:cNvPr>
            <p:cNvSpPr txBox="1"/>
            <p:nvPr/>
          </p:nvSpPr>
          <p:spPr>
            <a:xfrm>
              <a:off x="2111827" y="1767112"/>
              <a:ext cx="547914"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1400"/>
                <a:t>100</a:t>
              </a:r>
            </a:p>
          </p:txBody>
        </p:sp>
        <p:sp>
          <p:nvSpPr>
            <p:cNvPr id="6" name="TextBox 5">
              <a:extLst>
                <a:ext uri="{FF2B5EF4-FFF2-40B4-BE49-F238E27FC236}">
                  <a16:creationId xmlns:a16="http://schemas.microsoft.com/office/drawing/2014/main" id="{5B45DD40-2C1A-4003-9B1F-4DA87BFCF1C2}"/>
                </a:ext>
              </a:extLst>
            </p:cNvPr>
            <p:cNvSpPr txBox="1"/>
            <p:nvPr/>
          </p:nvSpPr>
          <p:spPr>
            <a:xfrm rot="16200000">
              <a:off x="188686" y="3209471"/>
              <a:ext cx="332377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t>% of Energy Expenditure</a:t>
              </a:r>
            </a:p>
          </p:txBody>
        </p:sp>
        <p:sp>
          <p:nvSpPr>
            <p:cNvPr id="9" name="TextBox 8">
              <a:extLst>
                <a:ext uri="{FF2B5EF4-FFF2-40B4-BE49-F238E27FC236}">
                  <a16:creationId xmlns:a16="http://schemas.microsoft.com/office/drawing/2014/main" id="{4F4BBE94-6D92-46FF-82D4-BFC62033632F}"/>
                </a:ext>
              </a:extLst>
            </p:cNvPr>
            <p:cNvSpPr txBox="1"/>
            <p:nvPr/>
          </p:nvSpPr>
          <p:spPr>
            <a:xfrm>
              <a:off x="4858204" y="5937702"/>
              <a:ext cx="2743199"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t>Exercise time (</a:t>
              </a:r>
              <a:r>
                <a:rPr lang="en-US" err="1"/>
                <a:t>hr</a:t>
              </a:r>
              <a:r>
                <a:rPr lang="en-US"/>
                <a:t>)</a:t>
              </a:r>
            </a:p>
          </p:txBody>
        </p:sp>
        <p:sp>
          <p:nvSpPr>
            <p:cNvPr id="35" name="TextBox 34">
              <a:extLst>
                <a:ext uri="{FF2B5EF4-FFF2-40B4-BE49-F238E27FC236}">
                  <a16:creationId xmlns:a16="http://schemas.microsoft.com/office/drawing/2014/main" id="{97C75A35-5EFA-4AEF-8442-D8E7E6882968}"/>
                </a:ext>
              </a:extLst>
            </p:cNvPr>
            <p:cNvSpPr txBox="1"/>
            <p:nvPr/>
          </p:nvSpPr>
          <p:spPr>
            <a:xfrm>
              <a:off x="4003222" y="5608862"/>
              <a:ext cx="420914"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a:t>1</a:t>
              </a:r>
            </a:p>
          </p:txBody>
        </p:sp>
        <p:sp>
          <p:nvSpPr>
            <p:cNvPr id="36" name="TextBox 35">
              <a:extLst>
                <a:ext uri="{FF2B5EF4-FFF2-40B4-BE49-F238E27FC236}">
                  <a16:creationId xmlns:a16="http://schemas.microsoft.com/office/drawing/2014/main" id="{CECA3957-3B2C-45FF-9D3A-FC233B3C3E49}"/>
                </a:ext>
              </a:extLst>
            </p:cNvPr>
            <p:cNvSpPr txBox="1"/>
            <p:nvPr/>
          </p:nvSpPr>
          <p:spPr>
            <a:xfrm>
              <a:off x="5735864" y="5608862"/>
              <a:ext cx="420914"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a:t>2</a:t>
              </a:r>
            </a:p>
          </p:txBody>
        </p:sp>
        <p:sp>
          <p:nvSpPr>
            <p:cNvPr id="37" name="TextBox 36">
              <a:extLst>
                <a:ext uri="{FF2B5EF4-FFF2-40B4-BE49-F238E27FC236}">
                  <a16:creationId xmlns:a16="http://schemas.microsoft.com/office/drawing/2014/main" id="{68615425-4681-4607-A441-4CD2ED45A5DF}"/>
                </a:ext>
              </a:extLst>
            </p:cNvPr>
            <p:cNvSpPr txBox="1"/>
            <p:nvPr/>
          </p:nvSpPr>
          <p:spPr>
            <a:xfrm>
              <a:off x="7495721" y="5608862"/>
              <a:ext cx="420914"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a:t>3</a:t>
              </a:r>
            </a:p>
          </p:txBody>
        </p:sp>
        <p:sp>
          <p:nvSpPr>
            <p:cNvPr id="38" name="TextBox 37">
              <a:extLst>
                <a:ext uri="{FF2B5EF4-FFF2-40B4-BE49-F238E27FC236}">
                  <a16:creationId xmlns:a16="http://schemas.microsoft.com/office/drawing/2014/main" id="{215A6097-EEE0-400E-B01B-134CD64E5BA0}"/>
                </a:ext>
              </a:extLst>
            </p:cNvPr>
            <p:cNvSpPr txBox="1"/>
            <p:nvPr/>
          </p:nvSpPr>
          <p:spPr>
            <a:xfrm>
              <a:off x="9210221" y="5608862"/>
              <a:ext cx="420914"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a:t>4</a:t>
              </a:r>
            </a:p>
          </p:txBody>
        </p:sp>
        <p:sp>
          <p:nvSpPr>
            <p:cNvPr id="44" name="Flowchart: Manual Input 43">
              <a:extLst>
                <a:ext uri="{FF2B5EF4-FFF2-40B4-BE49-F238E27FC236}">
                  <a16:creationId xmlns:a16="http://schemas.microsoft.com/office/drawing/2014/main" id="{62F06FF8-2E45-48F1-A29A-45E19CA7DE42}"/>
                </a:ext>
              </a:extLst>
            </p:cNvPr>
            <p:cNvSpPr/>
            <p:nvPr/>
          </p:nvSpPr>
          <p:spPr>
            <a:xfrm rot="10800000">
              <a:off x="2676880" y="1930157"/>
              <a:ext cx="6676571" cy="1115787"/>
            </a:xfrm>
            <a:prstGeom prst="flowChartManualInput">
              <a:avLst/>
            </a:prstGeom>
            <a:ln w="12700">
              <a:solidFill>
                <a:schemeClr val="tx1"/>
              </a:solidFill>
            </a:ln>
          </p:spPr>
          <p:style>
            <a:lnRef idx="2">
              <a:schemeClr val="accent3"/>
            </a:lnRef>
            <a:fillRef idx="1">
              <a:schemeClr val="lt1"/>
            </a:fillRef>
            <a:effectRef idx="0">
              <a:schemeClr val="accent3"/>
            </a:effectRef>
            <a:fontRef idx="minor">
              <a:schemeClr val="dk1"/>
            </a:fontRef>
          </p:style>
          <p:txBody>
            <a:bodyPr rtlCol="0" anchor="ctr"/>
            <a:lstStyle/>
            <a:p>
              <a:pPr algn="ctr"/>
              <a:endParaRPr lang="en-US"/>
            </a:p>
          </p:txBody>
        </p:sp>
        <p:sp>
          <p:nvSpPr>
            <p:cNvPr id="41" name="Flowchart: Manual Input 40">
              <a:extLst>
                <a:ext uri="{FF2B5EF4-FFF2-40B4-BE49-F238E27FC236}">
                  <a16:creationId xmlns:a16="http://schemas.microsoft.com/office/drawing/2014/main" id="{9EB51932-55AE-46F2-B2E1-8A869145A8C1}"/>
                </a:ext>
              </a:extLst>
            </p:cNvPr>
            <p:cNvSpPr/>
            <p:nvPr/>
          </p:nvSpPr>
          <p:spPr>
            <a:xfrm>
              <a:off x="2685952" y="2574230"/>
              <a:ext cx="6694713" cy="1133929"/>
            </a:xfrm>
            <a:prstGeom prst="flowChartManualInpu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TextBox 41">
              <a:extLst>
                <a:ext uri="{FF2B5EF4-FFF2-40B4-BE49-F238E27FC236}">
                  <a16:creationId xmlns:a16="http://schemas.microsoft.com/office/drawing/2014/main" id="{6CC21454-91AA-4BB3-A822-FA85BD1E8D6F}"/>
                </a:ext>
              </a:extLst>
            </p:cNvPr>
            <p:cNvSpPr txBox="1"/>
            <p:nvPr/>
          </p:nvSpPr>
          <p:spPr>
            <a:xfrm>
              <a:off x="3209471" y="4760685"/>
              <a:ext cx="2743199"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a:solidFill>
                    <a:schemeClr val="bg1"/>
                  </a:solidFill>
                </a:rPr>
                <a:t>Muscle Glycogen</a:t>
              </a:r>
            </a:p>
          </p:txBody>
        </p:sp>
        <p:sp>
          <p:nvSpPr>
            <p:cNvPr id="45" name="TextBox 44">
              <a:extLst>
                <a:ext uri="{FF2B5EF4-FFF2-40B4-BE49-F238E27FC236}">
                  <a16:creationId xmlns:a16="http://schemas.microsoft.com/office/drawing/2014/main" id="{9F6EA5D8-CFF2-4724-85F7-7C45E62D8800}"/>
                </a:ext>
              </a:extLst>
            </p:cNvPr>
            <p:cNvSpPr txBox="1"/>
            <p:nvPr/>
          </p:nvSpPr>
          <p:spPr>
            <a:xfrm>
              <a:off x="6701970" y="4171041"/>
              <a:ext cx="2743199"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a:solidFill>
                    <a:schemeClr val="bg1"/>
                  </a:solidFill>
                </a:rPr>
                <a:t>Blood Glucose</a:t>
              </a:r>
              <a:endParaRPr lang="en-US"/>
            </a:p>
          </p:txBody>
        </p:sp>
        <p:sp>
          <p:nvSpPr>
            <p:cNvPr id="46" name="TextBox 45">
              <a:extLst>
                <a:ext uri="{FF2B5EF4-FFF2-40B4-BE49-F238E27FC236}">
                  <a16:creationId xmlns:a16="http://schemas.microsoft.com/office/drawing/2014/main" id="{CBD46BD0-736A-445A-A4CE-D4084F07B9ED}"/>
                </a:ext>
              </a:extLst>
            </p:cNvPr>
            <p:cNvSpPr txBox="1"/>
            <p:nvPr/>
          </p:nvSpPr>
          <p:spPr>
            <a:xfrm>
              <a:off x="4533899" y="2928255"/>
              <a:ext cx="3269341"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a:t>Plasma Free-fatty Acids</a:t>
              </a:r>
              <a:endParaRPr lang="en-US"/>
            </a:p>
          </p:txBody>
        </p:sp>
        <p:sp>
          <p:nvSpPr>
            <p:cNvPr id="47" name="TextBox 46">
              <a:extLst>
                <a:ext uri="{FF2B5EF4-FFF2-40B4-BE49-F238E27FC236}">
                  <a16:creationId xmlns:a16="http://schemas.microsoft.com/office/drawing/2014/main" id="{A8E4BB93-F9ED-4611-90BB-1F3BBD2CA42D}"/>
                </a:ext>
              </a:extLst>
            </p:cNvPr>
            <p:cNvSpPr txBox="1"/>
            <p:nvPr/>
          </p:nvSpPr>
          <p:spPr>
            <a:xfrm>
              <a:off x="2964541" y="2075540"/>
              <a:ext cx="3269341"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a:t>Muscle Triglycerides</a:t>
              </a:r>
            </a:p>
          </p:txBody>
        </p:sp>
      </p:grpSp>
      <p:sp>
        <p:nvSpPr>
          <p:cNvPr id="49" name="TextBox 48">
            <a:extLst>
              <a:ext uri="{FF2B5EF4-FFF2-40B4-BE49-F238E27FC236}">
                <a16:creationId xmlns:a16="http://schemas.microsoft.com/office/drawing/2014/main" id="{BBB45A8A-9F09-4EF5-B906-E6F570A4944C}"/>
              </a:ext>
            </a:extLst>
          </p:cNvPr>
          <p:cNvSpPr txBox="1"/>
          <p:nvPr/>
        </p:nvSpPr>
        <p:spPr>
          <a:xfrm>
            <a:off x="9176203" y="2490560"/>
            <a:ext cx="2743199" cy="224676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000" b="1"/>
              <a:t>Protein contributes very little to fuel during exercise</a:t>
            </a:r>
          </a:p>
          <a:p>
            <a:pPr algn="ctr"/>
            <a:endParaRPr lang="en-US" sz="2000" b="1"/>
          </a:p>
          <a:p>
            <a:pPr algn="ctr"/>
            <a:r>
              <a:rPr lang="en-US" sz="2000" b="1"/>
              <a:t>The exception to this is during prolonged endurance exercise!</a:t>
            </a:r>
          </a:p>
        </p:txBody>
      </p:sp>
      <p:sp>
        <p:nvSpPr>
          <p:cNvPr id="50" name="TextBox 49">
            <a:extLst>
              <a:ext uri="{FF2B5EF4-FFF2-40B4-BE49-F238E27FC236}">
                <a16:creationId xmlns:a16="http://schemas.microsoft.com/office/drawing/2014/main" id="{EA953172-DE90-4E0C-92BC-316593690F5F}"/>
              </a:ext>
            </a:extLst>
          </p:cNvPr>
          <p:cNvSpPr txBox="1"/>
          <p:nvPr/>
        </p:nvSpPr>
        <p:spPr>
          <a:xfrm>
            <a:off x="5640451" y="6596390"/>
            <a:ext cx="6551549" cy="25391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en-US" sz="1050">
                <a:solidFill>
                  <a:schemeClr val="bg1"/>
                </a:solidFill>
                <a:ea typeface="+mn-lt"/>
                <a:cs typeface="+mn-lt"/>
              </a:rPr>
              <a:t>Adapted from Coyle, Edward F. “Substrate utilization during exercise in active people 13. 2005</a:t>
            </a:r>
            <a:endParaRPr lang="en-US" sz="1050">
              <a:solidFill>
                <a:schemeClr val="bg1"/>
              </a:solidFill>
            </a:endParaRPr>
          </a:p>
        </p:txBody>
      </p:sp>
      <p:cxnSp>
        <p:nvCxnSpPr>
          <p:cNvPr id="51" name="Straight Connector 50">
            <a:extLst>
              <a:ext uri="{FF2B5EF4-FFF2-40B4-BE49-F238E27FC236}">
                <a16:creationId xmlns:a16="http://schemas.microsoft.com/office/drawing/2014/main" id="{5F9239DA-4011-CA45-891F-C45D4A5415B3}"/>
              </a:ext>
            </a:extLst>
          </p:cNvPr>
          <p:cNvCxnSpPr>
            <a:cxnSpLocks/>
          </p:cNvCxnSpPr>
          <p:nvPr/>
        </p:nvCxnSpPr>
        <p:spPr>
          <a:xfrm>
            <a:off x="861847" y="1114097"/>
            <a:ext cx="9501353" cy="0"/>
          </a:xfrm>
          <a:prstGeom prst="line">
            <a:avLst/>
          </a:prstGeom>
          <a:ln w="381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501434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E158A7-C091-0D4C-BB9A-33DA3C9B2475}"/>
              </a:ext>
            </a:extLst>
          </p:cNvPr>
          <p:cNvSpPr>
            <a:spLocks noGrp="1"/>
          </p:cNvSpPr>
          <p:nvPr>
            <p:ph type="title"/>
          </p:nvPr>
        </p:nvSpPr>
        <p:spPr/>
        <p:txBody>
          <a:bodyPr/>
          <a:lstStyle/>
          <a:p>
            <a:r>
              <a:rPr lang="en-US"/>
              <a:t>Fats/Lipids</a:t>
            </a:r>
          </a:p>
        </p:txBody>
      </p:sp>
      <p:sp>
        <p:nvSpPr>
          <p:cNvPr id="3" name="Text Placeholder 2">
            <a:extLst>
              <a:ext uri="{FF2B5EF4-FFF2-40B4-BE49-F238E27FC236}">
                <a16:creationId xmlns:a16="http://schemas.microsoft.com/office/drawing/2014/main" id="{0EFF185E-D943-8041-AAAF-A2438C586D71}"/>
              </a:ext>
            </a:extLst>
          </p:cNvPr>
          <p:cNvSpPr>
            <a:spLocks noGrp="1"/>
          </p:cNvSpPr>
          <p:nvPr>
            <p:ph type="body" sz="quarter" idx="10"/>
          </p:nvPr>
        </p:nvSpPr>
        <p:spPr>
          <a:xfrm>
            <a:off x="879989" y="2204297"/>
            <a:ext cx="10490427" cy="3820946"/>
          </a:xfrm>
        </p:spPr>
        <p:txBody>
          <a:bodyPr vert="horz" lIns="91440" tIns="45720" rIns="91440" bIns="45720" rtlCol="0" anchor="t">
            <a:noAutofit/>
          </a:bodyPr>
          <a:lstStyle/>
          <a:p>
            <a:endParaRPr lang="en-US"/>
          </a:p>
          <a:p>
            <a:endParaRPr lang="en-CA"/>
          </a:p>
          <a:p>
            <a:endParaRPr lang="en-US"/>
          </a:p>
        </p:txBody>
      </p:sp>
      <p:sp>
        <p:nvSpPr>
          <p:cNvPr id="5" name="TextBox 4">
            <a:extLst>
              <a:ext uri="{FF2B5EF4-FFF2-40B4-BE49-F238E27FC236}">
                <a16:creationId xmlns:a16="http://schemas.microsoft.com/office/drawing/2014/main" id="{41309AE7-A4FF-469A-8568-042FCB1B9BC6}"/>
              </a:ext>
            </a:extLst>
          </p:cNvPr>
          <p:cNvSpPr txBox="1"/>
          <p:nvPr/>
        </p:nvSpPr>
        <p:spPr>
          <a:xfrm>
            <a:off x="905219" y="1501966"/>
            <a:ext cx="8673946"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b="1" u="sng"/>
              <a:t>Fat</a:t>
            </a:r>
            <a:r>
              <a:rPr lang="en-US" sz="2400" b="1"/>
              <a:t> =           calories per gram</a:t>
            </a:r>
          </a:p>
        </p:txBody>
      </p:sp>
      <p:pic>
        <p:nvPicPr>
          <p:cNvPr id="8" name="Graphic 8" descr="Badge 9">
            <a:extLst>
              <a:ext uri="{FF2B5EF4-FFF2-40B4-BE49-F238E27FC236}">
                <a16:creationId xmlns:a16="http://schemas.microsoft.com/office/drawing/2014/main" id="{BFC1F042-B181-4167-B7C5-27086D25BBF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738086" y="1293586"/>
            <a:ext cx="914400" cy="914400"/>
          </a:xfrm>
          <a:prstGeom prst="rect">
            <a:avLst/>
          </a:prstGeom>
        </p:spPr>
      </p:pic>
      <p:sp>
        <p:nvSpPr>
          <p:cNvPr id="9" name="TextBox 8">
            <a:extLst>
              <a:ext uri="{FF2B5EF4-FFF2-40B4-BE49-F238E27FC236}">
                <a16:creationId xmlns:a16="http://schemas.microsoft.com/office/drawing/2014/main" id="{58966B9E-F8E1-4854-959E-FFBAA7433C4F}"/>
              </a:ext>
            </a:extLst>
          </p:cNvPr>
          <p:cNvSpPr txBox="1"/>
          <p:nvPr/>
        </p:nvSpPr>
        <p:spPr>
          <a:xfrm>
            <a:off x="5785758" y="1331684"/>
            <a:ext cx="3214912" cy="150810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000" u="sng"/>
              <a:t>Saturated fats:</a:t>
            </a:r>
          </a:p>
          <a:p>
            <a:pPr algn="ctr"/>
            <a:r>
              <a:rPr lang="en-US"/>
              <a:t>- Straight fatty acid tails</a:t>
            </a:r>
          </a:p>
          <a:p>
            <a:pPr algn="ctr"/>
            <a:r>
              <a:rPr lang="en-US"/>
              <a:t>- Solid at room temperature</a:t>
            </a:r>
          </a:p>
          <a:p>
            <a:pPr algn="ctr"/>
            <a:r>
              <a:rPr lang="en-US"/>
              <a:t>(ex. Butter)</a:t>
            </a:r>
          </a:p>
        </p:txBody>
      </p:sp>
      <p:sp>
        <p:nvSpPr>
          <p:cNvPr id="10" name="TextBox 9">
            <a:extLst>
              <a:ext uri="{FF2B5EF4-FFF2-40B4-BE49-F238E27FC236}">
                <a16:creationId xmlns:a16="http://schemas.microsoft.com/office/drawing/2014/main" id="{8B4A19F8-AE6D-49A8-820E-D41F4BD4BBBB}"/>
              </a:ext>
            </a:extLst>
          </p:cNvPr>
          <p:cNvSpPr txBox="1"/>
          <p:nvPr/>
        </p:nvSpPr>
        <p:spPr>
          <a:xfrm>
            <a:off x="9096828" y="1331683"/>
            <a:ext cx="2743199" cy="178510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000" u="sng"/>
              <a:t>Unsaturated fats: </a:t>
            </a:r>
            <a:endParaRPr lang="en-US" u="sng"/>
          </a:p>
          <a:p>
            <a:pPr algn="ctr"/>
            <a:r>
              <a:rPr lang="en-US"/>
              <a:t>- Bent fatty acid tails (due to double bond)</a:t>
            </a:r>
          </a:p>
          <a:p>
            <a:pPr algn="ctr"/>
            <a:r>
              <a:rPr lang="en-US"/>
              <a:t>- Tend to be liquid at room temperature</a:t>
            </a:r>
          </a:p>
          <a:p>
            <a:pPr algn="ctr"/>
            <a:r>
              <a:rPr lang="en-US"/>
              <a:t>(ex. Olive oil)</a:t>
            </a:r>
          </a:p>
        </p:txBody>
      </p:sp>
      <p:sp>
        <p:nvSpPr>
          <p:cNvPr id="11" name="TextBox 10">
            <a:extLst>
              <a:ext uri="{FF2B5EF4-FFF2-40B4-BE49-F238E27FC236}">
                <a16:creationId xmlns:a16="http://schemas.microsoft.com/office/drawing/2014/main" id="{8AA90268-B10E-4B2F-BAC5-237DA5001B98}"/>
              </a:ext>
            </a:extLst>
          </p:cNvPr>
          <p:cNvSpPr txBox="1"/>
          <p:nvPr/>
        </p:nvSpPr>
        <p:spPr>
          <a:xfrm>
            <a:off x="7454898" y="3744683"/>
            <a:ext cx="2861128" cy="243143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000" u="sng"/>
              <a:t>Trans fats:</a:t>
            </a:r>
          </a:p>
          <a:p>
            <a:pPr algn="ctr"/>
            <a:r>
              <a:rPr lang="en-US" sz="1600"/>
              <a:t>- Contain trans double bonds</a:t>
            </a:r>
          </a:p>
          <a:p>
            <a:pPr algn="ctr"/>
            <a:r>
              <a:rPr lang="en-US" sz="1600"/>
              <a:t>- Rare in nature (produced during partial hydrogenation)</a:t>
            </a:r>
          </a:p>
          <a:p>
            <a:pPr algn="ctr"/>
            <a:r>
              <a:rPr lang="en-US" sz="1600"/>
              <a:t>- Solid at room temperature</a:t>
            </a:r>
          </a:p>
          <a:p>
            <a:pPr algn="ctr"/>
            <a:r>
              <a:rPr lang="en-US" sz="1600"/>
              <a:t>(ex. shortening)</a:t>
            </a:r>
          </a:p>
        </p:txBody>
      </p:sp>
      <p:sp>
        <p:nvSpPr>
          <p:cNvPr id="12" name="TextBox 11">
            <a:extLst>
              <a:ext uri="{FF2B5EF4-FFF2-40B4-BE49-F238E27FC236}">
                <a16:creationId xmlns:a16="http://schemas.microsoft.com/office/drawing/2014/main" id="{D3C467B4-DE9F-4881-9983-98071F0C2F45}"/>
              </a:ext>
            </a:extLst>
          </p:cNvPr>
          <p:cNvSpPr txBox="1"/>
          <p:nvPr/>
        </p:nvSpPr>
        <p:spPr>
          <a:xfrm>
            <a:off x="859971" y="2764970"/>
            <a:ext cx="4965698" cy="293413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a:t>Fats serve several important functions in the body:</a:t>
            </a:r>
          </a:p>
          <a:p>
            <a:pPr marL="285750" indent="-285750">
              <a:spcBef>
                <a:spcPts val="300"/>
              </a:spcBef>
              <a:spcAft>
                <a:spcPts val="500"/>
              </a:spcAft>
              <a:buFont typeface="Arial"/>
              <a:buChar char="•"/>
            </a:pPr>
            <a:r>
              <a:rPr lang="en-US" sz="2000"/>
              <a:t>Make up lipid membranes</a:t>
            </a:r>
          </a:p>
          <a:p>
            <a:pPr marL="285750" indent="-285750">
              <a:spcBef>
                <a:spcPts val="300"/>
              </a:spcBef>
              <a:spcAft>
                <a:spcPts val="500"/>
              </a:spcAft>
              <a:buFont typeface="Arial"/>
              <a:buChar char="•"/>
            </a:pPr>
            <a:r>
              <a:rPr lang="en-US" sz="2000"/>
              <a:t>Help to transport vitamins</a:t>
            </a:r>
          </a:p>
          <a:p>
            <a:pPr marL="285750" indent="-285750">
              <a:spcBef>
                <a:spcPts val="300"/>
              </a:spcBef>
              <a:spcAft>
                <a:spcPts val="500"/>
              </a:spcAft>
              <a:buFont typeface="Arial"/>
              <a:buChar char="•"/>
            </a:pPr>
            <a:r>
              <a:rPr lang="en-US" sz="2000"/>
              <a:t>Energy storage</a:t>
            </a:r>
          </a:p>
          <a:p>
            <a:pPr marL="285750" indent="-285750">
              <a:spcBef>
                <a:spcPts val="300"/>
              </a:spcBef>
              <a:spcAft>
                <a:spcPts val="500"/>
              </a:spcAft>
              <a:buFont typeface="Arial"/>
              <a:buChar char="•"/>
            </a:pPr>
            <a:r>
              <a:rPr lang="en-US" sz="2000"/>
              <a:t>Required to produce sex hormones</a:t>
            </a:r>
          </a:p>
          <a:p>
            <a:pPr marL="285750" indent="-285750">
              <a:buFont typeface="Arial"/>
              <a:buChar char="•"/>
            </a:pPr>
            <a:endParaRPr lang="en-US" sz="2000"/>
          </a:p>
          <a:p>
            <a:pPr marL="285750" indent="-285750">
              <a:buFont typeface="Arial"/>
              <a:buChar char="•"/>
            </a:pPr>
            <a:endParaRPr lang="en-US"/>
          </a:p>
        </p:txBody>
      </p:sp>
      <p:sp>
        <p:nvSpPr>
          <p:cNvPr id="4" name="Oval 3">
            <a:extLst>
              <a:ext uri="{FF2B5EF4-FFF2-40B4-BE49-F238E27FC236}">
                <a16:creationId xmlns:a16="http://schemas.microsoft.com/office/drawing/2014/main" id="{2F7EBF8C-90CC-49C7-A5B7-5E57F403CA09}"/>
              </a:ext>
            </a:extLst>
          </p:cNvPr>
          <p:cNvSpPr/>
          <p:nvPr/>
        </p:nvSpPr>
        <p:spPr>
          <a:xfrm>
            <a:off x="5920014" y="613228"/>
            <a:ext cx="2966356" cy="2957285"/>
          </a:xfrm>
          <a:prstGeom prst="ellipse">
            <a:avLst/>
          </a:prstGeom>
          <a:noFill/>
          <a:ln w="57150">
            <a:solidFill>
              <a:srgbClr val="0751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a:extLst>
              <a:ext uri="{FF2B5EF4-FFF2-40B4-BE49-F238E27FC236}">
                <a16:creationId xmlns:a16="http://schemas.microsoft.com/office/drawing/2014/main" id="{3AC5345D-9B47-4CF2-BDDF-BAA81BF6BFF5}"/>
              </a:ext>
            </a:extLst>
          </p:cNvPr>
          <p:cNvSpPr/>
          <p:nvPr/>
        </p:nvSpPr>
        <p:spPr>
          <a:xfrm>
            <a:off x="8995227" y="613227"/>
            <a:ext cx="2966356" cy="2957285"/>
          </a:xfrm>
          <a:prstGeom prst="ellipse">
            <a:avLst/>
          </a:prstGeom>
          <a:noFill/>
          <a:ln w="57150">
            <a:solidFill>
              <a:srgbClr val="036E3D">
                <a:alpha val="78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id="{6ED37110-5E5C-451E-9464-F41593339775}"/>
              </a:ext>
            </a:extLst>
          </p:cNvPr>
          <p:cNvSpPr/>
          <p:nvPr/>
        </p:nvSpPr>
        <p:spPr>
          <a:xfrm>
            <a:off x="7407726" y="3352798"/>
            <a:ext cx="2966356" cy="2957285"/>
          </a:xfrm>
          <a:prstGeom prst="ellipse">
            <a:avLst/>
          </a:prstGeom>
          <a:noFill/>
          <a:ln w="571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7F7F7F"/>
              </a:solidFill>
            </a:endParaRPr>
          </a:p>
        </p:txBody>
      </p:sp>
      <p:sp>
        <p:nvSpPr>
          <p:cNvPr id="15" name="TextBox 14">
            <a:extLst>
              <a:ext uri="{FF2B5EF4-FFF2-40B4-BE49-F238E27FC236}">
                <a16:creationId xmlns:a16="http://schemas.microsoft.com/office/drawing/2014/main" id="{EE7D4043-CC99-437A-848B-AB679EC81012}"/>
              </a:ext>
            </a:extLst>
          </p:cNvPr>
          <p:cNvSpPr txBox="1"/>
          <p:nvPr/>
        </p:nvSpPr>
        <p:spPr>
          <a:xfrm>
            <a:off x="6107824" y="6596390"/>
            <a:ext cx="6091381" cy="2616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en-US" sz="1050">
                <a:solidFill>
                  <a:schemeClr val="bg1"/>
                </a:solidFill>
                <a:ea typeface="+mn-lt"/>
                <a:cs typeface="+mn-lt"/>
              </a:rPr>
              <a:t>Gordon &amp; Wardlaw. </a:t>
            </a:r>
            <a:r>
              <a:rPr lang="en-US" sz="1050" i="1">
                <a:solidFill>
                  <a:schemeClr val="bg1"/>
                </a:solidFill>
                <a:ea typeface="+mn-lt"/>
                <a:cs typeface="+mn-lt"/>
              </a:rPr>
              <a:t>Contemporary nutrition 6th ed. </a:t>
            </a:r>
            <a:r>
              <a:rPr lang="en-US" sz="1050">
                <a:solidFill>
                  <a:schemeClr val="bg1"/>
                </a:solidFill>
                <a:ea typeface="+mn-lt"/>
                <a:cs typeface="+mn-lt"/>
              </a:rPr>
              <a:t>2004</a:t>
            </a:r>
            <a:endParaRPr lang="en-US" sz="1400" i="1">
              <a:solidFill>
                <a:schemeClr val="bg1"/>
              </a:solidFill>
              <a:ea typeface="+mn-lt"/>
              <a:cs typeface="+mn-lt"/>
            </a:endParaRPr>
          </a:p>
        </p:txBody>
      </p:sp>
      <p:cxnSp>
        <p:nvCxnSpPr>
          <p:cNvPr id="16" name="Straight Connector 15">
            <a:extLst>
              <a:ext uri="{FF2B5EF4-FFF2-40B4-BE49-F238E27FC236}">
                <a16:creationId xmlns:a16="http://schemas.microsoft.com/office/drawing/2014/main" id="{16B19809-8BA2-C847-BD62-F934F1C06905}"/>
              </a:ext>
            </a:extLst>
          </p:cNvPr>
          <p:cNvCxnSpPr>
            <a:cxnSpLocks/>
          </p:cNvCxnSpPr>
          <p:nvPr/>
        </p:nvCxnSpPr>
        <p:spPr>
          <a:xfrm>
            <a:off x="861847" y="1114097"/>
            <a:ext cx="2480443" cy="0"/>
          </a:xfrm>
          <a:prstGeom prst="line">
            <a:avLst/>
          </a:prstGeom>
          <a:ln w="381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187565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E158A7-C091-0D4C-BB9A-33DA3C9B2475}"/>
              </a:ext>
            </a:extLst>
          </p:cNvPr>
          <p:cNvSpPr>
            <a:spLocks noGrp="1"/>
          </p:cNvSpPr>
          <p:nvPr>
            <p:ph type="title"/>
          </p:nvPr>
        </p:nvSpPr>
        <p:spPr/>
        <p:txBody>
          <a:bodyPr/>
          <a:lstStyle/>
          <a:p>
            <a:r>
              <a:rPr lang="en-US"/>
              <a:t>Overview- Nutrients</a:t>
            </a:r>
          </a:p>
        </p:txBody>
      </p:sp>
      <p:sp>
        <p:nvSpPr>
          <p:cNvPr id="3" name="Text Placeholder 2">
            <a:extLst>
              <a:ext uri="{FF2B5EF4-FFF2-40B4-BE49-F238E27FC236}">
                <a16:creationId xmlns:a16="http://schemas.microsoft.com/office/drawing/2014/main" id="{0EFF185E-D943-8041-AAAF-A2438C586D71}"/>
              </a:ext>
            </a:extLst>
          </p:cNvPr>
          <p:cNvSpPr>
            <a:spLocks noGrp="1"/>
          </p:cNvSpPr>
          <p:nvPr>
            <p:ph type="body" sz="quarter" idx="10"/>
          </p:nvPr>
        </p:nvSpPr>
        <p:spPr/>
        <p:txBody>
          <a:bodyPr vert="horz" lIns="91440" tIns="45720" rIns="91440" bIns="45720" rtlCol="0" anchor="t">
            <a:noAutofit/>
          </a:bodyPr>
          <a:lstStyle/>
          <a:p>
            <a:pPr algn="ctr"/>
            <a:r>
              <a:rPr lang="en-US" sz="2400">
                <a:latin typeface="Century Gothic"/>
              </a:rPr>
              <a:t>A nutrient is a chemical substance in food that contributes to the survival and growth of an organism</a:t>
            </a:r>
            <a:endParaRPr lang="en-US" sz="2400"/>
          </a:p>
          <a:p>
            <a:pPr algn="ctr"/>
            <a:r>
              <a:rPr lang="en-US" sz="2400"/>
              <a:t>The 6 Nutrients we will be discussing in this introductory lecture are:</a:t>
            </a:r>
          </a:p>
        </p:txBody>
      </p:sp>
      <p:sp>
        <p:nvSpPr>
          <p:cNvPr id="47" name="Hexagon 4"/>
          <p:cNvSpPr/>
          <p:nvPr/>
        </p:nvSpPr>
        <p:spPr>
          <a:xfrm rot="16200000">
            <a:off x="357346" y="3647625"/>
            <a:ext cx="1895457" cy="1634015"/>
          </a:xfrm>
          <a:prstGeom prst="hexagon">
            <a:avLst/>
          </a:prstGeom>
          <a:noFill/>
          <a:ln w="111125" cmpd="sng">
            <a:solidFill>
              <a:srgbClr val="036E3D"/>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8" name="Hexagon 5"/>
          <p:cNvSpPr/>
          <p:nvPr/>
        </p:nvSpPr>
        <p:spPr>
          <a:xfrm rot="16200000">
            <a:off x="2274158" y="3647625"/>
            <a:ext cx="1895457" cy="1634015"/>
          </a:xfrm>
          <a:prstGeom prst="hexagon">
            <a:avLst/>
          </a:prstGeom>
          <a:noFill/>
          <a:ln w="111125" cmpd="sng">
            <a:solidFill>
              <a:schemeClr val="tx1">
                <a:lumMod val="65000"/>
                <a:lumOff val="3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9" name="Hexagon 6"/>
          <p:cNvSpPr/>
          <p:nvPr/>
        </p:nvSpPr>
        <p:spPr>
          <a:xfrm rot="16200000">
            <a:off x="4190970" y="3647625"/>
            <a:ext cx="1895457" cy="1634015"/>
          </a:xfrm>
          <a:prstGeom prst="hexagon">
            <a:avLst/>
          </a:prstGeom>
          <a:noFill/>
          <a:ln w="111125" cmpd="sng">
            <a:solidFill>
              <a:srgbClr val="036E3D"/>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0" name="Hexagon 7"/>
          <p:cNvSpPr/>
          <p:nvPr/>
        </p:nvSpPr>
        <p:spPr>
          <a:xfrm rot="16200000">
            <a:off x="8024594" y="3647625"/>
            <a:ext cx="1895457" cy="1634015"/>
          </a:xfrm>
          <a:prstGeom prst="hexagon">
            <a:avLst/>
          </a:prstGeom>
          <a:noFill/>
          <a:ln w="111125" cmpd="sng">
            <a:solidFill>
              <a:srgbClr val="036E3D"/>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1" name="Hexagon 8"/>
          <p:cNvSpPr/>
          <p:nvPr/>
        </p:nvSpPr>
        <p:spPr>
          <a:xfrm rot="16200000">
            <a:off x="6107782" y="3647626"/>
            <a:ext cx="1895457" cy="1634015"/>
          </a:xfrm>
          <a:prstGeom prst="hexagon">
            <a:avLst/>
          </a:prstGeom>
          <a:noFill/>
          <a:ln w="111125" cmpd="sng">
            <a:solidFill>
              <a:schemeClr val="tx1">
                <a:lumMod val="65000"/>
                <a:lumOff val="3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2" name="Hexagon 9"/>
          <p:cNvSpPr/>
          <p:nvPr/>
        </p:nvSpPr>
        <p:spPr>
          <a:xfrm rot="16200000">
            <a:off x="9941408" y="3647626"/>
            <a:ext cx="1895457" cy="1634015"/>
          </a:xfrm>
          <a:prstGeom prst="hexagon">
            <a:avLst/>
          </a:prstGeom>
          <a:noFill/>
          <a:ln w="111125" cmpd="sng">
            <a:solidFill>
              <a:schemeClr val="tx1">
                <a:lumMod val="65000"/>
                <a:lumOff val="3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3" name="Freeform 12"/>
          <p:cNvSpPr>
            <a:spLocks noEditPoints="1"/>
          </p:cNvSpPr>
          <p:nvPr/>
        </p:nvSpPr>
        <p:spPr bwMode="auto">
          <a:xfrm>
            <a:off x="970476" y="4077494"/>
            <a:ext cx="669196" cy="703368"/>
          </a:xfrm>
          <a:custGeom>
            <a:avLst/>
            <a:gdLst>
              <a:gd name="T0" fmla="*/ 3 w 470"/>
              <a:gd name="T1" fmla="*/ 133 h 494"/>
              <a:gd name="T2" fmla="*/ 23 w 470"/>
              <a:gd name="T3" fmla="*/ 178 h 494"/>
              <a:gd name="T4" fmla="*/ 33 w 470"/>
              <a:gd name="T5" fmla="*/ 388 h 494"/>
              <a:gd name="T6" fmla="*/ 99 w 470"/>
              <a:gd name="T7" fmla="*/ 476 h 494"/>
              <a:gd name="T8" fmla="*/ 128 w 470"/>
              <a:gd name="T9" fmla="*/ 493 h 494"/>
              <a:gd name="T10" fmla="*/ 349 w 470"/>
              <a:gd name="T11" fmla="*/ 493 h 494"/>
              <a:gd name="T12" fmla="*/ 387 w 470"/>
              <a:gd name="T13" fmla="*/ 477 h 494"/>
              <a:gd name="T14" fmla="*/ 416 w 470"/>
              <a:gd name="T15" fmla="*/ 448 h 494"/>
              <a:gd name="T16" fmla="*/ 434 w 470"/>
              <a:gd name="T17" fmla="*/ 409 h 494"/>
              <a:gd name="T18" fmla="*/ 438 w 470"/>
              <a:gd name="T19" fmla="*/ 235 h 494"/>
              <a:gd name="T20" fmla="*/ 458 w 470"/>
              <a:gd name="T21" fmla="*/ 202 h 494"/>
              <a:gd name="T22" fmla="*/ 470 w 470"/>
              <a:gd name="T23" fmla="*/ 149 h 494"/>
              <a:gd name="T24" fmla="*/ 464 w 470"/>
              <a:gd name="T25" fmla="*/ 125 h 494"/>
              <a:gd name="T26" fmla="*/ 437 w 470"/>
              <a:gd name="T27" fmla="*/ 90 h 494"/>
              <a:gd name="T28" fmla="*/ 396 w 470"/>
              <a:gd name="T29" fmla="*/ 50 h 494"/>
              <a:gd name="T30" fmla="*/ 341 w 470"/>
              <a:gd name="T31" fmla="*/ 17 h 494"/>
              <a:gd name="T32" fmla="*/ 246 w 470"/>
              <a:gd name="T33" fmla="*/ 1 h 494"/>
              <a:gd name="T34" fmla="*/ 139 w 470"/>
              <a:gd name="T35" fmla="*/ 5 h 494"/>
              <a:gd name="T36" fmla="*/ 62 w 470"/>
              <a:gd name="T37" fmla="*/ 22 h 494"/>
              <a:gd name="T38" fmla="*/ 22 w 470"/>
              <a:gd name="T39" fmla="*/ 51 h 494"/>
              <a:gd name="T40" fmla="*/ 5 w 470"/>
              <a:gd name="T41" fmla="*/ 76 h 494"/>
              <a:gd name="T42" fmla="*/ 0 w 470"/>
              <a:gd name="T43" fmla="*/ 106 h 494"/>
              <a:gd name="T44" fmla="*/ 342 w 470"/>
              <a:gd name="T45" fmla="*/ 433 h 494"/>
              <a:gd name="T46" fmla="*/ 378 w 470"/>
              <a:gd name="T47" fmla="*/ 410 h 494"/>
              <a:gd name="T48" fmla="*/ 387 w 470"/>
              <a:gd name="T49" fmla="*/ 192 h 494"/>
              <a:gd name="T50" fmla="*/ 409 w 470"/>
              <a:gd name="T51" fmla="*/ 153 h 494"/>
              <a:gd name="T52" fmla="*/ 418 w 470"/>
              <a:gd name="T53" fmla="*/ 118 h 494"/>
              <a:gd name="T54" fmla="*/ 436 w 470"/>
              <a:gd name="T55" fmla="*/ 145 h 494"/>
              <a:gd name="T56" fmla="*/ 432 w 470"/>
              <a:gd name="T57" fmla="*/ 174 h 494"/>
              <a:gd name="T58" fmla="*/ 414 w 470"/>
              <a:gd name="T59" fmla="*/ 212 h 494"/>
              <a:gd name="T60" fmla="*/ 405 w 470"/>
              <a:gd name="T61" fmla="*/ 230 h 494"/>
              <a:gd name="T62" fmla="*/ 404 w 470"/>
              <a:gd name="T63" fmla="*/ 392 h 494"/>
              <a:gd name="T64" fmla="*/ 381 w 470"/>
              <a:gd name="T65" fmla="*/ 438 h 494"/>
              <a:gd name="T66" fmla="*/ 358 w 470"/>
              <a:gd name="T67" fmla="*/ 456 h 494"/>
              <a:gd name="T68" fmla="*/ 139 w 470"/>
              <a:gd name="T69" fmla="*/ 460 h 494"/>
              <a:gd name="T70" fmla="*/ 126 w 470"/>
              <a:gd name="T71" fmla="*/ 457 h 494"/>
              <a:gd name="T72" fmla="*/ 357 w 470"/>
              <a:gd name="T73" fmla="*/ 175 h 494"/>
              <a:gd name="T74" fmla="*/ 353 w 470"/>
              <a:gd name="T75" fmla="*/ 378 h 494"/>
              <a:gd name="T76" fmla="*/ 350 w 470"/>
              <a:gd name="T77" fmla="*/ 391 h 494"/>
              <a:gd name="T78" fmla="*/ 336 w 470"/>
              <a:gd name="T79" fmla="*/ 401 h 494"/>
              <a:gd name="T80" fmla="*/ 83 w 470"/>
              <a:gd name="T81" fmla="*/ 401 h 494"/>
              <a:gd name="T82" fmla="*/ 72 w 470"/>
              <a:gd name="T83" fmla="*/ 394 h 494"/>
              <a:gd name="T84" fmla="*/ 65 w 470"/>
              <a:gd name="T85" fmla="*/ 378 h 494"/>
              <a:gd name="T86" fmla="*/ 62 w 470"/>
              <a:gd name="T87" fmla="*/ 175 h 494"/>
              <a:gd name="T88" fmla="*/ 46 w 470"/>
              <a:gd name="T89" fmla="*/ 153 h 494"/>
              <a:gd name="T90" fmla="*/ 33 w 470"/>
              <a:gd name="T91" fmla="*/ 106 h 494"/>
              <a:gd name="T92" fmla="*/ 38 w 470"/>
              <a:gd name="T93" fmla="*/ 85 h 494"/>
              <a:gd name="T94" fmla="*/ 67 w 470"/>
              <a:gd name="T95" fmla="*/ 57 h 494"/>
              <a:gd name="T96" fmla="*/ 115 w 470"/>
              <a:gd name="T97" fmla="*/ 42 h 494"/>
              <a:gd name="T98" fmla="*/ 209 w 470"/>
              <a:gd name="T99" fmla="*/ 33 h 494"/>
              <a:gd name="T100" fmla="*/ 332 w 470"/>
              <a:gd name="T101" fmla="*/ 49 h 494"/>
              <a:gd name="T102" fmla="*/ 361 w 470"/>
              <a:gd name="T103" fmla="*/ 62 h 494"/>
              <a:gd name="T104" fmla="*/ 384 w 470"/>
              <a:gd name="T105" fmla="*/ 95 h 494"/>
              <a:gd name="T106" fmla="*/ 384 w 470"/>
              <a:gd name="T107" fmla="*/ 118 h 494"/>
              <a:gd name="T108" fmla="*/ 367 w 470"/>
              <a:gd name="T109" fmla="*/ 162 h 4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470" h="494">
                <a:moveTo>
                  <a:pt x="0" y="106"/>
                </a:moveTo>
                <a:lnTo>
                  <a:pt x="0" y="106"/>
                </a:lnTo>
                <a:lnTo>
                  <a:pt x="1" y="120"/>
                </a:lnTo>
                <a:lnTo>
                  <a:pt x="3" y="133"/>
                </a:lnTo>
                <a:lnTo>
                  <a:pt x="7" y="147"/>
                </a:lnTo>
                <a:lnTo>
                  <a:pt x="12" y="159"/>
                </a:lnTo>
                <a:lnTo>
                  <a:pt x="17" y="169"/>
                </a:lnTo>
                <a:lnTo>
                  <a:pt x="23" y="178"/>
                </a:lnTo>
                <a:lnTo>
                  <a:pt x="32" y="192"/>
                </a:lnTo>
                <a:lnTo>
                  <a:pt x="32" y="378"/>
                </a:lnTo>
                <a:lnTo>
                  <a:pt x="32" y="378"/>
                </a:lnTo>
                <a:lnTo>
                  <a:pt x="33" y="388"/>
                </a:lnTo>
                <a:lnTo>
                  <a:pt x="36" y="399"/>
                </a:lnTo>
                <a:lnTo>
                  <a:pt x="40" y="409"/>
                </a:lnTo>
                <a:lnTo>
                  <a:pt x="47" y="417"/>
                </a:lnTo>
                <a:lnTo>
                  <a:pt x="99" y="476"/>
                </a:lnTo>
                <a:lnTo>
                  <a:pt x="99" y="476"/>
                </a:lnTo>
                <a:lnTo>
                  <a:pt x="108" y="483"/>
                </a:lnTo>
                <a:lnTo>
                  <a:pt x="117" y="489"/>
                </a:lnTo>
                <a:lnTo>
                  <a:pt x="128" y="493"/>
                </a:lnTo>
                <a:lnTo>
                  <a:pt x="139" y="494"/>
                </a:lnTo>
                <a:lnTo>
                  <a:pt x="339" y="494"/>
                </a:lnTo>
                <a:lnTo>
                  <a:pt x="339" y="494"/>
                </a:lnTo>
                <a:lnTo>
                  <a:pt x="349" y="493"/>
                </a:lnTo>
                <a:lnTo>
                  <a:pt x="359" y="491"/>
                </a:lnTo>
                <a:lnTo>
                  <a:pt x="369" y="488"/>
                </a:lnTo>
                <a:lnTo>
                  <a:pt x="378" y="482"/>
                </a:lnTo>
                <a:lnTo>
                  <a:pt x="387" y="477"/>
                </a:lnTo>
                <a:lnTo>
                  <a:pt x="395" y="471"/>
                </a:lnTo>
                <a:lnTo>
                  <a:pt x="402" y="464"/>
                </a:lnTo>
                <a:lnTo>
                  <a:pt x="410" y="456"/>
                </a:lnTo>
                <a:lnTo>
                  <a:pt x="416" y="448"/>
                </a:lnTo>
                <a:lnTo>
                  <a:pt x="422" y="438"/>
                </a:lnTo>
                <a:lnTo>
                  <a:pt x="426" y="429"/>
                </a:lnTo>
                <a:lnTo>
                  <a:pt x="430" y="419"/>
                </a:lnTo>
                <a:lnTo>
                  <a:pt x="434" y="409"/>
                </a:lnTo>
                <a:lnTo>
                  <a:pt x="436" y="399"/>
                </a:lnTo>
                <a:lnTo>
                  <a:pt x="437" y="388"/>
                </a:lnTo>
                <a:lnTo>
                  <a:pt x="438" y="379"/>
                </a:lnTo>
                <a:lnTo>
                  <a:pt x="438" y="235"/>
                </a:lnTo>
                <a:lnTo>
                  <a:pt x="438" y="235"/>
                </a:lnTo>
                <a:lnTo>
                  <a:pt x="447" y="221"/>
                </a:lnTo>
                <a:lnTo>
                  <a:pt x="453" y="212"/>
                </a:lnTo>
                <a:lnTo>
                  <a:pt x="458" y="202"/>
                </a:lnTo>
                <a:lnTo>
                  <a:pt x="462" y="190"/>
                </a:lnTo>
                <a:lnTo>
                  <a:pt x="466" y="176"/>
                </a:lnTo>
                <a:lnTo>
                  <a:pt x="469" y="163"/>
                </a:lnTo>
                <a:lnTo>
                  <a:pt x="470" y="149"/>
                </a:lnTo>
                <a:lnTo>
                  <a:pt x="470" y="149"/>
                </a:lnTo>
                <a:lnTo>
                  <a:pt x="469" y="141"/>
                </a:lnTo>
                <a:lnTo>
                  <a:pt x="467" y="133"/>
                </a:lnTo>
                <a:lnTo>
                  <a:pt x="464" y="125"/>
                </a:lnTo>
                <a:lnTo>
                  <a:pt x="460" y="118"/>
                </a:lnTo>
                <a:lnTo>
                  <a:pt x="456" y="111"/>
                </a:lnTo>
                <a:lnTo>
                  <a:pt x="450" y="104"/>
                </a:lnTo>
                <a:lnTo>
                  <a:pt x="437" y="90"/>
                </a:lnTo>
                <a:lnTo>
                  <a:pt x="433" y="86"/>
                </a:lnTo>
                <a:lnTo>
                  <a:pt x="433" y="86"/>
                </a:lnTo>
                <a:lnTo>
                  <a:pt x="396" y="50"/>
                </a:lnTo>
                <a:lnTo>
                  <a:pt x="396" y="50"/>
                </a:lnTo>
                <a:lnTo>
                  <a:pt x="385" y="38"/>
                </a:lnTo>
                <a:lnTo>
                  <a:pt x="372" y="29"/>
                </a:lnTo>
                <a:lnTo>
                  <a:pt x="356" y="22"/>
                </a:lnTo>
                <a:lnTo>
                  <a:pt x="341" y="17"/>
                </a:lnTo>
                <a:lnTo>
                  <a:pt x="341" y="17"/>
                </a:lnTo>
                <a:lnTo>
                  <a:pt x="310" y="10"/>
                </a:lnTo>
                <a:lnTo>
                  <a:pt x="279" y="5"/>
                </a:lnTo>
                <a:lnTo>
                  <a:pt x="246" y="1"/>
                </a:lnTo>
                <a:lnTo>
                  <a:pt x="209" y="0"/>
                </a:lnTo>
                <a:lnTo>
                  <a:pt x="209" y="0"/>
                </a:lnTo>
                <a:lnTo>
                  <a:pt x="173" y="1"/>
                </a:lnTo>
                <a:lnTo>
                  <a:pt x="139" y="5"/>
                </a:lnTo>
                <a:lnTo>
                  <a:pt x="108" y="10"/>
                </a:lnTo>
                <a:lnTo>
                  <a:pt x="78" y="17"/>
                </a:lnTo>
                <a:lnTo>
                  <a:pt x="78" y="17"/>
                </a:lnTo>
                <a:lnTo>
                  <a:pt x="62" y="22"/>
                </a:lnTo>
                <a:lnTo>
                  <a:pt x="46" y="30"/>
                </a:lnTo>
                <a:lnTo>
                  <a:pt x="33" y="39"/>
                </a:lnTo>
                <a:lnTo>
                  <a:pt x="27" y="45"/>
                </a:lnTo>
                <a:lnTo>
                  <a:pt x="22" y="51"/>
                </a:lnTo>
                <a:lnTo>
                  <a:pt x="16" y="57"/>
                </a:lnTo>
                <a:lnTo>
                  <a:pt x="12" y="63"/>
                </a:lnTo>
                <a:lnTo>
                  <a:pt x="8" y="70"/>
                </a:lnTo>
                <a:lnTo>
                  <a:pt x="5" y="76"/>
                </a:lnTo>
                <a:lnTo>
                  <a:pt x="3" y="83"/>
                </a:lnTo>
                <a:lnTo>
                  <a:pt x="1" y="90"/>
                </a:lnTo>
                <a:lnTo>
                  <a:pt x="0" y="98"/>
                </a:lnTo>
                <a:lnTo>
                  <a:pt x="0" y="106"/>
                </a:lnTo>
                <a:lnTo>
                  <a:pt x="0" y="106"/>
                </a:lnTo>
                <a:close/>
                <a:moveTo>
                  <a:pt x="331" y="434"/>
                </a:moveTo>
                <a:lnTo>
                  <a:pt x="331" y="434"/>
                </a:lnTo>
                <a:lnTo>
                  <a:pt x="342" y="433"/>
                </a:lnTo>
                <a:lnTo>
                  <a:pt x="352" y="430"/>
                </a:lnTo>
                <a:lnTo>
                  <a:pt x="363" y="425"/>
                </a:lnTo>
                <a:lnTo>
                  <a:pt x="371" y="418"/>
                </a:lnTo>
                <a:lnTo>
                  <a:pt x="378" y="410"/>
                </a:lnTo>
                <a:lnTo>
                  <a:pt x="383" y="400"/>
                </a:lnTo>
                <a:lnTo>
                  <a:pt x="386" y="389"/>
                </a:lnTo>
                <a:lnTo>
                  <a:pt x="387" y="378"/>
                </a:lnTo>
                <a:lnTo>
                  <a:pt x="387" y="192"/>
                </a:lnTo>
                <a:lnTo>
                  <a:pt x="387" y="192"/>
                </a:lnTo>
                <a:lnTo>
                  <a:pt x="394" y="181"/>
                </a:lnTo>
                <a:lnTo>
                  <a:pt x="404" y="163"/>
                </a:lnTo>
                <a:lnTo>
                  <a:pt x="409" y="153"/>
                </a:lnTo>
                <a:lnTo>
                  <a:pt x="413" y="143"/>
                </a:lnTo>
                <a:lnTo>
                  <a:pt x="416" y="130"/>
                </a:lnTo>
                <a:lnTo>
                  <a:pt x="418" y="118"/>
                </a:lnTo>
                <a:lnTo>
                  <a:pt x="418" y="118"/>
                </a:lnTo>
                <a:lnTo>
                  <a:pt x="425" y="125"/>
                </a:lnTo>
                <a:lnTo>
                  <a:pt x="431" y="133"/>
                </a:lnTo>
                <a:lnTo>
                  <a:pt x="435" y="141"/>
                </a:lnTo>
                <a:lnTo>
                  <a:pt x="436" y="145"/>
                </a:lnTo>
                <a:lnTo>
                  <a:pt x="437" y="149"/>
                </a:lnTo>
                <a:lnTo>
                  <a:pt x="437" y="149"/>
                </a:lnTo>
                <a:lnTo>
                  <a:pt x="435" y="161"/>
                </a:lnTo>
                <a:lnTo>
                  <a:pt x="432" y="174"/>
                </a:lnTo>
                <a:lnTo>
                  <a:pt x="428" y="186"/>
                </a:lnTo>
                <a:lnTo>
                  <a:pt x="423" y="196"/>
                </a:lnTo>
                <a:lnTo>
                  <a:pt x="418" y="205"/>
                </a:lnTo>
                <a:lnTo>
                  <a:pt x="414" y="212"/>
                </a:lnTo>
                <a:lnTo>
                  <a:pt x="409" y="218"/>
                </a:lnTo>
                <a:lnTo>
                  <a:pt x="409" y="218"/>
                </a:lnTo>
                <a:lnTo>
                  <a:pt x="406" y="224"/>
                </a:lnTo>
                <a:lnTo>
                  <a:pt x="405" y="230"/>
                </a:lnTo>
                <a:lnTo>
                  <a:pt x="405" y="379"/>
                </a:lnTo>
                <a:lnTo>
                  <a:pt x="405" y="379"/>
                </a:lnTo>
                <a:lnTo>
                  <a:pt x="405" y="385"/>
                </a:lnTo>
                <a:lnTo>
                  <a:pt x="404" y="392"/>
                </a:lnTo>
                <a:lnTo>
                  <a:pt x="399" y="407"/>
                </a:lnTo>
                <a:lnTo>
                  <a:pt x="393" y="421"/>
                </a:lnTo>
                <a:lnTo>
                  <a:pt x="385" y="433"/>
                </a:lnTo>
                <a:lnTo>
                  <a:pt x="381" y="438"/>
                </a:lnTo>
                <a:lnTo>
                  <a:pt x="376" y="445"/>
                </a:lnTo>
                <a:lnTo>
                  <a:pt x="370" y="449"/>
                </a:lnTo>
                <a:lnTo>
                  <a:pt x="365" y="453"/>
                </a:lnTo>
                <a:lnTo>
                  <a:pt x="358" y="456"/>
                </a:lnTo>
                <a:lnTo>
                  <a:pt x="352" y="458"/>
                </a:lnTo>
                <a:lnTo>
                  <a:pt x="346" y="460"/>
                </a:lnTo>
                <a:lnTo>
                  <a:pt x="339" y="460"/>
                </a:lnTo>
                <a:lnTo>
                  <a:pt x="139" y="460"/>
                </a:lnTo>
                <a:lnTo>
                  <a:pt x="139" y="460"/>
                </a:lnTo>
                <a:lnTo>
                  <a:pt x="134" y="460"/>
                </a:lnTo>
                <a:lnTo>
                  <a:pt x="130" y="459"/>
                </a:lnTo>
                <a:lnTo>
                  <a:pt x="126" y="457"/>
                </a:lnTo>
                <a:lnTo>
                  <a:pt x="123" y="454"/>
                </a:lnTo>
                <a:lnTo>
                  <a:pt x="109" y="434"/>
                </a:lnTo>
                <a:lnTo>
                  <a:pt x="331" y="434"/>
                </a:lnTo>
                <a:close/>
                <a:moveTo>
                  <a:pt x="357" y="175"/>
                </a:moveTo>
                <a:lnTo>
                  <a:pt x="357" y="175"/>
                </a:lnTo>
                <a:lnTo>
                  <a:pt x="354" y="181"/>
                </a:lnTo>
                <a:lnTo>
                  <a:pt x="353" y="186"/>
                </a:lnTo>
                <a:lnTo>
                  <a:pt x="353" y="378"/>
                </a:lnTo>
                <a:lnTo>
                  <a:pt x="353" y="378"/>
                </a:lnTo>
                <a:lnTo>
                  <a:pt x="353" y="383"/>
                </a:lnTo>
                <a:lnTo>
                  <a:pt x="352" y="387"/>
                </a:lnTo>
                <a:lnTo>
                  <a:pt x="350" y="391"/>
                </a:lnTo>
                <a:lnTo>
                  <a:pt x="347" y="394"/>
                </a:lnTo>
                <a:lnTo>
                  <a:pt x="344" y="397"/>
                </a:lnTo>
                <a:lnTo>
                  <a:pt x="340" y="400"/>
                </a:lnTo>
                <a:lnTo>
                  <a:pt x="336" y="401"/>
                </a:lnTo>
                <a:lnTo>
                  <a:pt x="331" y="402"/>
                </a:lnTo>
                <a:lnTo>
                  <a:pt x="88" y="402"/>
                </a:lnTo>
                <a:lnTo>
                  <a:pt x="88" y="402"/>
                </a:lnTo>
                <a:lnTo>
                  <a:pt x="83" y="401"/>
                </a:lnTo>
                <a:lnTo>
                  <a:pt x="79" y="400"/>
                </a:lnTo>
                <a:lnTo>
                  <a:pt x="75" y="397"/>
                </a:lnTo>
                <a:lnTo>
                  <a:pt x="72" y="394"/>
                </a:lnTo>
                <a:lnTo>
                  <a:pt x="72" y="394"/>
                </a:lnTo>
                <a:lnTo>
                  <a:pt x="69" y="391"/>
                </a:lnTo>
                <a:lnTo>
                  <a:pt x="67" y="387"/>
                </a:lnTo>
                <a:lnTo>
                  <a:pt x="66" y="382"/>
                </a:lnTo>
                <a:lnTo>
                  <a:pt x="65" y="378"/>
                </a:lnTo>
                <a:lnTo>
                  <a:pt x="65" y="186"/>
                </a:lnTo>
                <a:lnTo>
                  <a:pt x="65" y="186"/>
                </a:lnTo>
                <a:lnTo>
                  <a:pt x="64" y="181"/>
                </a:lnTo>
                <a:lnTo>
                  <a:pt x="62" y="175"/>
                </a:lnTo>
                <a:lnTo>
                  <a:pt x="62" y="175"/>
                </a:lnTo>
                <a:lnTo>
                  <a:pt x="56" y="169"/>
                </a:lnTo>
                <a:lnTo>
                  <a:pt x="51" y="162"/>
                </a:lnTo>
                <a:lnTo>
                  <a:pt x="46" y="153"/>
                </a:lnTo>
                <a:lnTo>
                  <a:pt x="41" y="143"/>
                </a:lnTo>
                <a:lnTo>
                  <a:pt x="37" y="131"/>
                </a:lnTo>
                <a:lnTo>
                  <a:pt x="34" y="118"/>
                </a:lnTo>
                <a:lnTo>
                  <a:pt x="33" y="106"/>
                </a:lnTo>
                <a:lnTo>
                  <a:pt x="33" y="106"/>
                </a:lnTo>
                <a:lnTo>
                  <a:pt x="33" y="100"/>
                </a:lnTo>
                <a:lnTo>
                  <a:pt x="34" y="95"/>
                </a:lnTo>
                <a:lnTo>
                  <a:pt x="38" y="85"/>
                </a:lnTo>
                <a:lnTo>
                  <a:pt x="43" y="76"/>
                </a:lnTo>
                <a:lnTo>
                  <a:pt x="50" y="69"/>
                </a:lnTo>
                <a:lnTo>
                  <a:pt x="57" y="62"/>
                </a:lnTo>
                <a:lnTo>
                  <a:pt x="67" y="57"/>
                </a:lnTo>
                <a:lnTo>
                  <a:pt x="77" y="52"/>
                </a:lnTo>
                <a:lnTo>
                  <a:pt x="87" y="49"/>
                </a:lnTo>
                <a:lnTo>
                  <a:pt x="87" y="49"/>
                </a:lnTo>
                <a:lnTo>
                  <a:pt x="115" y="42"/>
                </a:lnTo>
                <a:lnTo>
                  <a:pt x="144" y="37"/>
                </a:lnTo>
                <a:lnTo>
                  <a:pt x="175" y="34"/>
                </a:lnTo>
                <a:lnTo>
                  <a:pt x="209" y="33"/>
                </a:lnTo>
                <a:lnTo>
                  <a:pt x="209" y="33"/>
                </a:lnTo>
                <a:lnTo>
                  <a:pt x="243" y="34"/>
                </a:lnTo>
                <a:lnTo>
                  <a:pt x="275" y="37"/>
                </a:lnTo>
                <a:lnTo>
                  <a:pt x="304" y="42"/>
                </a:lnTo>
                <a:lnTo>
                  <a:pt x="332" y="49"/>
                </a:lnTo>
                <a:lnTo>
                  <a:pt x="332" y="49"/>
                </a:lnTo>
                <a:lnTo>
                  <a:pt x="342" y="52"/>
                </a:lnTo>
                <a:lnTo>
                  <a:pt x="351" y="57"/>
                </a:lnTo>
                <a:lnTo>
                  <a:pt x="361" y="62"/>
                </a:lnTo>
                <a:lnTo>
                  <a:pt x="369" y="69"/>
                </a:lnTo>
                <a:lnTo>
                  <a:pt x="376" y="76"/>
                </a:lnTo>
                <a:lnTo>
                  <a:pt x="381" y="85"/>
                </a:lnTo>
                <a:lnTo>
                  <a:pt x="384" y="95"/>
                </a:lnTo>
                <a:lnTo>
                  <a:pt x="385" y="100"/>
                </a:lnTo>
                <a:lnTo>
                  <a:pt x="386" y="106"/>
                </a:lnTo>
                <a:lnTo>
                  <a:pt x="386" y="106"/>
                </a:lnTo>
                <a:lnTo>
                  <a:pt x="384" y="118"/>
                </a:lnTo>
                <a:lnTo>
                  <a:pt x="381" y="130"/>
                </a:lnTo>
                <a:lnTo>
                  <a:pt x="377" y="143"/>
                </a:lnTo>
                <a:lnTo>
                  <a:pt x="372" y="153"/>
                </a:lnTo>
                <a:lnTo>
                  <a:pt x="367" y="162"/>
                </a:lnTo>
                <a:lnTo>
                  <a:pt x="363" y="169"/>
                </a:lnTo>
                <a:lnTo>
                  <a:pt x="357" y="175"/>
                </a:lnTo>
                <a:lnTo>
                  <a:pt x="357" y="175"/>
                </a:lnTo>
                <a:close/>
              </a:path>
            </a:pathLst>
          </a:custGeom>
          <a:solidFill>
            <a:schemeClr val="tx1"/>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US" sz="2400"/>
          </a:p>
        </p:txBody>
      </p:sp>
      <p:sp>
        <p:nvSpPr>
          <p:cNvPr id="54" name="Freeform 14"/>
          <p:cNvSpPr>
            <a:spLocks noEditPoints="1"/>
          </p:cNvSpPr>
          <p:nvPr/>
        </p:nvSpPr>
        <p:spPr bwMode="auto">
          <a:xfrm>
            <a:off x="4739077" y="4094583"/>
            <a:ext cx="791644" cy="598004"/>
          </a:xfrm>
          <a:custGeom>
            <a:avLst/>
            <a:gdLst>
              <a:gd name="T0" fmla="*/ 508 w 556"/>
              <a:gd name="T1" fmla="*/ 244 h 420"/>
              <a:gd name="T2" fmla="*/ 474 w 556"/>
              <a:gd name="T3" fmla="*/ 177 h 420"/>
              <a:gd name="T4" fmla="*/ 451 w 556"/>
              <a:gd name="T5" fmla="*/ 147 h 420"/>
              <a:gd name="T6" fmla="*/ 481 w 556"/>
              <a:gd name="T7" fmla="*/ 151 h 420"/>
              <a:gd name="T8" fmla="*/ 510 w 556"/>
              <a:gd name="T9" fmla="*/ 136 h 420"/>
              <a:gd name="T10" fmla="*/ 523 w 556"/>
              <a:gd name="T11" fmla="*/ 111 h 420"/>
              <a:gd name="T12" fmla="*/ 516 w 556"/>
              <a:gd name="T13" fmla="*/ 72 h 420"/>
              <a:gd name="T14" fmla="*/ 494 w 556"/>
              <a:gd name="T15" fmla="*/ 53 h 420"/>
              <a:gd name="T16" fmla="*/ 474 w 556"/>
              <a:gd name="T17" fmla="*/ 40 h 420"/>
              <a:gd name="T18" fmla="*/ 461 w 556"/>
              <a:gd name="T19" fmla="*/ 16 h 420"/>
              <a:gd name="T20" fmla="*/ 425 w 556"/>
              <a:gd name="T21" fmla="*/ 0 h 420"/>
              <a:gd name="T22" fmla="*/ 388 w 556"/>
              <a:gd name="T23" fmla="*/ 16 h 420"/>
              <a:gd name="T24" fmla="*/ 374 w 556"/>
              <a:gd name="T25" fmla="*/ 42 h 420"/>
              <a:gd name="T26" fmla="*/ 375 w 556"/>
              <a:gd name="T27" fmla="*/ 64 h 420"/>
              <a:gd name="T28" fmla="*/ 376 w 556"/>
              <a:gd name="T29" fmla="*/ 76 h 420"/>
              <a:gd name="T30" fmla="*/ 325 w 556"/>
              <a:gd name="T31" fmla="*/ 80 h 420"/>
              <a:gd name="T32" fmla="*/ 277 w 556"/>
              <a:gd name="T33" fmla="*/ 75 h 420"/>
              <a:gd name="T34" fmla="*/ 212 w 556"/>
              <a:gd name="T35" fmla="*/ 84 h 420"/>
              <a:gd name="T36" fmla="*/ 136 w 556"/>
              <a:gd name="T37" fmla="*/ 120 h 420"/>
              <a:gd name="T38" fmla="*/ 78 w 556"/>
              <a:gd name="T39" fmla="*/ 180 h 420"/>
              <a:gd name="T40" fmla="*/ 44 w 556"/>
              <a:gd name="T41" fmla="*/ 259 h 420"/>
              <a:gd name="T42" fmla="*/ 533 w 556"/>
              <a:gd name="T43" fmla="*/ 420 h 420"/>
              <a:gd name="T44" fmla="*/ 270 w 556"/>
              <a:gd name="T45" fmla="*/ 110 h 420"/>
              <a:gd name="T46" fmla="*/ 241 w 556"/>
              <a:gd name="T47" fmla="*/ 144 h 420"/>
              <a:gd name="T48" fmla="*/ 258 w 556"/>
              <a:gd name="T49" fmla="*/ 183 h 420"/>
              <a:gd name="T50" fmla="*/ 285 w 556"/>
              <a:gd name="T51" fmla="*/ 143 h 420"/>
              <a:gd name="T52" fmla="*/ 318 w 556"/>
              <a:gd name="T53" fmla="*/ 119 h 420"/>
              <a:gd name="T54" fmla="*/ 366 w 556"/>
              <a:gd name="T55" fmla="*/ 110 h 420"/>
              <a:gd name="T56" fmla="*/ 413 w 556"/>
              <a:gd name="T57" fmla="*/ 64 h 420"/>
              <a:gd name="T58" fmla="*/ 408 w 556"/>
              <a:gd name="T59" fmla="*/ 56 h 420"/>
              <a:gd name="T60" fmla="*/ 409 w 556"/>
              <a:gd name="T61" fmla="*/ 45 h 420"/>
              <a:gd name="T62" fmla="*/ 415 w 556"/>
              <a:gd name="T63" fmla="*/ 37 h 420"/>
              <a:gd name="T64" fmla="*/ 428 w 556"/>
              <a:gd name="T65" fmla="*/ 35 h 420"/>
              <a:gd name="T66" fmla="*/ 436 w 556"/>
              <a:gd name="T67" fmla="*/ 40 h 420"/>
              <a:gd name="T68" fmla="*/ 441 w 556"/>
              <a:gd name="T69" fmla="*/ 52 h 420"/>
              <a:gd name="T70" fmla="*/ 436 w 556"/>
              <a:gd name="T71" fmla="*/ 64 h 420"/>
              <a:gd name="T72" fmla="*/ 467 w 556"/>
              <a:gd name="T73" fmla="*/ 84 h 420"/>
              <a:gd name="T74" fmla="*/ 479 w 556"/>
              <a:gd name="T75" fmla="*/ 84 h 420"/>
              <a:gd name="T76" fmla="*/ 487 w 556"/>
              <a:gd name="T77" fmla="*/ 91 h 420"/>
              <a:gd name="T78" fmla="*/ 490 w 556"/>
              <a:gd name="T79" fmla="*/ 104 h 420"/>
              <a:gd name="T80" fmla="*/ 485 w 556"/>
              <a:gd name="T81" fmla="*/ 113 h 420"/>
              <a:gd name="T82" fmla="*/ 473 w 556"/>
              <a:gd name="T83" fmla="*/ 118 h 420"/>
              <a:gd name="T84" fmla="*/ 461 w 556"/>
              <a:gd name="T85" fmla="*/ 113 h 420"/>
              <a:gd name="T86" fmla="*/ 414 w 556"/>
              <a:gd name="T87" fmla="*/ 148 h 420"/>
              <a:gd name="T88" fmla="*/ 412 w 556"/>
              <a:gd name="T89" fmla="*/ 192 h 420"/>
              <a:gd name="T90" fmla="*/ 387 w 556"/>
              <a:gd name="T91" fmla="*/ 235 h 420"/>
              <a:gd name="T92" fmla="*/ 433 w 556"/>
              <a:gd name="T93" fmla="*/ 228 h 420"/>
              <a:gd name="T94" fmla="*/ 453 w 556"/>
              <a:gd name="T95" fmla="*/ 206 h 420"/>
              <a:gd name="T96" fmla="*/ 475 w 556"/>
              <a:gd name="T97" fmla="*/ 259 h 420"/>
              <a:gd name="T98" fmla="*/ 78 w 556"/>
              <a:gd name="T99" fmla="*/ 262 h 420"/>
              <a:gd name="T100" fmla="*/ 106 w 556"/>
              <a:gd name="T101" fmla="*/ 198 h 420"/>
              <a:gd name="T102" fmla="*/ 155 w 556"/>
              <a:gd name="T103" fmla="*/ 149 h 420"/>
              <a:gd name="T104" fmla="*/ 217 w 556"/>
              <a:gd name="T105" fmla="*/ 118 h 420"/>
              <a:gd name="T106" fmla="*/ 270 w 556"/>
              <a:gd name="T107" fmla="*/ 110 h 420"/>
              <a:gd name="T108" fmla="*/ 72 w 556"/>
              <a:gd name="T109" fmla="*/ 315 h 4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556" h="420">
                <a:moveTo>
                  <a:pt x="516" y="281"/>
                </a:moveTo>
                <a:lnTo>
                  <a:pt x="516" y="281"/>
                </a:lnTo>
                <a:lnTo>
                  <a:pt x="513" y="262"/>
                </a:lnTo>
                <a:lnTo>
                  <a:pt x="508" y="244"/>
                </a:lnTo>
                <a:lnTo>
                  <a:pt x="502" y="226"/>
                </a:lnTo>
                <a:lnTo>
                  <a:pt x="494" y="209"/>
                </a:lnTo>
                <a:lnTo>
                  <a:pt x="484" y="193"/>
                </a:lnTo>
                <a:lnTo>
                  <a:pt x="474" y="177"/>
                </a:lnTo>
                <a:lnTo>
                  <a:pt x="463" y="162"/>
                </a:lnTo>
                <a:lnTo>
                  <a:pt x="450" y="148"/>
                </a:lnTo>
                <a:lnTo>
                  <a:pt x="451" y="147"/>
                </a:lnTo>
                <a:lnTo>
                  <a:pt x="451" y="147"/>
                </a:lnTo>
                <a:lnTo>
                  <a:pt x="459" y="150"/>
                </a:lnTo>
                <a:lnTo>
                  <a:pt x="466" y="152"/>
                </a:lnTo>
                <a:lnTo>
                  <a:pt x="474" y="152"/>
                </a:lnTo>
                <a:lnTo>
                  <a:pt x="481" y="151"/>
                </a:lnTo>
                <a:lnTo>
                  <a:pt x="489" y="149"/>
                </a:lnTo>
                <a:lnTo>
                  <a:pt x="497" y="147"/>
                </a:lnTo>
                <a:lnTo>
                  <a:pt x="504" y="143"/>
                </a:lnTo>
                <a:lnTo>
                  <a:pt x="510" y="136"/>
                </a:lnTo>
                <a:lnTo>
                  <a:pt x="510" y="136"/>
                </a:lnTo>
                <a:lnTo>
                  <a:pt x="516" y="129"/>
                </a:lnTo>
                <a:lnTo>
                  <a:pt x="521" y="120"/>
                </a:lnTo>
                <a:lnTo>
                  <a:pt x="523" y="111"/>
                </a:lnTo>
                <a:lnTo>
                  <a:pt x="524" y="101"/>
                </a:lnTo>
                <a:lnTo>
                  <a:pt x="523" y="90"/>
                </a:lnTo>
                <a:lnTo>
                  <a:pt x="521" y="81"/>
                </a:lnTo>
                <a:lnTo>
                  <a:pt x="516" y="72"/>
                </a:lnTo>
                <a:lnTo>
                  <a:pt x="510" y="64"/>
                </a:lnTo>
                <a:lnTo>
                  <a:pt x="510" y="64"/>
                </a:lnTo>
                <a:lnTo>
                  <a:pt x="502" y="58"/>
                </a:lnTo>
                <a:lnTo>
                  <a:pt x="494" y="53"/>
                </a:lnTo>
                <a:lnTo>
                  <a:pt x="485" y="50"/>
                </a:lnTo>
                <a:lnTo>
                  <a:pt x="476" y="49"/>
                </a:lnTo>
                <a:lnTo>
                  <a:pt x="476" y="49"/>
                </a:lnTo>
                <a:lnTo>
                  <a:pt x="474" y="40"/>
                </a:lnTo>
                <a:lnTo>
                  <a:pt x="472" y="31"/>
                </a:lnTo>
                <a:lnTo>
                  <a:pt x="467" y="23"/>
                </a:lnTo>
                <a:lnTo>
                  <a:pt x="461" y="16"/>
                </a:lnTo>
                <a:lnTo>
                  <a:pt x="461" y="16"/>
                </a:lnTo>
                <a:lnTo>
                  <a:pt x="453" y="8"/>
                </a:lnTo>
                <a:lnTo>
                  <a:pt x="444" y="4"/>
                </a:lnTo>
                <a:lnTo>
                  <a:pt x="434" y="1"/>
                </a:lnTo>
                <a:lnTo>
                  <a:pt x="425" y="0"/>
                </a:lnTo>
                <a:lnTo>
                  <a:pt x="415" y="1"/>
                </a:lnTo>
                <a:lnTo>
                  <a:pt x="405" y="4"/>
                </a:lnTo>
                <a:lnTo>
                  <a:pt x="396" y="8"/>
                </a:lnTo>
                <a:lnTo>
                  <a:pt x="388" y="16"/>
                </a:lnTo>
                <a:lnTo>
                  <a:pt x="388" y="16"/>
                </a:lnTo>
                <a:lnTo>
                  <a:pt x="382" y="24"/>
                </a:lnTo>
                <a:lnTo>
                  <a:pt x="377" y="32"/>
                </a:lnTo>
                <a:lnTo>
                  <a:pt x="374" y="42"/>
                </a:lnTo>
                <a:lnTo>
                  <a:pt x="373" y="52"/>
                </a:lnTo>
                <a:lnTo>
                  <a:pt x="373" y="52"/>
                </a:lnTo>
                <a:lnTo>
                  <a:pt x="374" y="58"/>
                </a:lnTo>
                <a:lnTo>
                  <a:pt x="375" y="64"/>
                </a:lnTo>
                <a:lnTo>
                  <a:pt x="376" y="69"/>
                </a:lnTo>
                <a:lnTo>
                  <a:pt x="378" y="74"/>
                </a:lnTo>
                <a:lnTo>
                  <a:pt x="376" y="76"/>
                </a:lnTo>
                <a:lnTo>
                  <a:pt x="376" y="76"/>
                </a:lnTo>
                <a:lnTo>
                  <a:pt x="363" y="75"/>
                </a:lnTo>
                <a:lnTo>
                  <a:pt x="351" y="75"/>
                </a:lnTo>
                <a:lnTo>
                  <a:pt x="338" y="77"/>
                </a:lnTo>
                <a:lnTo>
                  <a:pt x="325" y="80"/>
                </a:lnTo>
                <a:lnTo>
                  <a:pt x="325" y="80"/>
                </a:lnTo>
                <a:lnTo>
                  <a:pt x="302" y="76"/>
                </a:lnTo>
                <a:lnTo>
                  <a:pt x="290" y="75"/>
                </a:lnTo>
                <a:lnTo>
                  <a:pt x="277" y="75"/>
                </a:lnTo>
                <a:lnTo>
                  <a:pt x="277" y="75"/>
                </a:lnTo>
                <a:lnTo>
                  <a:pt x="255" y="76"/>
                </a:lnTo>
                <a:lnTo>
                  <a:pt x="233" y="79"/>
                </a:lnTo>
                <a:lnTo>
                  <a:pt x="212" y="84"/>
                </a:lnTo>
                <a:lnTo>
                  <a:pt x="191" y="90"/>
                </a:lnTo>
                <a:lnTo>
                  <a:pt x="172" y="99"/>
                </a:lnTo>
                <a:lnTo>
                  <a:pt x="154" y="109"/>
                </a:lnTo>
                <a:lnTo>
                  <a:pt x="136" y="120"/>
                </a:lnTo>
                <a:lnTo>
                  <a:pt x="120" y="133"/>
                </a:lnTo>
                <a:lnTo>
                  <a:pt x="104" y="148"/>
                </a:lnTo>
                <a:lnTo>
                  <a:pt x="90" y="163"/>
                </a:lnTo>
                <a:lnTo>
                  <a:pt x="78" y="180"/>
                </a:lnTo>
                <a:lnTo>
                  <a:pt x="67" y="198"/>
                </a:lnTo>
                <a:lnTo>
                  <a:pt x="57" y="217"/>
                </a:lnTo>
                <a:lnTo>
                  <a:pt x="50" y="238"/>
                </a:lnTo>
                <a:lnTo>
                  <a:pt x="44" y="259"/>
                </a:lnTo>
                <a:lnTo>
                  <a:pt x="40" y="281"/>
                </a:lnTo>
                <a:lnTo>
                  <a:pt x="0" y="281"/>
                </a:lnTo>
                <a:lnTo>
                  <a:pt x="23" y="420"/>
                </a:lnTo>
                <a:lnTo>
                  <a:pt x="533" y="420"/>
                </a:lnTo>
                <a:lnTo>
                  <a:pt x="556" y="281"/>
                </a:lnTo>
                <a:lnTo>
                  <a:pt x="516" y="281"/>
                </a:lnTo>
                <a:close/>
                <a:moveTo>
                  <a:pt x="270" y="110"/>
                </a:moveTo>
                <a:lnTo>
                  <a:pt x="270" y="110"/>
                </a:lnTo>
                <a:lnTo>
                  <a:pt x="260" y="119"/>
                </a:lnTo>
                <a:lnTo>
                  <a:pt x="260" y="119"/>
                </a:lnTo>
                <a:lnTo>
                  <a:pt x="250" y="130"/>
                </a:lnTo>
                <a:lnTo>
                  <a:pt x="241" y="144"/>
                </a:lnTo>
                <a:lnTo>
                  <a:pt x="232" y="157"/>
                </a:lnTo>
                <a:lnTo>
                  <a:pt x="226" y="170"/>
                </a:lnTo>
                <a:lnTo>
                  <a:pt x="258" y="183"/>
                </a:lnTo>
                <a:lnTo>
                  <a:pt x="258" y="183"/>
                </a:lnTo>
                <a:lnTo>
                  <a:pt x="263" y="172"/>
                </a:lnTo>
                <a:lnTo>
                  <a:pt x="269" y="162"/>
                </a:lnTo>
                <a:lnTo>
                  <a:pt x="276" y="152"/>
                </a:lnTo>
                <a:lnTo>
                  <a:pt x="285" y="143"/>
                </a:lnTo>
                <a:lnTo>
                  <a:pt x="285" y="143"/>
                </a:lnTo>
                <a:lnTo>
                  <a:pt x="295" y="133"/>
                </a:lnTo>
                <a:lnTo>
                  <a:pt x="306" y="125"/>
                </a:lnTo>
                <a:lnTo>
                  <a:pt x="318" y="119"/>
                </a:lnTo>
                <a:lnTo>
                  <a:pt x="330" y="114"/>
                </a:lnTo>
                <a:lnTo>
                  <a:pt x="342" y="111"/>
                </a:lnTo>
                <a:lnTo>
                  <a:pt x="354" y="110"/>
                </a:lnTo>
                <a:lnTo>
                  <a:pt x="366" y="110"/>
                </a:lnTo>
                <a:lnTo>
                  <a:pt x="377" y="112"/>
                </a:lnTo>
                <a:lnTo>
                  <a:pt x="387" y="114"/>
                </a:lnTo>
                <a:lnTo>
                  <a:pt x="425" y="76"/>
                </a:lnTo>
                <a:lnTo>
                  <a:pt x="413" y="64"/>
                </a:lnTo>
                <a:lnTo>
                  <a:pt x="413" y="64"/>
                </a:lnTo>
                <a:lnTo>
                  <a:pt x="411" y="62"/>
                </a:lnTo>
                <a:lnTo>
                  <a:pt x="409" y="59"/>
                </a:lnTo>
                <a:lnTo>
                  <a:pt x="408" y="56"/>
                </a:lnTo>
                <a:lnTo>
                  <a:pt x="408" y="52"/>
                </a:lnTo>
                <a:lnTo>
                  <a:pt x="408" y="52"/>
                </a:lnTo>
                <a:lnTo>
                  <a:pt x="408" y="48"/>
                </a:lnTo>
                <a:lnTo>
                  <a:pt x="409" y="45"/>
                </a:lnTo>
                <a:lnTo>
                  <a:pt x="411" y="42"/>
                </a:lnTo>
                <a:lnTo>
                  <a:pt x="413" y="40"/>
                </a:lnTo>
                <a:lnTo>
                  <a:pt x="413" y="40"/>
                </a:lnTo>
                <a:lnTo>
                  <a:pt x="415" y="37"/>
                </a:lnTo>
                <a:lnTo>
                  <a:pt x="418" y="36"/>
                </a:lnTo>
                <a:lnTo>
                  <a:pt x="421" y="35"/>
                </a:lnTo>
                <a:lnTo>
                  <a:pt x="425" y="35"/>
                </a:lnTo>
                <a:lnTo>
                  <a:pt x="428" y="35"/>
                </a:lnTo>
                <a:lnTo>
                  <a:pt x="431" y="36"/>
                </a:lnTo>
                <a:lnTo>
                  <a:pt x="434" y="37"/>
                </a:lnTo>
                <a:lnTo>
                  <a:pt x="436" y="40"/>
                </a:lnTo>
                <a:lnTo>
                  <a:pt x="436" y="40"/>
                </a:lnTo>
                <a:lnTo>
                  <a:pt x="439" y="42"/>
                </a:lnTo>
                <a:lnTo>
                  <a:pt x="440" y="45"/>
                </a:lnTo>
                <a:lnTo>
                  <a:pt x="441" y="48"/>
                </a:lnTo>
                <a:lnTo>
                  <a:pt x="441" y="52"/>
                </a:lnTo>
                <a:lnTo>
                  <a:pt x="441" y="56"/>
                </a:lnTo>
                <a:lnTo>
                  <a:pt x="440" y="59"/>
                </a:lnTo>
                <a:lnTo>
                  <a:pt x="439" y="62"/>
                </a:lnTo>
                <a:lnTo>
                  <a:pt x="436" y="64"/>
                </a:lnTo>
                <a:lnTo>
                  <a:pt x="461" y="88"/>
                </a:lnTo>
                <a:lnTo>
                  <a:pt x="461" y="88"/>
                </a:lnTo>
                <a:lnTo>
                  <a:pt x="464" y="86"/>
                </a:lnTo>
                <a:lnTo>
                  <a:pt x="467" y="84"/>
                </a:lnTo>
                <a:lnTo>
                  <a:pt x="470" y="83"/>
                </a:lnTo>
                <a:lnTo>
                  <a:pt x="473" y="83"/>
                </a:lnTo>
                <a:lnTo>
                  <a:pt x="476" y="83"/>
                </a:lnTo>
                <a:lnTo>
                  <a:pt x="479" y="84"/>
                </a:lnTo>
                <a:lnTo>
                  <a:pt x="482" y="86"/>
                </a:lnTo>
                <a:lnTo>
                  <a:pt x="485" y="88"/>
                </a:lnTo>
                <a:lnTo>
                  <a:pt x="485" y="88"/>
                </a:lnTo>
                <a:lnTo>
                  <a:pt x="487" y="91"/>
                </a:lnTo>
                <a:lnTo>
                  <a:pt x="489" y="94"/>
                </a:lnTo>
                <a:lnTo>
                  <a:pt x="490" y="97"/>
                </a:lnTo>
                <a:lnTo>
                  <a:pt x="490" y="101"/>
                </a:lnTo>
                <a:lnTo>
                  <a:pt x="490" y="104"/>
                </a:lnTo>
                <a:lnTo>
                  <a:pt x="489" y="107"/>
                </a:lnTo>
                <a:lnTo>
                  <a:pt x="487" y="110"/>
                </a:lnTo>
                <a:lnTo>
                  <a:pt x="485" y="113"/>
                </a:lnTo>
                <a:lnTo>
                  <a:pt x="485" y="113"/>
                </a:lnTo>
                <a:lnTo>
                  <a:pt x="482" y="115"/>
                </a:lnTo>
                <a:lnTo>
                  <a:pt x="479" y="116"/>
                </a:lnTo>
                <a:lnTo>
                  <a:pt x="476" y="117"/>
                </a:lnTo>
                <a:lnTo>
                  <a:pt x="473" y="118"/>
                </a:lnTo>
                <a:lnTo>
                  <a:pt x="470" y="117"/>
                </a:lnTo>
                <a:lnTo>
                  <a:pt x="467" y="116"/>
                </a:lnTo>
                <a:lnTo>
                  <a:pt x="464" y="115"/>
                </a:lnTo>
                <a:lnTo>
                  <a:pt x="461" y="113"/>
                </a:lnTo>
                <a:lnTo>
                  <a:pt x="448" y="101"/>
                </a:lnTo>
                <a:lnTo>
                  <a:pt x="411" y="138"/>
                </a:lnTo>
                <a:lnTo>
                  <a:pt x="414" y="148"/>
                </a:lnTo>
                <a:lnTo>
                  <a:pt x="414" y="148"/>
                </a:lnTo>
                <a:lnTo>
                  <a:pt x="416" y="158"/>
                </a:lnTo>
                <a:lnTo>
                  <a:pt x="416" y="169"/>
                </a:lnTo>
                <a:lnTo>
                  <a:pt x="415" y="180"/>
                </a:lnTo>
                <a:lnTo>
                  <a:pt x="412" y="192"/>
                </a:lnTo>
                <a:lnTo>
                  <a:pt x="408" y="203"/>
                </a:lnTo>
                <a:lnTo>
                  <a:pt x="402" y="214"/>
                </a:lnTo>
                <a:lnTo>
                  <a:pt x="395" y="224"/>
                </a:lnTo>
                <a:lnTo>
                  <a:pt x="387" y="235"/>
                </a:lnTo>
                <a:lnTo>
                  <a:pt x="413" y="257"/>
                </a:lnTo>
                <a:lnTo>
                  <a:pt x="413" y="257"/>
                </a:lnTo>
                <a:lnTo>
                  <a:pt x="424" y="243"/>
                </a:lnTo>
                <a:lnTo>
                  <a:pt x="433" y="228"/>
                </a:lnTo>
                <a:lnTo>
                  <a:pt x="440" y="212"/>
                </a:lnTo>
                <a:lnTo>
                  <a:pt x="445" y="197"/>
                </a:lnTo>
                <a:lnTo>
                  <a:pt x="445" y="197"/>
                </a:lnTo>
                <a:lnTo>
                  <a:pt x="453" y="206"/>
                </a:lnTo>
                <a:lnTo>
                  <a:pt x="458" y="216"/>
                </a:lnTo>
                <a:lnTo>
                  <a:pt x="463" y="227"/>
                </a:lnTo>
                <a:lnTo>
                  <a:pt x="468" y="238"/>
                </a:lnTo>
                <a:lnTo>
                  <a:pt x="475" y="259"/>
                </a:lnTo>
                <a:lnTo>
                  <a:pt x="480" y="281"/>
                </a:lnTo>
                <a:lnTo>
                  <a:pt x="75" y="281"/>
                </a:lnTo>
                <a:lnTo>
                  <a:pt x="75" y="281"/>
                </a:lnTo>
                <a:lnTo>
                  <a:pt x="78" y="262"/>
                </a:lnTo>
                <a:lnTo>
                  <a:pt x="83" y="245"/>
                </a:lnTo>
                <a:lnTo>
                  <a:pt x="90" y="228"/>
                </a:lnTo>
                <a:lnTo>
                  <a:pt x="97" y="213"/>
                </a:lnTo>
                <a:lnTo>
                  <a:pt x="106" y="198"/>
                </a:lnTo>
                <a:lnTo>
                  <a:pt x="117" y="184"/>
                </a:lnTo>
                <a:lnTo>
                  <a:pt x="129" y="171"/>
                </a:lnTo>
                <a:lnTo>
                  <a:pt x="141" y="160"/>
                </a:lnTo>
                <a:lnTo>
                  <a:pt x="155" y="149"/>
                </a:lnTo>
                <a:lnTo>
                  <a:pt x="169" y="139"/>
                </a:lnTo>
                <a:lnTo>
                  <a:pt x="184" y="131"/>
                </a:lnTo>
                <a:lnTo>
                  <a:pt x="200" y="124"/>
                </a:lnTo>
                <a:lnTo>
                  <a:pt x="217" y="118"/>
                </a:lnTo>
                <a:lnTo>
                  <a:pt x="234" y="114"/>
                </a:lnTo>
                <a:lnTo>
                  <a:pt x="252" y="111"/>
                </a:lnTo>
                <a:lnTo>
                  <a:pt x="270" y="110"/>
                </a:lnTo>
                <a:lnTo>
                  <a:pt x="270" y="110"/>
                </a:lnTo>
                <a:close/>
                <a:moveTo>
                  <a:pt x="504" y="384"/>
                </a:moveTo>
                <a:lnTo>
                  <a:pt x="52" y="384"/>
                </a:lnTo>
                <a:lnTo>
                  <a:pt x="41" y="315"/>
                </a:lnTo>
                <a:lnTo>
                  <a:pt x="72" y="315"/>
                </a:lnTo>
                <a:lnTo>
                  <a:pt x="484" y="315"/>
                </a:lnTo>
                <a:lnTo>
                  <a:pt x="515" y="315"/>
                </a:lnTo>
                <a:lnTo>
                  <a:pt x="504" y="384"/>
                </a:lnTo>
                <a:close/>
              </a:path>
            </a:pathLst>
          </a:custGeom>
          <a:solidFill>
            <a:schemeClr val="tx1"/>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US" sz="2400"/>
          </a:p>
        </p:txBody>
      </p:sp>
      <p:grpSp>
        <p:nvGrpSpPr>
          <p:cNvPr id="56" name="Group 14"/>
          <p:cNvGrpSpPr/>
          <p:nvPr/>
        </p:nvGrpSpPr>
        <p:grpSpPr>
          <a:xfrm>
            <a:off x="10748060" y="4018351"/>
            <a:ext cx="313786" cy="791000"/>
            <a:chOff x="5992813" y="4398963"/>
            <a:chExt cx="381000" cy="960438"/>
          </a:xfrm>
          <a:solidFill>
            <a:schemeClr val="tx1"/>
          </a:solidFill>
        </p:grpSpPr>
        <p:sp>
          <p:nvSpPr>
            <p:cNvPr id="16" name="Freeform 24"/>
            <p:cNvSpPr>
              <a:spLocks/>
            </p:cNvSpPr>
            <p:nvPr/>
          </p:nvSpPr>
          <p:spPr bwMode="auto">
            <a:xfrm>
              <a:off x="6124575" y="4854575"/>
              <a:ext cx="103188" cy="404813"/>
            </a:xfrm>
            <a:custGeom>
              <a:avLst/>
              <a:gdLst>
                <a:gd name="T0" fmla="*/ 65 w 65"/>
                <a:gd name="T1" fmla="*/ 0 h 255"/>
                <a:gd name="T2" fmla="*/ 0 w 65"/>
                <a:gd name="T3" fmla="*/ 0 h 255"/>
                <a:gd name="T4" fmla="*/ 0 w 65"/>
                <a:gd name="T5" fmla="*/ 31 h 255"/>
                <a:gd name="T6" fmla="*/ 34 w 65"/>
                <a:gd name="T7" fmla="*/ 31 h 255"/>
                <a:gd name="T8" fmla="*/ 34 w 65"/>
                <a:gd name="T9" fmla="*/ 112 h 255"/>
                <a:gd name="T10" fmla="*/ 0 w 65"/>
                <a:gd name="T11" fmla="*/ 112 h 255"/>
                <a:gd name="T12" fmla="*/ 0 w 65"/>
                <a:gd name="T13" fmla="*/ 143 h 255"/>
                <a:gd name="T14" fmla="*/ 34 w 65"/>
                <a:gd name="T15" fmla="*/ 143 h 255"/>
                <a:gd name="T16" fmla="*/ 34 w 65"/>
                <a:gd name="T17" fmla="*/ 225 h 255"/>
                <a:gd name="T18" fmla="*/ 0 w 65"/>
                <a:gd name="T19" fmla="*/ 225 h 255"/>
                <a:gd name="T20" fmla="*/ 0 w 65"/>
                <a:gd name="T21" fmla="*/ 255 h 255"/>
                <a:gd name="T22" fmla="*/ 65 w 65"/>
                <a:gd name="T23" fmla="*/ 255 h 255"/>
                <a:gd name="T24" fmla="*/ 65 w 65"/>
                <a:gd name="T25" fmla="*/ 0 h 2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5" h="255">
                  <a:moveTo>
                    <a:pt x="65" y="0"/>
                  </a:moveTo>
                  <a:lnTo>
                    <a:pt x="0" y="0"/>
                  </a:lnTo>
                  <a:lnTo>
                    <a:pt x="0" y="31"/>
                  </a:lnTo>
                  <a:lnTo>
                    <a:pt x="34" y="31"/>
                  </a:lnTo>
                  <a:lnTo>
                    <a:pt x="34" y="112"/>
                  </a:lnTo>
                  <a:lnTo>
                    <a:pt x="0" y="112"/>
                  </a:lnTo>
                  <a:lnTo>
                    <a:pt x="0" y="143"/>
                  </a:lnTo>
                  <a:lnTo>
                    <a:pt x="34" y="143"/>
                  </a:lnTo>
                  <a:lnTo>
                    <a:pt x="34" y="225"/>
                  </a:lnTo>
                  <a:lnTo>
                    <a:pt x="0" y="225"/>
                  </a:lnTo>
                  <a:lnTo>
                    <a:pt x="0" y="255"/>
                  </a:lnTo>
                  <a:lnTo>
                    <a:pt x="65" y="255"/>
                  </a:lnTo>
                  <a:lnTo>
                    <a:pt x="65" y="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US" sz="2400"/>
            </a:p>
          </p:txBody>
        </p:sp>
        <p:sp>
          <p:nvSpPr>
            <p:cNvPr id="17" name="Freeform 25"/>
            <p:cNvSpPr>
              <a:spLocks noEditPoints="1"/>
            </p:cNvSpPr>
            <p:nvPr/>
          </p:nvSpPr>
          <p:spPr bwMode="auto">
            <a:xfrm>
              <a:off x="5992813" y="4398963"/>
              <a:ext cx="381000" cy="960438"/>
            </a:xfrm>
            <a:custGeom>
              <a:avLst/>
              <a:gdLst>
                <a:gd name="T0" fmla="*/ 240 w 240"/>
                <a:gd name="T1" fmla="*/ 605 h 605"/>
                <a:gd name="T2" fmla="*/ 239 w 240"/>
                <a:gd name="T3" fmla="*/ 361 h 605"/>
                <a:gd name="T4" fmla="*/ 226 w 240"/>
                <a:gd name="T5" fmla="*/ 320 h 605"/>
                <a:gd name="T6" fmla="*/ 220 w 240"/>
                <a:gd name="T7" fmla="*/ 305 h 605"/>
                <a:gd name="T8" fmla="*/ 217 w 240"/>
                <a:gd name="T9" fmla="*/ 288 h 605"/>
                <a:gd name="T10" fmla="*/ 223 w 240"/>
                <a:gd name="T11" fmla="*/ 265 h 605"/>
                <a:gd name="T12" fmla="*/ 232 w 240"/>
                <a:gd name="T13" fmla="*/ 244 h 605"/>
                <a:gd name="T14" fmla="*/ 240 w 240"/>
                <a:gd name="T15" fmla="*/ 209 h 605"/>
                <a:gd name="T16" fmla="*/ 240 w 240"/>
                <a:gd name="T17" fmla="*/ 161 h 605"/>
                <a:gd name="T18" fmla="*/ 236 w 240"/>
                <a:gd name="T19" fmla="*/ 131 h 605"/>
                <a:gd name="T20" fmla="*/ 212 w 240"/>
                <a:gd name="T21" fmla="*/ 93 h 605"/>
                <a:gd name="T22" fmla="*/ 171 w 240"/>
                <a:gd name="T23" fmla="*/ 69 h 605"/>
                <a:gd name="T24" fmla="*/ 70 w 240"/>
                <a:gd name="T25" fmla="*/ 69 h 605"/>
                <a:gd name="T26" fmla="*/ 41 w 240"/>
                <a:gd name="T27" fmla="*/ 84 h 605"/>
                <a:gd name="T28" fmla="*/ 11 w 240"/>
                <a:gd name="T29" fmla="*/ 118 h 605"/>
                <a:gd name="T30" fmla="*/ 1 w 240"/>
                <a:gd name="T31" fmla="*/ 146 h 605"/>
                <a:gd name="T32" fmla="*/ 0 w 240"/>
                <a:gd name="T33" fmla="*/ 202 h 605"/>
                <a:gd name="T34" fmla="*/ 5 w 240"/>
                <a:gd name="T35" fmla="*/ 231 h 605"/>
                <a:gd name="T36" fmla="*/ 15 w 240"/>
                <a:gd name="T37" fmla="*/ 256 h 605"/>
                <a:gd name="T38" fmla="*/ 23 w 240"/>
                <a:gd name="T39" fmla="*/ 280 h 605"/>
                <a:gd name="T40" fmla="*/ 23 w 240"/>
                <a:gd name="T41" fmla="*/ 297 h 605"/>
                <a:gd name="T42" fmla="*/ 15 w 240"/>
                <a:gd name="T43" fmla="*/ 320 h 605"/>
                <a:gd name="T44" fmla="*/ 5 w 240"/>
                <a:gd name="T45" fmla="*/ 346 h 605"/>
                <a:gd name="T46" fmla="*/ 0 w 240"/>
                <a:gd name="T47" fmla="*/ 375 h 605"/>
                <a:gd name="T48" fmla="*/ 54 w 240"/>
                <a:gd name="T49" fmla="*/ 276 h 605"/>
                <a:gd name="T50" fmla="*/ 42 w 240"/>
                <a:gd name="T51" fmla="*/ 244 h 605"/>
                <a:gd name="T52" fmla="*/ 34 w 240"/>
                <a:gd name="T53" fmla="*/ 224 h 605"/>
                <a:gd name="T54" fmla="*/ 31 w 240"/>
                <a:gd name="T55" fmla="*/ 161 h 605"/>
                <a:gd name="T56" fmla="*/ 33 w 240"/>
                <a:gd name="T57" fmla="*/ 145 h 605"/>
                <a:gd name="T58" fmla="*/ 43 w 240"/>
                <a:gd name="T59" fmla="*/ 124 h 605"/>
                <a:gd name="T60" fmla="*/ 60 w 240"/>
                <a:gd name="T61" fmla="*/ 109 h 605"/>
                <a:gd name="T62" fmla="*/ 80 w 240"/>
                <a:gd name="T63" fmla="*/ 97 h 605"/>
                <a:gd name="T64" fmla="*/ 120 w 240"/>
                <a:gd name="T65" fmla="*/ 90 h 605"/>
                <a:gd name="T66" fmla="*/ 153 w 240"/>
                <a:gd name="T67" fmla="*/ 95 h 605"/>
                <a:gd name="T68" fmla="*/ 175 w 240"/>
                <a:gd name="T69" fmla="*/ 105 h 605"/>
                <a:gd name="T70" fmla="*/ 193 w 240"/>
                <a:gd name="T71" fmla="*/ 119 h 605"/>
                <a:gd name="T72" fmla="*/ 205 w 240"/>
                <a:gd name="T73" fmla="*/ 137 h 605"/>
                <a:gd name="T74" fmla="*/ 210 w 240"/>
                <a:gd name="T75" fmla="*/ 161 h 605"/>
                <a:gd name="T76" fmla="*/ 210 w 240"/>
                <a:gd name="T77" fmla="*/ 213 h 605"/>
                <a:gd name="T78" fmla="*/ 198 w 240"/>
                <a:gd name="T79" fmla="*/ 244 h 605"/>
                <a:gd name="T80" fmla="*/ 190 w 240"/>
                <a:gd name="T81" fmla="*/ 264 h 605"/>
                <a:gd name="T82" fmla="*/ 186 w 240"/>
                <a:gd name="T83" fmla="*/ 288 h 605"/>
                <a:gd name="T84" fmla="*/ 194 w 240"/>
                <a:gd name="T85" fmla="*/ 323 h 605"/>
                <a:gd name="T86" fmla="*/ 203 w 240"/>
                <a:gd name="T87" fmla="*/ 344 h 605"/>
                <a:gd name="T88" fmla="*/ 210 w 240"/>
                <a:gd name="T89" fmla="*/ 375 h 605"/>
                <a:gd name="T90" fmla="*/ 31 w 240"/>
                <a:gd name="T91" fmla="*/ 375 h 605"/>
                <a:gd name="T92" fmla="*/ 34 w 240"/>
                <a:gd name="T93" fmla="*/ 354 h 605"/>
                <a:gd name="T94" fmla="*/ 42 w 240"/>
                <a:gd name="T95" fmla="*/ 333 h 605"/>
                <a:gd name="T96" fmla="*/ 54 w 240"/>
                <a:gd name="T97" fmla="*/ 302 h 605"/>
                <a:gd name="T98" fmla="*/ 101 w 240"/>
                <a:gd name="T99" fmla="*/ 61 h 605"/>
                <a:gd name="T100" fmla="*/ 140 w 240"/>
                <a:gd name="T101" fmla="*/ 61 h 605"/>
                <a:gd name="T102" fmla="*/ 120 w 240"/>
                <a:gd name="T103" fmla="*/ 60 h 605"/>
                <a:gd name="T104" fmla="*/ 101 w 240"/>
                <a:gd name="T105" fmla="*/ 61 h 6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40" h="605">
                  <a:moveTo>
                    <a:pt x="0" y="375"/>
                  </a:moveTo>
                  <a:lnTo>
                    <a:pt x="0" y="605"/>
                  </a:lnTo>
                  <a:lnTo>
                    <a:pt x="240" y="605"/>
                  </a:lnTo>
                  <a:lnTo>
                    <a:pt x="240" y="375"/>
                  </a:lnTo>
                  <a:lnTo>
                    <a:pt x="240" y="375"/>
                  </a:lnTo>
                  <a:lnTo>
                    <a:pt x="239" y="361"/>
                  </a:lnTo>
                  <a:lnTo>
                    <a:pt x="237" y="348"/>
                  </a:lnTo>
                  <a:lnTo>
                    <a:pt x="232" y="334"/>
                  </a:lnTo>
                  <a:lnTo>
                    <a:pt x="226" y="320"/>
                  </a:lnTo>
                  <a:lnTo>
                    <a:pt x="226" y="320"/>
                  </a:lnTo>
                  <a:lnTo>
                    <a:pt x="223" y="313"/>
                  </a:lnTo>
                  <a:lnTo>
                    <a:pt x="220" y="305"/>
                  </a:lnTo>
                  <a:lnTo>
                    <a:pt x="218" y="297"/>
                  </a:lnTo>
                  <a:lnTo>
                    <a:pt x="217" y="288"/>
                  </a:lnTo>
                  <a:lnTo>
                    <a:pt x="217" y="288"/>
                  </a:lnTo>
                  <a:lnTo>
                    <a:pt x="218" y="280"/>
                  </a:lnTo>
                  <a:lnTo>
                    <a:pt x="220" y="272"/>
                  </a:lnTo>
                  <a:lnTo>
                    <a:pt x="223" y="265"/>
                  </a:lnTo>
                  <a:lnTo>
                    <a:pt x="226" y="256"/>
                  </a:lnTo>
                  <a:lnTo>
                    <a:pt x="226" y="256"/>
                  </a:lnTo>
                  <a:lnTo>
                    <a:pt x="232" y="244"/>
                  </a:lnTo>
                  <a:lnTo>
                    <a:pt x="236" y="232"/>
                  </a:lnTo>
                  <a:lnTo>
                    <a:pt x="239" y="217"/>
                  </a:lnTo>
                  <a:lnTo>
                    <a:pt x="240" y="209"/>
                  </a:lnTo>
                  <a:lnTo>
                    <a:pt x="240" y="202"/>
                  </a:lnTo>
                  <a:lnTo>
                    <a:pt x="240" y="161"/>
                  </a:lnTo>
                  <a:lnTo>
                    <a:pt x="240" y="161"/>
                  </a:lnTo>
                  <a:lnTo>
                    <a:pt x="240" y="154"/>
                  </a:lnTo>
                  <a:lnTo>
                    <a:pt x="239" y="146"/>
                  </a:lnTo>
                  <a:lnTo>
                    <a:pt x="236" y="131"/>
                  </a:lnTo>
                  <a:lnTo>
                    <a:pt x="230" y="118"/>
                  </a:lnTo>
                  <a:lnTo>
                    <a:pt x="222" y="105"/>
                  </a:lnTo>
                  <a:lnTo>
                    <a:pt x="212" y="93"/>
                  </a:lnTo>
                  <a:lnTo>
                    <a:pt x="199" y="84"/>
                  </a:lnTo>
                  <a:lnTo>
                    <a:pt x="186" y="75"/>
                  </a:lnTo>
                  <a:lnTo>
                    <a:pt x="171" y="69"/>
                  </a:lnTo>
                  <a:lnTo>
                    <a:pt x="171" y="0"/>
                  </a:lnTo>
                  <a:lnTo>
                    <a:pt x="70" y="0"/>
                  </a:lnTo>
                  <a:lnTo>
                    <a:pt x="70" y="69"/>
                  </a:lnTo>
                  <a:lnTo>
                    <a:pt x="70" y="69"/>
                  </a:lnTo>
                  <a:lnTo>
                    <a:pt x="55" y="75"/>
                  </a:lnTo>
                  <a:lnTo>
                    <a:pt x="41" y="84"/>
                  </a:lnTo>
                  <a:lnTo>
                    <a:pt x="29" y="93"/>
                  </a:lnTo>
                  <a:lnTo>
                    <a:pt x="19" y="105"/>
                  </a:lnTo>
                  <a:lnTo>
                    <a:pt x="11" y="118"/>
                  </a:lnTo>
                  <a:lnTo>
                    <a:pt x="5" y="131"/>
                  </a:lnTo>
                  <a:lnTo>
                    <a:pt x="2" y="138"/>
                  </a:lnTo>
                  <a:lnTo>
                    <a:pt x="1" y="146"/>
                  </a:lnTo>
                  <a:lnTo>
                    <a:pt x="0" y="154"/>
                  </a:lnTo>
                  <a:lnTo>
                    <a:pt x="0" y="161"/>
                  </a:lnTo>
                  <a:lnTo>
                    <a:pt x="0" y="202"/>
                  </a:lnTo>
                  <a:lnTo>
                    <a:pt x="0" y="202"/>
                  </a:lnTo>
                  <a:lnTo>
                    <a:pt x="1" y="217"/>
                  </a:lnTo>
                  <a:lnTo>
                    <a:pt x="5" y="231"/>
                  </a:lnTo>
                  <a:lnTo>
                    <a:pt x="9" y="244"/>
                  </a:lnTo>
                  <a:lnTo>
                    <a:pt x="15" y="256"/>
                  </a:lnTo>
                  <a:lnTo>
                    <a:pt x="15" y="256"/>
                  </a:lnTo>
                  <a:lnTo>
                    <a:pt x="18" y="265"/>
                  </a:lnTo>
                  <a:lnTo>
                    <a:pt x="21" y="272"/>
                  </a:lnTo>
                  <a:lnTo>
                    <a:pt x="23" y="280"/>
                  </a:lnTo>
                  <a:lnTo>
                    <a:pt x="24" y="288"/>
                  </a:lnTo>
                  <a:lnTo>
                    <a:pt x="24" y="288"/>
                  </a:lnTo>
                  <a:lnTo>
                    <a:pt x="23" y="297"/>
                  </a:lnTo>
                  <a:lnTo>
                    <a:pt x="21" y="305"/>
                  </a:lnTo>
                  <a:lnTo>
                    <a:pt x="18" y="313"/>
                  </a:lnTo>
                  <a:lnTo>
                    <a:pt x="15" y="320"/>
                  </a:lnTo>
                  <a:lnTo>
                    <a:pt x="15" y="320"/>
                  </a:lnTo>
                  <a:lnTo>
                    <a:pt x="9" y="333"/>
                  </a:lnTo>
                  <a:lnTo>
                    <a:pt x="5" y="346"/>
                  </a:lnTo>
                  <a:lnTo>
                    <a:pt x="1" y="360"/>
                  </a:lnTo>
                  <a:lnTo>
                    <a:pt x="0" y="375"/>
                  </a:lnTo>
                  <a:lnTo>
                    <a:pt x="0" y="375"/>
                  </a:lnTo>
                  <a:close/>
                  <a:moveTo>
                    <a:pt x="55" y="288"/>
                  </a:moveTo>
                  <a:lnTo>
                    <a:pt x="55" y="288"/>
                  </a:lnTo>
                  <a:lnTo>
                    <a:pt x="54" y="276"/>
                  </a:lnTo>
                  <a:lnTo>
                    <a:pt x="51" y="264"/>
                  </a:lnTo>
                  <a:lnTo>
                    <a:pt x="47" y="253"/>
                  </a:lnTo>
                  <a:lnTo>
                    <a:pt x="42" y="244"/>
                  </a:lnTo>
                  <a:lnTo>
                    <a:pt x="42" y="244"/>
                  </a:lnTo>
                  <a:lnTo>
                    <a:pt x="38" y="234"/>
                  </a:lnTo>
                  <a:lnTo>
                    <a:pt x="34" y="224"/>
                  </a:lnTo>
                  <a:lnTo>
                    <a:pt x="32" y="213"/>
                  </a:lnTo>
                  <a:lnTo>
                    <a:pt x="31" y="202"/>
                  </a:lnTo>
                  <a:lnTo>
                    <a:pt x="31" y="161"/>
                  </a:lnTo>
                  <a:lnTo>
                    <a:pt x="31" y="161"/>
                  </a:lnTo>
                  <a:lnTo>
                    <a:pt x="31" y="153"/>
                  </a:lnTo>
                  <a:lnTo>
                    <a:pt x="33" y="145"/>
                  </a:lnTo>
                  <a:lnTo>
                    <a:pt x="35" y="137"/>
                  </a:lnTo>
                  <a:lnTo>
                    <a:pt x="39" y="130"/>
                  </a:lnTo>
                  <a:lnTo>
                    <a:pt x="43" y="124"/>
                  </a:lnTo>
                  <a:lnTo>
                    <a:pt x="48" y="119"/>
                  </a:lnTo>
                  <a:lnTo>
                    <a:pt x="54" y="113"/>
                  </a:lnTo>
                  <a:lnTo>
                    <a:pt x="60" y="109"/>
                  </a:lnTo>
                  <a:lnTo>
                    <a:pt x="66" y="105"/>
                  </a:lnTo>
                  <a:lnTo>
                    <a:pt x="73" y="101"/>
                  </a:lnTo>
                  <a:lnTo>
                    <a:pt x="80" y="97"/>
                  </a:lnTo>
                  <a:lnTo>
                    <a:pt x="88" y="95"/>
                  </a:lnTo>
                  <a:lnTo>
                    <a:pt x="104" y="91"/>
                  </a:lnTo>
                  <a:lnTo>
                    <a:pt x="120" y="90"/>
                  </a:lnTo>
                  <a:lnTo>
                    <a:pt x="120" y="90"/>
                  </a:lnTo>
                  <a:lnTo>
                    <a:pt x="137" y="91"/>
                  </a:lnTo>
                  <a:lnTo>
                    <a:pt x="153" y="95"/>
                  </a:lnTo>
                  <a:lnTo>
                    <a:pt x="160" y="97"/>
                  </a:lnTo>
                  <a:lnTo>
                    <a:pt x="168" y="101"/>
                  </a:lnTo>
                  <a:lnTo>
                    <a:pt x="175" y="105"/>
                  </a:lnTo>
                  <a:lnTo>
                    <a:pt x="182" y="109"/>
                  </a:lnTo>
                  <a:lnTo>
                    <a:pt x="188" y="114"/>
                  </a:lnTo>
                  <a:lnTo>
                    <a:pt x="193" y="119"/>
                  </a:lnTo>
                  <a:lnTo>
                    <a:pt x="198" y="124"/>
                  </a:lnTo>
                  <a:lnTo>
                    <a:pt x="202" y="131"/>
                  </a:lnTo>
                  <a:lnTo>
                    <a:pt x="205" y="137"/>
                  </a:lnTo>
                  <a:lnTo>
                    <a:pt x="207" y="145"/>
                  </a:lnTo>
                  <a:lnTo>
                    <a:pt x="210" y="153"/>
                  </a:lnTo>
                  <a:lnTo>
                    <a:pt x="210" y="161"/>
                  </a:lnTo>
                  <a:lnTo>
                    <a:pt x="210" y="202"/>
                  </a:lnTo>
                  <a:lnTo>
                    <a:pt x="210" y="202"/>
                  </a:lnTo>
                  <a:lnTo>
                    <a:pt x="210" y="213"/>
                  </a:lnTo>
                  <a:lnTo>
                    <a:pt x="206" y="224"/>
                  </a:lnTo>
                  <a:lnTo>
                    <a:pt x="203" y="234"/>
                  </a:lnTo>
                  <a:lnTo>
                    <a:pt x="198" y="244"/>
                  </a:lnTo>
                  <a:lnTo>
                    <a:pt x="198" y="244"/>
                  </a:lnTo>
                  <a:lnTo>
                    <a:pt x="194" y="253"/>
                  </a:lnTo>
                  <a:lnTo>
                    <a:pt x="190" y="264"/>
                  </a:lnTo>
                  <a:lnTo>
                    <a:pt x="187" y="276"/>
                  </a:lnTo>
                  <a:lnTo>
                    <a:pt x="186" y="288"/>
                  </a:lnTo>
                  <a:lnTo>
                    <a:pt x="186" y="288"/>
                  </a:lnTo>
                  <a:lnTo>
                    <a:pt x="187" y="302"/>
                  </a:lnTo>
                  <a:lnTo>
                    <a:pt x="190" y="313"/>
                  </a:lnTo>
                  <a:lnTo>
                    <a:pt x="194" y="323"/>
                  </a:lnTo>
                  <a:lnTo>
                    <a:pt x="198" y="333"/>
                  </a:lnTo>
                  <a:lnTo>
                    <a:pt x="198" y="333"/>
                  </a:lnTo>
                  <a:lnTo>
                    <a:pt x="203" y="344"/>
                  </a:lnTo>
                  <a:lnTo>
                    <a:pt x="206" y="354"/>
                  </a:lnTo>
                  <a:lnTo>
                    <a:pt x="210" y="364"/>
                  </a:lnTo>
                  <a:lnTo>
                    <a:pt x="210" y="375"/>
                  </a:lnTo>
                  <a:lnTo>
                    <a:pt x="210" y="574"/>
                  </a:lnTo>
                  <a:lnTo>
                    <a:pt x="31" y="574"/>
                  </a:lnTo>
                  <a:lnTo>
                    <a:pt x="31" y="375"/>
                  </a:lnTo>
                  <a:lnTo>
                    <a:pt x="31" y="375"/>
                  </a:lnTo>
                  <a:lnTo>
                    <a:pt x="32" y="364"/>
                  </a:lnTo>
                  <a:lnTo>
                    <a:pt x="34" y="354"/>
                  </a:lnTo>
                  <a:lnTo>
                    <a:pt x="38" y="344"/>
                  </a:lnTo>
                  <a:lnTo>
                    <a:pt x="42" y="333"/>
                  </a:lnTo>
                  <a:lnTo>
                    <a:pt x="42" y="333"/>
                  </a:lnTo>
                  <a:lnTo>
                    <a:pt x="47" y="323"/>
                  </a:lnTo>
                  <a:lnTo>
                    <a:pt x="51" y="313"/>
                  </a:lnTo>
                  <a:lnTo>
                    <a:pt x="54" y="302"/>
                  </a:lnTo>
                  <a:lnTo>
                    <a:pt x="55" y="288"/>
                  </a:lnTo>
                  <a:lnTo>
                    <a:pt x="55" y="288"/>
                  </a:lnTo>
                  <a:close/>
                  <a:moveTo>
                    <a:pt x="101" y="61"/>
                  </a:moveTo>
                  <a:lnTo>
                    <a:pt x="101" y="31"/>
                  </a:lnTo>
                  <a:lnTo>
                    <a:pt x="140" y="31"/>
                  </a:lnTo>
                  <a:lnTo>
                    <a:pt x="140" y="61"/>
                  </a:lnTo>
                  <a:lnTo>
                    <a:pt x="140" y="61"/>
                  </a:lnTo>
                  <a:lnTo>
                    <a:pt x="131" y="61"/>
                  </a:lnTo>
                  <a:lnTo>
                    <a:pt x="120" y="60"/>
                  </a:lnTo>
                  <a:lnTo>
                    <a:pt x="111" y="61"/>
                  </a:lnTo>
                  <a:lnTo>
                    <a:pt x="101" y="61"/>
                  </a:lnTo>
                  <a:lnTo>
                    <a:pt x="101" y="6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US" sz="2400"/>
            </a:p>
          </p:txBody>
        </p:sp>
      </p:grpSp>
      <p:sp>
        <p:nvSpPr>
          <p:cNvPr id="61" name="Oval 31"/>
          <p:cNvSpPr/>
          <p:nvPr/>
        </p:nvSpPr>
        <p:spPr>
          <a:xfrm>
            <a:off x="8561966" y="4122296"/>
            <a:ext cx="308632" cy="308632"/>
          </a:xfrm>
          <a:prstGeom prst="ellipse">
            <a:avLst/>
          </a:prstGeom>
          <a:solidFill>
            <a:srgbClr val="FFFFFF"/>
          </a:solidFill>
          <a:ln w="38100" cmpd="sng">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2" name="Oval 32"/>
          <p:cNvSpPr/>
          <p:nvPr/>
        </p:nvSpPr>
        <p:spPr>
          <a:xfrm>
            <a:off x="9091450" y="4117183"/>
            <a:ext cx="308632" cy="308632"/>
          </a:xfrm>
          <a:prstGeom prst="ellipse">
            <a:avLst/>
          </a:prstGeom>
          <a:solidFill>
            <a:srgbClr val="FFFFFF"/>
          </a:solidFill>
          <a:ln w="38100" cmpd="sng">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3" name="Oval 33"/>
          <p:cNvSpPr/>
          <p:nvPr/>
        </p:nvSpPr>
        <p:spPr>
          <a:xfrm>
            <a:off x="8773245" y="4455482"/>
            <a:ext cx="451869" cy="451869"/>
          </a:xfrm>
          <a:prstGeom prst="ellipse">
            <a:avLst/>
          </a:prstGeom>
          <a:solidFill>
            <a:srgbClr val="FFFFFF"/>
          </a:solidFill>
          <a:ln w="38100" cmpd="sng">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4" name="TextBox 34"/>
          <p:cNvSpPr txBox="1"/>
          <p:nvPr/>
        </p:nvSpPr>
        <p:spPr>
          <a:xfrm>
            <a:off x="8508238" y="4128783"/>
            <a:ext cx="414897" cy="276999"/>
          </a:xfrm>
          <a:prstGeom prst="rect">
            <a:avLst/>
          </a:prstGeom>
          <a:noFill/>
        </p:spPr>
        <p:txBody>
          <a:bodyPr wrap="none" rtlCol="0">
            <a:spAutoFit/>
          </a:bodyPr>
          <a:lstStyle/>
          <a:p>
            <a:r>
              <a:rPr lang="en-US" sz="1200" b="1" err="1"/>
              <a:t>Ca</a:t>
            </a:r>
            <a:endParaRPr lang="en-US" sz="1200" b="1"/>
          </a:p>
        </p:txBody>
      </p:sp>
      <p:sp>
        <p:nvSpPr>
          <p:cNvPr id="65" name="TextBox 35"/>
          <p:cNvSpPr txBox="1"/>
          <p:nvPr/>
        </p:nvSpPr>
        <p:spPr>
          <a:xfrm>
            <a:off x="9065288" y="4128783"/>
            <a:ext cx="353958" cy="276999"/>
          </a:xfrm>
          <a:prstGeom prst="rect">
            <a:avLst/>
          </a:prstGeom>
          <a:noFill/>
        </p:spPr>
        <p:txBody>
          <a:bodyPr wrap="none" rtlCol="0">
            <a:spAutoFit/>
          </a:bodyPr>
          <a:lstStyle/>
          <a:p>
            <a:r>
              <a:rPr lang="en-US" sz="1200" b="1"/>
              <a:t>Zn</a:t>
            </a:r>
          </a:p>
        </p:txBody>
      </p:sp>
      <p:sp>
        <p:nvSpPr>
          <p:cNvPr id="66" name="TextBox 36"/>
          <p:cNvSpPr txBox="1"/>
          <p:nvPr/>
        </p:nvSpPr>
        <p:spPr>
          <a:xfrm>
            <a:off x="8753843" y="4496197"/>
            <a:ext cx="504766" cy="338554"/>
          </a:xfrm>
          <a:prstGeom prst="rect">
            <a:avLst/>
          </a:prstGeom>
          <a:noFill/>
        </p:spPr>
        <p:txBody>
          <a:bodyPr wrap="none" rtlCol="0">
            <a:spAutoFit/>
          </a:bodyPr>
          <a:lstStyle/>
          <a:p>
            <a:r>
              <a:rPr lang="en-US" sz="1600" b="1"/>
              <a:t>Mg</a:t>
            </a:r>
          </a:p>
        </p:txBody>
      </p:sp>
      <p:sp>
        <p:nvSpPr>
          <p:cNvPr id="67" name="TextBox 37"/>
          <p:cNvSpPr txBox="1"/>
          <p:nvPr/>
        </p:nvSpPr>
        <p:spPr>
          <a:xfrm>
            <a:off x="381000" y="5486400"/>
            <a:ext cx="1875671" cy="369332"/>
          </a:xfrm>
          <a:prstGeom prst="rect">
            <a:avLst/>
          </a:prstGeom>
          <a:noFill/>
        </p:spPr>
        <p:txBody>
          <a:bodyPr wrap="none" rtlCol="0">
            <a:spAutoFit/>
          </a:bodyPr>
          <a:lstStyle/>
          <a:p>
            <a:r>
              <a:rPr lang="en-US"/>
              <a:t>Carbohydrates</a:t>
            </a:r>
          </a:p>
        </p:txBody>
      </p:sp>
      <p:sp>
        <p:nvSpPr>
          <p:cNvPr id="68" name="TextBox 38"/>
          <p:cNvSpPr txBox="1"/>
          <p:nvPr/>
        </p:nvSpPr>
        <p:spPr>
          <a:xfrm>
            <a:off x="2810963" y="5486400"/>
            <a:ext cx="788910" cy="369332"/>
          </a:xfrm>
          <a:prstGeom prst="rect">
            <a:avLst/>
          </a:prstGeom>
          <a:noFill/>
        </p:spPr>
        <p:txBody>
          <a:bodyPr wrap="none" rtlCol="0">
            <a:spAutoFit/>
          </a:bodyPr>
          <a:lstStyle/>
          <a:p>
            <a:r>
              <a:rPr lang="en-US"/>
              <a:t>Lipids</a:t>
            </a:r>
          </a:p>
        </p:txBody>
      </p:sp>
      <p:grpSp>
        <p:nvGrpSpPr>
          <p:cNvPr id="69" name="Group 39"/>
          <p:cNvGrpSpPr/>
          <p:nvPr/>
        </p:nvGrpSpPr>
        <p:grpSpPr>
          <a:xfrm>
            <a:off x="2984543" y="4073814"/>
            <a:ext cx="453033" cy="698967"/>
            <a:chOff x="5875338" y="1444626"/>
            <a:chExt cx="555625" cy="857250"/>
          </a:xfrm>
          <a:solidFill>
            <a:schemeClr val="tx1"/>
          </a:solidFill>
        </p:grpSpPr>
        <p:sp>
          <p:nvSpPr>
            <p:cNvPr id="41" name="Freeform 19"/>
            <p:cNvSpPr>
              <a:spLocks noEditPoints="1"/>
            </p:cNvSpPr>
            <p:nvPr/>
          </p:nvSpPr>
          <p:spPr bwMode="auto">
            <a:xfrm>
              <a:off x="5875338" y="1444626"/>
              <a:ext cx="555625" cy="857250"/>
            </a:xfrm>
            <a:custGeom>
              <a:avLst/>
              <a:gdLst>
                <a:gd name="T0" fmla="*/ 35 w 350"/>
                <a:gd name="T1" fmla="*/ 470 h 540"/>
                <a:gd name="T2" fmla="*/ 56 w 350"/>
                <a:gd name="T3" fmla="*/ 495 h 540"/>
                <a:gd name="T4" fmla="*/ 81 w 350"/>
                <a:gd name="T5" fmla="*/ 514 h 540"/>
                <a:gd name="T6" fmla="*/ 109 w 350"/>
                <a:gd name="T7" fmla="*/ 528 h 540"/>
                <a:gd name="T8" fmla="*/ 141 w 350"/>
                <a:gd name="T9" fmla="*/ 537 h 540"/>
                <a:gd name="T10" fmla="*/ 175 w 350"/>
                <a:gd name="T11" fmla="*/ 540 h 540"/>
                <a:gd name="T12" fmla="*/ 198 w 350"/>
                <a:gd name="T13" fmla="*/ 538 h 540"/>
                <a:gd name="T14" fmla="*/ 231 w 350"/>
                <a:gd name="T15" fmla="*/ 532 h 540"/>
                <a:gd name="T16" fmla="*/ 261 w 350"/>
                <a:gd name="T17" fmla="*/ 519 h 540"/>
                <a:gd name="T18" fmla="*/ 286 w 350"/>
                <a:gd name="T19" fmla="*/ 502 h 540"/>
                <a:gd name="T20" fmla="*/ 309 w 350"/>
                <a:gd name="T21" fmla="*/ 478 h 540"/>
                <a:gd name="T22" fmla="*/ 321 w 350"/>
                <a:gd name="T23" fmla="*/ 461 h 540"/>
                <a:gd name="T24" fmla="*/ 339 w 350"/>
                <a:gd name="T25" fmla="*/ 424 h 540"/>
                <a:gd name="T26" fmla="*/ 348 w 350"/>
                <a:gd name="T27" fmla="*/ 384 h 540"/>
                <a:gd name="T28" fmla="*/ 350 w 350"/>
                <a:gd name="T29" fmla="*/ 342 h 540"/>
                <a:gd name="T30" fmla="*/ 345 w 350"/>
                <a:gd name="T31" fmla="*/ 301 h 540"/>
                <a:gd name="T32" fmla="*/ 332 w 350"/>
                <a:gd name="T33" fmla="*/ 261 h 540"/>
                <a:gd name="T34" fmla="*/ 302 w 350"/>
                <a:gd name="T35" fmla="*/ 204 h 540"/>
                <a:gd name="T36" fmla="*/ 202 w 350"/>
                <a:gd name="T37" fmla="*/ 29 h 540"/>
                <a:gd name="T38" fmla="*/ 186 w 350"/>
                <a:gd name="T39" fmla="*/ 5 h 540"/>
                <a:gd name="T40" fmla="*/ 175 w 350"/>
                <a:gd name="T41" fmla="*/ 0 h 540"/>
                <a:gd name="T42" fmla="*/ 167 w 350"/>
                <a:gd name="T43" fmla="*/ 2 h 540"/>
                <a:gd name="T44" fmla="*/ 162 w 350"/>
                <a:gd name="T45" fmla="*/ 8 h 540"/>
                <a:gd name="T46" fmla="*/ 71 w 350"/>
                <a:gd name="T47" fmla="*/ 162 h 540"/>
                <a:gd name="T48" fmla="*/ 24 w 350"/>
                <a:gd name="T49" fmla="*/ 248 h 540"/>
                <a:gd name="T50" fmla="*/ 9 w 350"/>
                <a:gd name="T51" fmla="*/ 287 h 540"/>
                <a:gd name="T52" fmla="*/ 1 w 350"/>
                <a:gd name="T53" fmla="*/ 329 h 540"/>
                <a:gd name="T54" fmla="*/ 1 w 350"/>
                <a:gd name="T55" fmla="*/ 371 h 540"/>
                <a:gd name="T56" fmla="*/ 8 w 350"/>
                <a:gd name="T57" fmla="*/ 411 h 540"/>
                <a:gd name="T58" fmla="*/ 22 w 350"/>
                <a:gd name="T59" fmla="*/ 449 h 540"/>
                <a:gd name="T60" fmla="*/ 54 w 350"/>
                <a:gd name="T61" fmla="*/ 264 h 540"/>
                <a:gd name="T62" fmla="*/ 122 w 350"/>
                <a:gd name="T63" fmla="*/ 139 h 540"/>
                <a:gd name="T64" fmla="*/ 175 w 350"/>
                <a:gd name="T65" fmla="*/ 48 h 540"/>
                <a:gd name="T66" fmla="*/ 262 w 350"/>
                <a:gd name="T67" fmla="*/ 200 h 540"/>
                <a:gd name="T68" fmla="*/ 302 w 350"/>
                <a:gd name="T69" fmla="*/ 274 h 540"/>
                <a:gd name="T70" fmla="*/ 312 w 350"/>
                <a:gd name="T71" fmla="*/ 309 h 540"/>
                <a:gd name="T72" fmla="*/ 317 w 350"/>
                <a:gd name="T73" fmla="*/ 343 h 540"/>
                <a:gd name="T74" fmla="*/ 315 w 350"/>
                <a:gd name="T75" fmla="*/ 379 h 540"/>
                <a:gd name="T76" fmla="*/ 308 w 350"/>
                <a:gd name="T77" fmla="*/ 413 h 540"/>
                <a:gd name="T78" fmla="*/ 294 w 350"/>
                <a:gd name="T79" fmla="*/ 444 h 540"/>
                <a:gd name="T80" fmla="*/ 277 w 350"/>
                <a:gd name="T81" fmla="*/ 466 h 540"/>
                <a:gd name="T82" fmla="*/ 245 w 350"/>
                <a:gd name="T83" fmla="*/ 491 h 540"/>
                <a:gd name="T84" fmla="*/ 219 w 350"/>
                <a:gd name="T85" fmla="*/ 501 h 540"/>
                <a:gd name="T86" fmla="*/ 187 w 350"/>
                <a:gd name="T87" fmla="*/ 506 h 540"/>
                <a:gd name="T88" fmla="*/ 163 w 350"/>
                <a:gd name="T89" fmla="*/ 506 h 540"/>
                <a:gd name="T90" fmla="*/ 131 w 350"/>
                <a:gd name="T91" fmla="*/ 501 h 540"/>
                <a:gd name="T92" fmla="*/ 105 w 350"/>
                <a:gd name="T93" fmla="*/ 491 h 540"/>
                <a:gd name="T94" fmla="*/ 73 w 350"/>
                <a:gd name="T95" fmla="*/ 466 h 540"/>
                <a:gd name="T96" fmla="*/ 57 w 350"/>
                <a:gd name="T97" fmla="*/ 444 h 540"/>
                <a:gd name="T98" fmla="*/ 43 w 350"/>
                <a:gd name="T99" fmla="*/ 413 h 540"/>
                <a:gd name="T100" fmla="*/ 35 w 350"/>
                <a:gd name="T101" fmla="*/ 379 h 540"/>
                <a:gd name="T102" fmla="*/ 34 w 350"/>
                <a:gd name="T103" fmla="*/ 343 h 540"/>
                <a:gd name="T104" fmla="*/ 38 w 350"/>
                <a:gd name="T105" fmla="*/ 309 h 540"/>
                <a:gd name="T106" fmla="*/ 49 w 350"/>
                <a:gd name="T107" fmla="*/ 274 h 5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350" h="540">
                  <a:moveTo>
                    <a:pt x="28" y="461"/>
                  </a:moveTo>
                  <a:lnTo>
                    <a:pt x="28" y="461"/>
                  </a:lnTo>
                  <a:lnTo>
                    <a:pt x="35" y="470"/>
                  </a:lnTo>
                  <a:lnTo>
                    <a:pt x="42" y="478"/>
                  </a:lnTo>
                  <a:lnTo>
                    <a:pt x="48" y="487"/>
                  </a:lnTo>
                  <a:lnTo>
                    <a:pt x="56" y="495"/>
                  </a:lnTo>
                  <a:lnTo>
                    <a:pt x="63" y="502"/>
                  </a:lnTo>
                  <a:lnTo>
                    <a:pt x="71" y="508"/>
                  </a:lnTo>
                  <a:lnTo>
                    <a:pt x="81" y="514"/>
                  </a:lnTo>
                  <a:lnTo>
                    <a:pt x="90" y="519"/>
                  </a:lnTo>
                  <a:lnTo>
                    <a:pt x="99" y="523"/>
                  </a:lnTo>
                  <a:lnTo>
                    <a:pt x="109" y="528"/>
                  </a:lnTo>
                  <a:lnTo>
                    <a:pt x="120" y="532"/>
                  </a:lnTo>
                  <a:lnTo>
                    <a:pt x="130" y="535"/>
                  </a:lnTo>
                  <a:lnTo>
                    <a:pt x="141" y="537"/>
                  </a:lnTo>
                  <a:lnTo>
                    <a:pt x="152" y="538"/>
                  </a:lnTo>
                  <a:lnTo>
                    <a:pt x="164" y="539"/>
                  </a:lnTo>
                  <a:lnTo>
                    <a:pt x="175" y="540"/>
                  </a:lnTo>
                  <a:lnTo>
                    <a:pt x="175" y="540"/>
                  </a:lnTo>
                  <a:lnTo>
                    <a:pt x="187" y="539"/>
                  </a:lnTo>
                  <a:lnTo>
                    <a:pt x="198" y="538"/>
                  </a:lnTo>
                  <a:lnTo>
                    <a:pt x="210" y="537"/>
                  </a:lnTo>
                  <a:lnTo>
                    <a:pt x="221" y="535"/>
                  </a:lnTo>
                  <a:lnTo>
                    <a:pt x="231" y="532"/>
                  </a:lnTo>
                  <a:lnTo>
                    <a:pt x="241" y="528"/>
                  </a:lnTo>
                  <a:lnTo>
                    <a:pt x="251" y="523"/>
                  </a:lnTo>
                  <a:lnTo>
                    <a:pt x="261" y="519"/>
                  </a:lnTo>
                  <a:lnTo>
                    <a:pt x="270" y="514"/>
                  </a:lnTo>
                  <a:lnTo>
                    <a:pt x="278" y="508"/>
                  </a:lnTo>
                  <a:lnTo>
                    <a:pt x="286" y="502"/>
                  </a:lnTo>
                  <a:lnTo>
                    <a:pt x="295" y="495"/>
                  </a:lnTo>
                  <a:lnTo>
                    <a:pt x="302" y="487"/>
                  </a:lnTo>
                  <a:lnTo>
                    <a:pt x="309" y="478"/>
                  </a:lnTo>
                  <a:lnTo>
                    <a:pt x="315" y="470"/>
                  </a:lnTo>
                  <a:lnTo>
                    <a:pt x="321" y="461"/>
                  </a:lnTo>
                  <a:lnTo>
                    <a:pt x="321" y="461"/>
                  </a:lnTo>
                  <a:lnTo>
                    <a:pt x="327" y="449"/>
                  </a:lnTo>
                  <a:lnTo>
                    <a:pt x="334" y="436"/>
                  </a:lnTo>
                  <a:lnTo>
                    <a:pt x="339" y="424"/>
                  </a:lnTo>
                  <a:lnTo>
                    <a:pt x="343" y="411"/>
                  </a:lnTo>
                  <a:lnTo>
                    <a:pt x="346" y="398"/>
                  </a:lnTo>
                  <a:lnTo>
                    <a:pt x="348" y="384"/>
                  </a:lnTo>
                  <a:lnTo>
                    <a:pt x="350" y="371"/>
                  </a:lnTo>
                  <a:lnTo>
                    <a:pt x="350" y="357"/>
                  </a:lnTo>
                  <a:lnTo>
                    <a:pt x="350" y="342"/>
                  </a:lnTo>
                  <a:lnTo>
                    <a:pt x="349" y="329"/>
                  </a:lnTo>
                  <a:lnTo>
                    <a:pt x="347" y="315"/>
                  </a:lnTo>
                  <a:lnTo>
                    <a:pt x="345" y="301"/>
                  </a:lnTo>
                  <a:lnTo>
                    <a:pt x="341" y="287"/>
                  </a:lnTo>
                  <a:lnTo>
                    <a:pt x="337" y="274"/>
                  </a:lnTo>
                  <a:lnTo>
                    <a:pt x="332" y="261"/>
                  </a:lnTo>
                  <a:lnTo>
                    <a:pt x="325" y="248"/>
                  </a:lnTo>
                  <a:lnTo>
                    <a:pt x="325" y="248"/>
                  </a:lnTo>
                  <a:lnTo>
                    <a:pt x="302" y="204"/>
                  </a:lnTo>
                  <a:lnTo>
                    <a:pt x="278" y="162"/>
                  </a:lnTo>
                  <a:lnTo>
                    <a:pt x="234" y="84"/>
                  </a:lnTo>
                  <a:lnTo>
                    <a:pt x="202" y="29"/>
                  </a:lnTo>
                  <a:lnTo>
                    <a:pt x="189" y="8"/>
                  </a:lnTo>
                  <a:lnTo>
                    <a:pt x="189" y="8"/>
                  </a:lnTo>
                  <a:lnTo>
                    <a:pt x="186" y="5"/>
                  </a:lnTo>
                  <a:lnTo>
                    <a:pt x="183" y="2"/>
                  </a:lnTo>
                  <a:lnTo>
                    <a:pt x="179" y="1"/>
                  </a:lnTo>
                  <a:lnTo>
                    <a:pt x="175" y="0"/>
                  </a:lnTo>
                  <a:lnTo>
                    <a:pt x="175" y="0"/>
                  </a:lnTo>
                  <a:lnTo>
                    <a:pt x="171" y="1"/>
                  </a:lnTo>
                  <a:lnTo>
                    <a:pt x="167" y="2"/>
                  </a:lnTo>
                  <a:lnTo>
                    <a:pt x="164" y="5"/>
                  </a:lnTo>
                  <a:lnTo>
                    <a:pt x="162" y="8"/>
                  </a:lnTo>
                  <a:lnTo>
                    <a:pt x="162" y="8"/>
                  </a:lnTo>
                  <a:lnTo>
                    <a:pt x="148" y="29"/>
                  </a:lnTo>
                  <a:lnTo>
                    <a:pt x="115" y="84"/>
                  </a:lnTo>
                  <a:lnTo>
                    <a:pt x="71" y="162"/>
                  </a:lnTo>
                  <a:lnTo>
                    <a:pt x="48" y="204"/>
                  </a:lnTo>
                  <a:lnTo>
                    <a:pt x="24" y="248"/>
                  </a:lnTo>
                  <a:lnTo>
                    <a:pt x="24" y="248"/>
                  </a:lnTo>
                  <a:lnTo>
                    <a:pt x="18" y="261"/>
                  </a:lnTo>
                  <a:lnTo>
                    <a:pt x="13" y="274"/>
                  </a:lnTo>
                  <a:lnTo>
                    <a:pt x="9" y="287"/>
                  </a:lnTo>
                  <a:lnTo>
                    <a:pt x="6" y="301"/>
                  </a:lnTo>
                  <a:lnTo>
                    <a:pt x="3" y="315"/>
                  </a:lnTo>
                  <a:lnTo>
                    <a:pt x="1" y="329"/>
                  </a:lnTo>
                  <a:lnTo>
                    <a:pt x="0" y="342"/>
                  </a:lnTo>
                  <a:lnTo>
                    <a:pt x="0" y="357"/>
                  </a:lnTo>
                  <a:lnTo>
                    <a:pt x="1" y="371"/>
                  </a:lnTo>
                  <a:lnTo>
                    <a:pt x="2" y="384"/>
                  </a:lnTo>
                  <a:lnTo>
                    <a:pt x="5" y="398"/>
                  </a:lnTo>
                  <a:lnTo>
                    <a:pt x="8" y="411"/>
                  </a:lnTo>
                  <a:lnTo>
                    <a:pt x="12" y="424"/>
                  </a:lnTo>
                  <a:lnTo>
                    <a:pt x="16" y="436"/>
                  </a:lnTo>
                  <a:lnTo>
                    <a:pt x="22" y="449"/>
                  </a:lnTo>
                  <a:lnTo>
                    <a:pt x="28" y="461"/>
                  </a:lnTo>
                  <a:lnTo>
                    <a:pt x="28" y="461"/>
                  </a:lnTo>
                  <a:close/>
                  <a:moveTo>
                    <a:pt x="54" y="264"/>
                  </a:moveTo>
                  <a:lnTo>
                    <a:pt x="54" y="264"/>
                  </a:lnTo>
                  <a:lnTo>
                    <a:pt x="88" y="200"/>
                  </a:lnTo>
                  <a:lnTo>
                    <a:pt x="122" y="139"/>
                  </a:lnTo>
                  <a:lnTo>
                    <a:pt x="152" y="86"/>
                  </a:lnTo>
                  <a:lnTo>
                    <a:pt x="175" y="48"/>
                  </a:lnTo>
                  <a:lnTo>
                    <a:pt x="175" y="48"/>
                  </a:lnTo>
                  <a:lnTo>
                    <a:pt x="198" y="86"/>
                  </a:lnTo>
                  <a:lnTo>
                    <a:pt x="228" y="139"/>
                  </a:lnTo>
                  <a:lnTo>
                    <a:pt x="262" y="200"/>
                  </a:lnTo>
                  <a:lnTo>
                    <a:pt x="297" y="264"/>
                  </a:lnTo>
                  <a:lnTo>
                    <a:pt x="297" y="264"/>
                  </a:lnTo>
                  <a:lnTo>
                    <a:pt x="302" y="274"/>
                  </a:lnTo>
                  <a:lnTo>
                    <a:pt x="306" y="285"/>
                  </a:lnTo>
                  <a:lnTo>
                    <a:pt x="310" y="296"/>
                  </a:lnTo>
                  <a:lnTo>
                    <a:pt x="312" y="309"/>
                  </a:lnTo>
                  <a:lnTo>
                    <a:pt x="315" y="320"/>
                  </a:lnTo>
                  <a:lnTo>
                    <a:pt x="316" y="332"/>
                  </a:lnTo>
                  <a:lnTo>
                    <a:pt x="317" y="343"/>
                  </a:lnTo>
                  <a:lnTo>
                    <a:pt x="317" y="356"/>
                  </a:lnTo>
                  <a:lnTo>
                    <a:pt x="317" y="367"/>
                  </a:lnTo>
                  <a:lnTo>
                    <a:pt x="315" y="379"/>
                  </a:lnTo>
                  <a:lnTo>
                    <a:pt x="313" y="390"/>
                  </a:lnTo>
                  <a:lnTo>
                    <a:pt x="311" y="402"/>
                  </a:lnTo>
                  <a:lnTo>
                    <a:pt x="308" y="413"/>
                  </a:lnTo>
                  <a:lnTo>
                    <a:pt x="304" y="424"/>
                  </a:lnTo>
                  <a:lnTo>
                    <a:pt x="299" y="434"/>
                  </a:lnTo>
                  <a:lnTo>
                    <a:pt x="294" y="444"/>
                  </a:lnTo>
                  <a:lnTo>
                    <a:pt x="294" y="444"/>
                  </a:lnTo>
                  <a:lnTo>
                    <a:pt x="286" y="455"/>
                  </a:lnTo>
                  <a:lnTo>
                    <a:pt x="277" y="466"/>
                  </a:lnTo>
                  <a:lnTo>
                    <a:pt x="266" y="476"/>
                  </a:lnTo>
                  <a:lnTo>
                    <a:pt x="253" y="486"/>
                  </a:lnTo>
                  <a:lnTo>
                    <a:pt x="245" y="491"/>
                  </a:lnTo>
                  <a:lnTo>
                    <a:pt x="237" y="495"/>
                  </a:lnTo>
                  <a:lnTo>
                    <a:pt x="228" y="498"/>
                  </a:lnTo>
                  <a:lnTo>
                    <a:pt x="219" y="501"/>
                  </a:lnTo>
                  <a:lnTo>
                    <a:pt x="209" y="503"/>
                  </a:lnTo>
                  <a:lnTo>
                    <a:pt x="198" y="505"/>
                  </a:lnTo>
                  <a:lnTo>
                    <a:pt x="187" y="506"/>
                  </a:lnTo>
                  <a:lnTo>
                    <a:pt x="175" y="507"/>
                  </a:lnTo>
                  <a:lnTo>
                    <a:pt x="175" y="507"/>
                  </a:lnTo>
                  <a:lnTo>
                    <a:pt x="163" y="506"/>
                  </a:lnTo>
                  <a:lnTo>
                    <a:pt x="151" y="505"/>
                  </a:lnTo>
                  <a:lnTo>
                    <a:pt x="141" y="503"/>
                  </a:lnTo>
                  <a:lnTo>
                    <a:pt x="131" y="501"/>
                  </a:lnTo>
                  <a:lnTo>
                    <a:pt x="122" y="498"/>
                  </a:lnTo>
                  <a:lnTo>
                    <a:pt x="113" y="495"/>
                  </a:lnTo>
                  <a:lnTo>
                    <a:pt x="105" y="491"/>
                  </a:lnTo>
                  <a:lnTo>
                    <a:pt x="98" y="486"/>
                  </a:lnTo>
                  <a:lnTo>
                    <a:pt x="85" y="476"/>
                  </a:lnTo>
                  <a:lnTo>
                    <a:pt x="73" y="466"/>
                  </a:lnTo>
                  <a:lnTo>
                    <a:pt x="64" y="455"/>
                  </a:lnTo>
                  <a:lnTo>
                    <a:pt x="57" y="444"/>
                  </a:lnTo>
                  <a:lnTo>
                    <a:pt x="57" y="444"/>
                  </a:lnTo>
                  <a:lnTo>
                    <a:pt x="51" y="434"/>
                  </a:lnTo>
                  <a:lnTo>
                    <a:pt x="47" y="424"/>
                  </a:lnTo>
                  <a:lnTo>
                    <a:pt x="43" y="413"/>
                  </a:lnTo>
                  <a:lnTo>
                    <a:pt x="40" y="402"/>
                  </a:lnTo>
                  <a:lnTo>
                    <a:pt x="37" y="390"/>
                  </a:lnTo>
                  <a:lnTo>
                    <a:pt x="35" y="379"/>
                  </a:lnTo>
                  <a:lnTo>
                    <a:pt x="34" y="367"/>
                  </a:lnTo>
                  <a:lnTo>
                    <a:pt x="33" y="356"/>
                  </a:lnTo>
                  <a:lnTo>
                    <a:pt x="34" y="343"/>
                  </a:lnTo>
                  <a:lnTo>
                    <a:pt x="34" y="332"/>
                  </a:lnTo>
                  <a:lnTo>
                    <a:pt x="36" y="320"/>
                  </a:lnTo>
                  <a:lnTo>
                    <a:pt x="38" y="309"/>
                  </a:lnTo>
                  <a:lnTo>
                    <a:pt x="41" y="296"/>
                  </a:lnTo>
                  <a:lnTo>
                    <a:pt x="45" y="285"/>
                  </a:lnTo>
                  <a:lnTo>
                    <a:pt x="49" y="274"/>
                  </a:lnTo>
                  <a:lnTo>
                    <a:pt x="54" y="264"/>
                  </a:lnTo>
                  <a:lnTo>
                    <a:pt x="54" y="264"/>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US" sz="2400"/>
            </a:p>
          </p:txBody>
        </p:sp>
        <p:sp>
          <p:nvSpPr>
            <p:cNvPr id="42" name="Freeform 20"/>
            <p:cNvSpPr>
              <a:spLocks/>
            </p:cNvSpPr>
            <p:nvPr/>
          </p:nvSpPr>
          <p:spPr bwMode="auto">
            <a:xfrm>
              <a:off x="5988051" y="1955801"/>
              <a:ext cx="138113" cy="212725"/>
            </a:xfrm>
            <a:custGeom>
              <a:avLst/>
              <a:gdLst>
                <a:gd name="T0" fmla="*/ 67 w 87"/>
                <a:gd name="T1" fmla="*/ 133 h 134"/>
                <a:gd name="T2" fmla="*/ 67 w 87"/>
                <a:gd name="T3" fmla="*/ 133 h 134"/>
                <a:gd name="T4" fmla="*/ 71 w 87"/>
                <a:gd name="T5" fmla="*/ 134 h 134"/>
                <a:gd name="T6" fmla="*/ 71 w 87"/>
                <a:gd name="T7" fmla="*/ 134 h 134"/>
                <a:gd name="T8" fmla="*/ 76 w 87"/>
                <a:gd name="T9" fmla="*/ 133 h 134"/>
                <a:gd name="T10" fmla="*/ 81 w 87"/>
                <a:gd name="T11" fmla="*/ 131 h 134"/>
                <a:gd name="T12" fmla="*/ 84 w 87"/>
                <a:gd name="T13" fmla="*/ 127 h 134"/>
                <a:gd name="T14" fmla="*/ 87 w 87"/>
                <a:gd name="T15" fmla="*/ 122 h 134"/>
                <a:gd name="T16" fmla="*/ 87 w 87"/>
                <a:gd name="T17" fmla="*/ 122 h 134"/>
                <a:gd name="T18" fmla="*/ 87 w 87"/>
                <a:gd name="T19" fmla="*/ 119 h 134"/>
                <a:gd name="T20" fmla="*/ 87 w 87"/>
                <a:gd name="T21" fmla="*/ 115 h 134"/>
                <a:gd name="T22" fmla="*/ 85 w 87"/>
                <a:gd name="T23" fmla="*/ 109 h 134"/>
                <a:gd name="T24" fmla="*/ 81 w 87"/>
                <a:gd name="T25" fmla="*/ 104 h 134"/>
                <a:gd name="T26" fmla="*/ 78 w 87"/>
                <a:gd name="T27" fmla="*/ 103 h 134"/>
                <a:gd name="T28" fmla="*/ 75 w 87"/>
                <a:gd name="T29" fmla="*/ 101 h 134"/>
                <a:gd name="T30" fmla="*/ 75 w 87"/>
                <a:gd name="T31" fmla="*/ 101 h 134"/>
                <a:gd name="T32" fmla="*/ 66 w 87"/>
                <a:gd name="T33" fmla="*/ 98 h 134"/>
                <a:gd name="T34" fmla="*/ 58 w 87"/>
                <a:gd name="T35" fmla="*/ 94 h 134"/>
                <a:gd name="T36" fmla="*/ 51 w 87"/>
                <a:gd name="T37" fmla="*/ 90 h 134"/>
                <a:gd name="T38" fmla="*/ 45 w 87"/>
                <a:gd name="T39" fmla="*/ 84 h 134"/>
                <a:gd name="T40" fmla="*/ 41 w 87"/>
                <a:gd name="T41" fmla="*/ 78 h 134"/>
                <a:gd name="T42" fmla="*/ 38 w 87"/>
                <a:gd name="T43" fmla="*/ 71 h 134"/>
                <a:gd name="T44" fmla="*/ 35 w 87"/>
                <a:gd name="T45" fmla="*/ 65 h 134"/>
                <a:gd name="T46" fmla="*/ 34 w 87"/>
                <a:gd name="T47" fmla="*/ 58 h 134"/>
                <a:gd name="T48" fmla="*/ 33 w 87"/>
                <a:gd name="T49" fmla="*/ 45 h 134"/>
                <a:gd name="T50" fmla="*/ 33 w 87"/>
                <a:gd name="T51" fmla="*/ 34 h 134"/>
                <a:gd name="T52" fmla="*/ 34 w 87"/>
                <a:gd name="T53" fmla="*/ 25 h 134"/>
                <a:gd name="T54" fmla="*/ 35 w 87"/>
                <a:gd name="T55" fmla="*/ 20 h 134"/>
                <a:gd name="T56" fmla="*/ 35 w 87"/>
                <a:gd name="T57" fmla="*/ 20 h 134"/>
                <a:gd name="T58" fmla="*/ 36 w 87"/>
                <a:gd name="T59" fmla="*/ 17 h 134"/>
                <a:gd name="T60" fmla="*/ 36 w 87"/>
                <a:gd name="T61" fmla="*/ 14 h 134"/>
                <a:gd name="T62" fmla="*/ 34 w 87"/>
                <a:gd name="T63" fmla="*/ 8 h 134"/>
                <a:gd name="T64" fmla="*/ 30 w 87"/>
                <a:gd name="T65" fmla="*/ 3 h 134"/>
                <a:gd name="T66" fmla="*/ 27 w 87"/>
                <a:gd name="T67" fmla="*/ 2 h 134"/>
                <a:gd name="T68" fmla="*/ 24 w 87"/>
                <a:gd name="T69" fmla="*/ 1 h 134"/>
                <a:gd name="T70" fmla="*/ 24 w 87"/>
                <a:gd name="T71" fmla="*/ 1 h 134"/>
                <a:gd name="T72" fmla="*/ 21 w 87"/>
                <a:gd name="T73" fmla="*/ 0 h 134"/>
                <a:gd name="T74" fmla="*/ 18 w 87"/>
                <a:gd name="T75" fmla="*/ 0 h 134"/>
                <a:gd name="T76" fmla="*/ 12 w 87"/>
                <a:gd name="T77" fmla="*/ 2 h 134"/>
                <a:gd name="T78" fmla="*/ 7 w 87"/>
                <a:gd name="T79" fmla="*/ 6 h 134"/>
                <a:gd name="T80" fmla="*/ 6 w 87"/>
                <a:gd name="T81" fmla="*/ 9 h 134"/>
                <a:gd name="T82" fmla="*/ 3 w 87"/>
                <a:gd name="T83" fmla="*/ 12 h 134"/>
                <a:gd name="T84" fmla="*/ 3 w 87"/>
                <a:gd name="T85" fmla="*/ 12 h 134"/>
                <a:gd name="T86" fmla="*/ 2 w 87"/>
                <a:gd name="T87" fmla="*/ 21 h 134"/>
                <a:gd name="T88" fmla="*/ 1 w 87"/>
                <a:gd name="T89" fmla="*/ 30 h 134"/>
                <a:gd name="T90" fmla="*/ 0 w 87"/>
                <a:gd name="T91" fmla="*/ 41 h 134"/>
                <a:gd name="T92" fmla="*/ 0 w 87"/>
                <a:gd name="T93" fmla="*/ 53 h 134"/>
                <a:gd name="T94" fmla="*/ 2 w 87"/>
                <a:gd name="T95" fmla="*/ 67 h 134"/>
                <a:gd name="T96" fmla="*/ 7 w 87"/>
                <a:gd name="T97" fmla="*/ 82 h 134"/>
                <a:gd name="T98" fmla="*/ 10 w 87"/>
                <a:gd name="T99" fmla="*/ 88 h 134"/>
                <a:gd name="T100" fmla="*/ 14 w 87"/>
                <a:gd name="T101" fmla="*/ 95 h 134"/>
                <a:gd name="T102" fmla="*/ 14 w 87"/>
                <a:gd name="T103" fmla="*/ 95 h 134"/>
                <a:gd name="T104" fmla="*/ 18 w 87"/>
                <a:gd name="T105" fmla="*/ 102 h 134"/>
                <a:gd name="T106" fmla="*/ 23 w 87"/>
                <a:gd name="T107" fmla="*/ 108 h 134"/>
                <a:gd name="T108" fmla="*/ 29 w 87"/>
                <a:gd name="T109" fmla="*/ 114 h 134"/>
                <a:gd name="T110" fmla="*/ 35 w 87"/>
                <a:gd name="T111" fmla="*/ 120 h 134"/>
                <a:gd name="T112" fmla="*/ 42 w 87"/>
                <a:gd name="T113" fmla="*/ 124 h 134"/>
                <a:gd name="T114" fmla="*/ 50 w 87"/>
                <a:gd name="T115" fmla="*/ 128 h 134"/>
                <a:gd name="T116" fmla="*/ 58 w 87"/>
                <a:gd name="T117" fmla="*/ 131 h 134"/>
                <a:gd name="T118" fmla="*/ 67 w 87"/>
                <a:gd name="T119" fmla="*/ 133 h 134"/>
                <a:gd name="T120" fmla="*/ 67 w 87"/>
                <a:gd name="T121" fmla="*/ 133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87" h="134">
                  <a:moveTo>
                    <a:pt x="67" y="133"/>
                  </a:moveTo>
                  <a:lnTo>
                    <a:pt x="67" y="133"/>
                  </a:lnTo>
                  <a:lnTo>
                    <a:pt x="71" y="134"/>
                  </a:lnTo>
                  <a:lnTo>
                    <a:pt x="71" y="134"/>
                  </a:lnTo>
                  <a:lnTo>
                    <a:pt x="76" y="133"/>
                  </a:lnTo>
                  <a:lnTo>
                    <a:pt x="81" y="131"/>
                  </a:lnTo>
                  <a:lnTo>
                    <a:pt x="84" y="127"/>
                  </a:lnTo>
                  <a:lnTo>
                    <a:pt x="87" y="122"/>
                  </a:lnTo>
                  <a:lnTo>
                    <a:pt x="87" y="122"/>
                  </a:lnTo>
                  <a:lnTo>
                    <a:pt x="87" y="119"/>
                  </a:lnTo>
                  <a:lnTo>
                    <a:pt x="87" y="115"/>
                  </a:lnTo>
                  <a:lnTo>
                    <a:pt x="85" y="109"/>
                  </a:lnTo>
                  <a:lnTo>
                    <a:pt x="81" y="104"/>
                  </a:lnTo>
                  <a:lnTo>
                    <a:pt x="78" y="103"/>
                  </a:lnTo>
                  <a:lnTo>
                    <a:pt x="75" y="101"/>
                  </a:lnTo>
                  <a:lnTo>
                    <a:pt x="75" y="101"/>
                  </a:lnTo>
                  <a:lnTo>
                    <a:pt x="66" y="98"/>
                  </a:lnTo>
                  <a:lnTo>
                    <a:pt x="58" y="94"/>
                  </a:lnTo>
                  <a:lnTo>
                    <a:pt x="51" y="90"/>
                  </a:lnTo>
                  <a:lnTo>
                    <a:pt x="45" y="84"/>
                  </a:lnTo>
                  <a:lnTo>
                    <a:pt x="41" y="78"/>
                  </a:lnTo>
                  <a:lnTo>
                    <a:pt x="38" y="71"/>
                  </a:lnTo>
                  <a:lnTo>
                    <a:pt x="35" y="65"/>
                  </a:lnTo>
                  <a:lnTo>
                    <a:pt x="34" y="58"/>
                  </a:lnTo>
                  <a:lnTo>
                    <a:pt x="33" y="45"/>
                  </a:lnTo>
                  <a:lnTo>
                    <a:pt x="33" y="34"/>
                  </a:lnTo>
                  <a:lnTo>
                    <a:pt x="34" y="25"/>
                  </a:lnTo>
                  <a:lnTo>
                    <a:pt x="35" y="20"/>
                  </a:lnTo>
                  <a:lnTo>
                    <a:pt x="35" y="20"/>
                  </a:lnTo>
                  <a:lnTo>
                    <a:pt x="36" y="17"/>
                  </a:lnTo>
                  <a:lnTo>
                    <a:pt x="36" y="14"/>
                  </a:lnTo>
                  <a:lnTo>
                    <a:pt x="34" y="8"/>
                  </a:lnTo>
                  <a:lnTo>
                    <a:pt x="30" y="3"/>
                  </a:lnTo>
                  <a:lnTo>
                    <a:pt x="27" y="2"/>
                  </a:lnTo>
                  <a:lnTo>
                    <a:pt x="24" y="1"/>
                  </a:lnTo>
                  <a:lnTo>
                    <a:pt x="24" y="1"/>
                  </a:lnTo>
                  <a:lnTo>
                    <a:pt x="21" y="0"/>
                  </a:lnTo>
                  <a:lnTo>
                    <a:pt x="18" y="0"/>
                  </a:lnTo>
                  <a:lnTo>
                    <a:pt x="12" y="2"/>
                  </a:lnTo>
                  <a:lnTo>
                    <a:pt x="7" y="6"/>
                  </a:lnTo>
                  <a:lnTo>
                    <a:pt x="6" y="9"/>
                  </a:lnTo>
                  <a:lnTo>
                    <a:pt x="3" y="12"/>
                  </a:lnTo>
                  <a:lnTo>
                    <a:pt x="3" y="12"/>
                  </a:lnTo>
                  <a:lnTo>
                    <a:pt x="2" y="21"/>
                  </a:lnTo>
                  <a:lnTo>
                    <a:pt x="1" y="30"/>
                  </a:lnTo>
                  <a:lnTo>
                    <a:pt x="0" y="41"/>
                  </a:lnTo>
                  <a:lnTo>
                    <a:pt x="0" y="53"/>
                  </a:lnTo>
                  <a:lnTo>
                    <a:pt x="2" y="67"/>
                  </a:lnTo>
                  <a:lnTo>
                    <a:pt x="7" y="82"/>
                  </a:lnTo>
                  <a:lnTo>
                    <a:pt x="10" y="88"/>
                  </a:lnTo>
                  <a:lnTo>
                    <a:pt x="14" y="95"/>
                  </a:lnTo>
                  <a:lnTo>
                    <a:pt x="14" y="95"/>
                  </a:lnTo>
                  <a:lnTo>
                    <a:pt x="18" y="102"/>
                  </a:lnTo>
                  <a:lnTo>
                    <a:pt x="23" y="108"/>
                  </a:lnTo>
                  <a:lnTo>
                    <a:pt x="29" y="114"/>
                  </a:lnTo>
                  <a:lnTo>
                    <a:pt x="35" y="120"/>
                  </a:lnTo>
                  <a:lnTo>
                    <a:pt x="42" y="124"/>
                  </a:lnTo>
                  <a:lnTo>
                    <a:pt x="50" y="128"/>
                  </a:lnTo>
                  <a:lnTo>
                    <a:pt x="58" y="131"/>
                  </a:lnTo>
                  <a:lnTo>
                    <a:pt x="67" y="133"/>
                  </a:lnTo>
                  <a:lnTo>
                    <a:pt x="67" y="133"/>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US" sz="2400"/>
            </a:p>
          </p:txBody>
        </p:sp>
      </p:grpSp>
      <p:sp>
        <p:nvSpPr>
          <p:cNvPr id="70" name="TextBox 42"/>
          <p:cNvSpPr txBox="1"/>
          <p:nvPr/>
        </p:nvSpPr>
        <p:spPr>
          <a:xfrm>
            <a:off x="4681798" y="5486400"/>
            <a:ext cx="956174" cy="369332"/>
          </a:xfrm>
          <a:prstGeom prst="rect">
            <a:avLst/>
          </a:prstGeom>
          <a:noFill/>
        </p:spPr>
        <p:txBody>
          <a:bodyPr wrap="none" rtlCol="0">
            <a:spAutoFit/>
          </a:bodyPr>
          <a:lstStyle/>
          <a:p>
            <a:r>
              <a:rPr lang="en-US"/>
              <a:t>Protein</a:t>
            </a:r>
          </a:p>
        </p:txBody>
      </p:sp>
      <p:sp>
        <p:nvSpPr>
          <p:cNvPr id="71" name="TextBox 43"/>
          <p:cNvSpPr txBox="1"/>
          <p:nvPr/>
        </p:nvSpPr>
        <p:spPr>
          <a:xfrm>
            <a:off x="6534033" y="5486400"/>
            <a:ext cx="1123099" cy="369332"/>
          </a:xfrm>
          <a:prstGeom prst="rect">
            <a:avLst/>
          </a:prstGeom>
          <a:noFill/>
        </p:spPr>
        <p:txBody>
          <a:bodyPr wrap="none" rtlCol="0">
            <a:spAutoFit/>
          </a:bodyPr>
          <a:lstStyle/>
          <a:p>
            <a:r>
              <a:rPr lang="en-US"/>
              <a:t>Vitamins</a:t>
            </a:r>
          </a:p>
        </p:txBody>
      </p:sp>
      <p:sp>
        <p:nvSpPr>
          <p:cNvPr id="72" name="TextBox 44"/>
          <p:cNvSpPr txBox="1"/>
          <p:nvPr/>
        </p:nvSpPr>
        <p:spPr>
          <a:xfrm>
            <a:off x="8425573" y="5486400"/>
            <a:ext cx="1096724" cy="369332"/>
          </a:xfrm>
          <a:prstGeom prst="rect">
            <a:avLst/>
          </a:prstGeom>
          <a:noFill/>
        </p:spPr>
        <p:txBody>
          <a:bodyPr wrap="none" rtlCol="0">
            <a:spAutoFit/>
          </a:bodyPr>
          <a:lstStyle/>
          <a:p>
            <a:r>
              <a:rPr lang="en-US"/>
              <a:t>Minerals</a:t>
            </a:r>
          </a:p>
        </p:txBody>
      </p:sp>
      <p:sp>
        <p:nvSpPr>
          <p:cNvPr id="73" name="TextBox 45"/>
          <p:cNvSpPr txBox="1"/>
          <p:nvPr/>
        </p:nvSpPr>
        <p:spPr>
          <a:xfrm>
            <a:off x="10456904" y="5486400"/>
            <a:ext cx="850113" cy="369332"/>
          </a:xfrm>
          <a:prstGeom prst="rect">
            <a:avLst/>
          </a:prstGeom>
          <a:noFill/>
        </p:spPr>
        <p:txBody>
          <a:bodyPr wrap="none" rtlCol="0">
            <a:spAutoFit/>
          </a:bodyPr>
          <a:lstStyle/>
          <a:p>
            <a:r>
              <a:rPr lang="en-US"/>
              <a:t>Water</a:t>
            </a:r>
          </a:p>
        </p:txBody>
      </p:sp>
      <p:pic>
        <p:nvPicPr>
          <p:cNvPr id="78" name="Graphic 7" descr="Homeopathy">
            <a:extLst>
              <a:ext uri="{FF2B5EF4-FFF2-40B4-BE49-F238E27FC236}">
                <a16:creationId xmlns:a16="http://schemas.microsoft.com/office/drawing/2014/main" id="{467F97A3-50C8-4EC9-BDA3-663AF7153F5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514529" y="3867343"/>
            <a:ext cx="1168003" cy="1168003"/>
          </a:xfrm>
          <a:prstGeom prst="rect">
            <a:avLst/>
          </a:prstGeom>
        </p:spPr>
      </p:pic>
      <p:cxnSp>
        <p:nvCxnSpPr>
          <p:cNvPr id="5" name="Straight Connector 4">
            <a:extLst>
              <a:ext uri="{FF2B5EF4-FFF2-40B4-BE49-F238E27FC236}">
                <a16:creationId xmlns:a16="http://schemas.microsoft.com/office/drawing/2014/main" id="{22611F98-484F-584F-A6B6-204DAFB204BA}"/>
              </a:ext>
            </a:extLst>
          </p:cNvPr>
          <p:cNvCxnSpPr/>
          <p:nvPr/>
        </p:nvCxnSpPr>
        <p:spPr>
          <a:xfrm>
            <a:off x="970476" y="1093076"/>
            <a:ext cx="4316227" cy="0"/>
          </a:xfrm>
          <a:prstGeom prst="line">
            <a:avLst/>
          </a:prstGeom>
          <a:ln w="381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053764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Fats/Lipids- Intake</a:t>
            </a:r>
          </a:p>
        </p:txBody>
      </p:sp>
      <p:sp>
        <p:nvSpPr>
          <p:cNvPr id="23" name="Rectangle: Rounded Corners 22">
            <a:extLst>
              <a:ext uri="{FF2B5EF4-FFF2-40B4-BE49-F238E27FC236}">
                <a16:creationId xmlns:a16="http://schemas.microsoft.com/office/drawing/2014/main" id="{4D1AC6F6-27C5-4701-B58F-5D8E44D215E3}"/>
              </a:ext>
            </a:extLst>
          </p:cNvPr>
          <p:cNvSpPr/>
          <p:nvPr/>
        </p:nvSpPr>
        <p:spPr>
          <a:xfrm>
            <a:off x="695555" y="1581494"/>
            <a:ext cx="5434987" cy="1230216"/>
          </a:xfrm>
          <a:prstGeom prst="roundRect">
            <a:avLst/>
          </a:prstGeom>
          <a:solidFill>
            <a:schemeClr val="accent2">
              <a:lumMod val="20000"/>
              <a:lumOff val="80000"/>
            </a:schemeClr>
          </a:solidFill>
          <a:ln w="571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5" name="Graphic 24" descr="Menu">
            <a:extLst>
              <a:ext uri="{FF2B5EF4-FFF2-40B4-BE49-F238E27FC236}">
                <a16:creationId xmlns:a16="http://schemas.microsoft.com/office/drawing/2014/main" id="{B86B0BBB-A05D-4664-B9EA-95383F89F6A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94396" y="1660792"/>
            <a:ext cx="1080654" cy="1080654"/>
          </a:xfrm>
          <a:prstGeom prst="rect">
            <a:avLst/>
          </a:prstGeom>
        </p:spPr>
      </p:pic>
      <p:sp>
        <p:nvSpPr>
          <p:cNvPr id="27" name="TextBox 26">
            <a:extLst>
              <a:ext uri="{FF2B5EF4-FFF2-40B4-BE49-F238E27FC236}">
                <a16:creationId xmlns:a16="http://schemas.microsoft.com/office/drawing/2014/main" id="{B8C7F00C-CE9C-4492-A7A1-F1A5A31DE560}"/>
              </a:ext>
            </a:extLst>
          </p:cNvPr>
          <p:cNvSpPr txBox="1"/>
          <p:nvPr/>
        </p:nvSpPr>
        <p:spPr>
          <a:xfrm>
            <a:off x="1621316" y="1878374"/>
            <a:ext cx="4414091"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t>Recommended Daily Allowance (RDA) = there is </a:t>
            </a:r>
            <a:r>
              <a:rPr lang="en-US" b="1"/>
              <a:t>NO</a:t>
            </a:r>
            <a:r>
              <a:rPr lang="en-US"/>
              <a:t> RDA</a:t>
            </a:r>
            <a:endParaRPr lang="en-US" b="1"/>
          </a:p>
        </p:txBody>
      </p:sp>
      <p:sp>
        <p:nvSpPr>
          <p:cNvPr id="29" name="Rectangle: Rounded Corners 28">
            <a:extLst>
              <a:ext uri="{FF2B5EF4-FFF2-40B4-BE49-F238E27FC236}">
                <a16:creationId xmlns:a16="http://schemas.microsoft.com/office/drawing/2014/main" id="{A34FE67C-2FFB-4014-A04A-BAE651291990}"/>
              </a:ext>
            </a:extLst>
          </p:cNvPr>
          <p:cNvSpPr/>
          <p:nvPr/>
        </p:nvSpPr>
        <p:spPr>
          <a:xfrm>
            <a:off x="713916" y="3087132"/>
            <a:ext cx="5434987" cy="1230216"/>
          </a:xfrm>
          <a:prstGeom prst="roundRect">
            <a:avLst/>
          </a:prstGeom>
          <a:solidFill>
            <a:schemeClr val="accent4">
              <a:lumMod val="20000"/>
              <a:lumOff val="80000"/>
            </a:schemeClr>
          </a:solidFill>
          <a:ln w="571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TextBox 30">
            <a:extLst>
              <a:ext uri="{FF2B5EF4-FFF2-40B4-BE49-F238E27FC236}">
                <a16:creationId xmlns:a16="http://schemas.microsoft.com/office/drawing/2014/main" id="{A26A6063-8988-48E6-BB8D-7C2B6C026A80}"/>
              </a:ext>
            </a:extLst>
          </p:cNvPr>
          <p:cNvSpPr txBox="1"/>
          <p:nvPr/>
        </p:nvSpPr>
        <p:spPr>
          <a:xfrm>
            <a:off x="1621317" y="3384012"/>
            <a:ext cx="4652788"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t>Food and Nutrition Board recommends = 20-35% of total caloric intake </a:t>
            </a:r>
          </a:p>
        </p:txBody>
      </p:sp>
      <p:pic>
        <p:nvPicPr>
          <p:cNvPr id="33" name="Graphic 11" descr="Clipboard">
            <a:extLst>
              <a:ext uri="{FF2B5EF4-FFF2-40B4-BE49-F238E27FC236}">
                <a16:creationId xmlns:a16="http://schemas.microsoft.com/office/drawing/2014/main" id="{9F973230-BF38-4E43-B0EB-F4D5C3727F5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73017" y="3247222"/>
            <a:ext cx="914400" cy="914400"/>
          </a:xfrm>
          <a:prstGeom prst="rect">
            <a:avLst/>
          </a:prstGeom>
        </p:spPr>
      </p:pic>
      <p:sp>
        <p:nvSpPr>
          <p:cNvPr id="35" name="Rectangle: Rounded Corners 34">
            <a:extLst>
              <a:ext uri="{FF2B5EF4-FFF2-40B4-BE49-F238E27FC236}">
                <a16:creationId xmlns:a16="http://schemas.microsoft.com/office/drawing/2014/main" id="{25BE43D0-0B51-4D25-9A7C-94633CFC18BD}"/>
              </a:ext>
            </a:extLst>
          </p:cNvPr>
          <p:cNvSpPr/>
          <p:nvPr/>
        </p:nvSpPr>
        <p:spPr>
          <a:xfrm>
            <a:off x="695553" y="4592770"/>
            <a:ext cx="5434987" cy="1230216"/>
          </a:xfrm>
          <a:prstGeom prst="roundRect">
            <a:avLst/>
          </a:prstGeom>
          <a:solidFill>
            <a:schemeClr val="accent6">
              <a:lumMod val="20000"/>
              <a:lumOff val="80000"/>
            </a:schemeClr>
          </a:solidFill>
          <a:ln w="5715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TextBox 36">
            <a:extLst>
              <a:ext uri="{FF2B5EF4-FFF2-40B4-BE49-F238E27FC236}">
                <a16:creationId xmlns:a16="http://schemas.microsoft.com/office/drawing/2014/main" id="{9B7F5F4A-579F-4C22-9C6F-6E17AFB67D6B}"/>
              </a:ext>
            </a:extLst>
          </p:cNvPr>
          <p:cNvSpPr txBox="1"/>
          <p:nvPr/>
        </p:nvSpPr>
        <p:spPr>
          <a:xfrm>
            <a:off x="1566232" y="4889650"/>
            <a:ext cx="4652788"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t>Nutrition facts label uses % DV</a:t>
            </a:r>
          </a:p>
          <a:p>
            <a:r>
              <a:rPr lang="en-US"/>
              <a:t>= &gt;20 g of saturated fat</a:t>
            </a:r>
          </a:p>
        </p:txBody>
      </p:sp>
      <p:pic>
        <p:nvPicPr>
          <p:cNvPr id="39" name="Graphic 14" descr="Label">
            <a:extLst>
              <a:ext uri="{FF2B5EF4-FFF2-40B4-BE49-F238E27FC236}">
                <a16:creationId xmlns:a16="http://schemas.microsoft.com/office/drawing/2014/main" id="{400D807E-26C3-451A-B2EC-97E010E3A044}"/>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773017" y="4752860"/>
            <a:ext cx="914400" cy="914400"/>
          </a:xfrm>
          <a:prstGeom prst="rect">
            <a:avLst/>
          </a:prstGeom>
        </p:spPr>
      </p:pic>
      <p:pic>
        <p:nvPicPr>
          <p:cNvPr id="4" name="Picture 4" descr="A tray of food on a plate&#10;&#10;Description automatically generated">
            <a:extLst>
              <a:ext uri="{FF2B5EF4-FFF2-40B4-BE49-F238E27FC236}">
                <a16:creationId xmlns:a16="http://schemas.microsoft.com/office/drawing/2014/main" id="{039258C8-6E4C-4F92-9A27-91BFD5F61476}"/>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7699829" y="1266851"/>
            <a:ext cx="3142342" cy="4705301"/>
          </a:xfrm>
          <a:prstGeom prst="rect">
            <a:avLst/>
          </a:prstGeom>
        </p:spPr>
      </p:pic>
      <p:sp>
        <p:nvSpPr>
          <p:cNvPr id="15" name="TextBox 14">
            <a:extLst>
              <a:ext uri="{FF2B5EF4-FFF2-40B4-BE49-F238E27FC236}">
                <a16:creationId xmlns:a16="http://schemas.microsoft.com/office/drawing/2014/main" id="{5EF9707F-2D26-4FF1-9CF2-AB494EEDBC09}"/>
              </a:ext>
            </a:extLst>
          </p:cNvPr>
          <p:cNvSpPr txBox="1"/>
          <p:nvPr/>
        </p:nvSpPr>
        <p:spPr>
          <a:xfrm>
            <a:off x="6107824" y="6596390"/>
            <a:ext cx="6091381" cy="2616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en-US" sz="1050">
                <a:solidFill>
                  <a:schemeClr val="bg1"/>
                </a:solidFill>
                <a:ea typeface="+mn-lt"/>
                <a:cs typeface="+mn-lt"/>
              </a:rPr>
              <a:t>Gordon &amp; Wardlaw. </a:t>
            </a:r>
            <a:r>
              <a:rPr lang="en-US" sz="1050" i="1">
                <a:solidFill>
                  <a:schemeClr val="bg1"/>
                </a:solidFill>
                <a:ea typeface="+mn-lt"/>
                <a:cs typeface="+mn-lt"/>
              </a:rPr>
              <a:t>Contemporary nutrition 6th ed. </a:t>
            </a:r>
            <a:r>
              <a:rPr lang="en-US" sz="1050">
                <a:solidFill>
                  <a:schemeClr val="bg1"/>
                </a:solidFill>
                <a:ea typeface="+mn-lt"/>
                <a:cs typeface="+mn-lt"/>
              </a:rPr>
              <a:t>2004</a:t>
            </a:r>
            <a:endParaRPr lang="en-US" sz="1400" i="1">
              <a:solidFill>
                <a:schemeClr val="bg1"/>
              </a:solidFill>
              <a:ea typeface="+mn-lt"/>
              <a:cs typeface="+mn-lt"/>
            </a:endParaRPr>
          </a:p>
        </p:txBody>
      </p:sp>
      <p:cxnSp>
        <p:nvCxnSpPr>
          <p:cNvPr id="16" name="Straight Connector 15">
            <a:extLst>
              <a:ext uri="{FF2B5EF4-FFF2-40B4-BE49-F238E27FC236}">
                <a16:creationId xmlns:a16="http://schemas.microsoft.com/office/drawing/2014/main" id="{CB831BE1-5803-0644-A4C7-9674879DDFB9}"/>
              </a:ext>
            </a:extLst>
          </p:cNvPr>
          <p:cNvCxnSpPr>
            <a:cxnSpLocks/>
          </p:cNvCxnSpPr>
          <p:nvPr/>
        </p:nvCxnSpPr>
        <p:spPr>
          <a:xfrm>
            <a:off x="861847" y="1114097"/>
            <a:ext cx="4193629" cy="0"/>
          </a:xfrm>
          <a:prstGeom prst="line">
            <a:avLst/>
          </a:prstGeom>
          <a:ln w="381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632447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E158A7-C091-0D4C-BB9A-33DA3C9B2475}"/>
              </a:ext>
            </a:extLst>
          </p:cNvPr>
          <p:cNvSpPr>
            <a:spLocks noGrp="1"/>
          </p:cNvSpPr>
          <p:nvPr>
            <p:ph type="title"/>
          </p:nvPr>
        </p:nvSpPr>
        <p:spPr/>
        <p:txBody>
          <a:bodyPr/>
          <a:lstStyle/>
          <a:p>
            <a:r>
              <a:rPr lang="en-US"/>
              <a:t>Fat &amp; Skeletal Muscle</a:t>
            </a:r>
          </a:p>
        </p:txBody>
      </p:sp>
      <p:sp>
        <p:nvSpPr>
          <p:cNvPr id="3" name="Text Placeholder 2">
            <a:extLst>
              <a:ext uri="{FF2B5EF4-FFF2-40B4-BE49-F238E27FC236}">
                <a16:creationId xmlns:a16="http://schemas.microsoft.com/office/drawing/2014/main" id="{0EFF185E-D943-8041-AAAF-A2438C586D71}"/>
              </a:ext>
            </a:extLst>
          </p:cNvPr>
          <p:cNvSpPr>
            <a:spLocks noGrp="1"/>
          </p:cNvSpPr>
          <p:nvPr>
            <p:ph type="body" sz="quarter" idx="10"/>
          </p:nvPr>
        </p:nvSpPr>
        <p:spPr>
          <a:xfrm>
            <a:off x="607847" y="1841440"/>
            <a:ext cx="1709284" cy="337518"/>
          </a:xfrm>
        </p:spPr>
        <p:txBody>
          <a:bodyPr vert="horz" lIns="91440" tIns="45720" rIns="91440" bIns="45720" rtlCol="0" anchor="t">
            <a:noAutofit/>
          </a:bodyPr>
          <a:lstStyle/>
          <a:p>
            <a:r>
              <a:rPr lang="en-US" sz="1600">
                <a:latin typeface="Century Gothic"/>
              </a:rPr>
              <a:t>H – C – O – H</a:t>
            </a:r>
            <a:endParaRPr lang="en-US" sz="1600"/>
          </a:p>
        </p:txBody>
      </p:sp>
      <p:sp>
        <p:nvSpPr>
          <p:cNvPr id="6" name="Text Placeholder 2">
            <a:extLst>
              <a:ext uri="{FF2B5EF4-FFF2-40B4-BE49-F238E27FC236}">
                <a16:creationId xmlns:a16="http://schemas.microsoft.com/office/drawing/2014/main" id="{D0236A02-20F6-482F-9C6C-61350F6AF019}"/>
              </a:ext>
            </a:extLst>
          </p:cNvPr>
          <p:cNvSpPr txBox="1">
            <a:spLocks/>
          </p:cNvSpPr>
          <p:nvPr/>
        </p:nvSpPr>
        <p:spPr>
          <a:xfrm>
            <a:off x="1939533" y="1848697"/>
            <a:ext cx="529999" cy="337518"/>
          </a:xfrm>
          <a:prstGeom prst="rect">
            <a:avLst/>
          </a:prstGeom>
        </p:spPr>
        <p:txBody>
          <a:bodyPr vert="horz" lIns="91440" tIns="45720" rIns="91440" bIns="45720" rtlCol="0" anchor="t">
            <a:noAutofit/>
          </a:bodyPr>
          <a:lstStyle>
            <a:lvl1pPr marL="0" indent="0" algn="l" defTabSz="914400" rtl="0" eaLnBrk="1" latinLnBrk="0" hangingPunct="1">
              <a:lnSpc>
                <a:spcPct val="90000"/>
              </a:lnSpc>
              <a:spcBef>
                <a:spcPts val="1000"/>
              </a:spcBef>
              <a:spcAft>
                <a:spcPts val="500"/>
              </a:spcAft>
              <a:buFont typeface="Arial" panose="020B0604020202020204" pitchFamily="34" charset="0"/>
              <a:buNone/>
              <a:defRPr sz="2000" kern="1200">
                <a:solidFill>
                  <a:schemeClr val="tx1"/>
                </a:solidFill>
                <a:latin typeface="Century Gothic" panose="020B0502020202020204" pitchFamily="34" charset="0"/>
                <a:ea typeface="+mn-ea"/>
                <a:cs typeface="+mn-cs"/>
              </a:defRPr>
            </a:lvl1pPr>
            <a:lvl2pPr marL="685800" indent="-228600" algn="l" defTabSz="914400" rtl="0" eaLnBrk="1" latinLnBrk="0" hangingPunct="1">
              <a:lnSpc>
                <a:spcPct val="90000"/>
              </a:lnSpc>
              <a:spcBef>
                <a:spcPts val="500"/>
              </a:spcBef>
              <a:spcAft>
                <a:spcPts val="500"/>
              </a:spcAft>
              <a:buClr>
                <a:srgbClr val="036E3D"/>
              </a:buClr>
              <a:buFont typeface="Wingdings" pitchFamily="2" charset="2"/>
              <a:buChar char="§"/>
              <a:defRPr sz="1600" kern="1200">
                <a:solidFill>
                  <a:schemeClr val="tx1"/>
                </a:solidFill>
                <a:latin typeface="Century Gothic" panose="020B0502020202020204" pitchFamily="34" charset="0"/>
                <a:ea typeface="+mn-ea"/>
                <a:cs typeface="+mn-cs"/>
              </a:defRPr>
            </a:lvl2pPr>
            <a:lvl3pPr marL="1143000" indent="-228600" algn="l" defTabSz="914400" rtl="0" eaLnBrk="1" latinLnBrk="0" hangingPunct="1">
              <a:lnSpc>
                <a:spcPct val="90000"/>
              </a:lnSpc>
              <a:spcBef>
                <a:spcPts val="500"/>
              </a:spcBef>
              <a:spcAft>
                <a:spcPts val="500"/>
              </a:spcAft>
              <a:buClr>
                <a:srgbClr val="036E3D"/>
              </a:buClr>
              <a:buFont typeface="Wingdings" pitchFamily="2" charset="2"/>
              <a:buChar char="§"/>
              <a:defRPr sz="1400" kern="1200">
                <a:solidFill>
                  <a:schemeClr val="tx1"/>
                </a:solidFill>
                <a:latin typeface="Century Gothic" panose="020B0502020202020204" pitchFamily="34" charset="0"/>
                <a:ea typeface="+mn-ea"/>
                <a:cs typeface="+mn-cs"/>
              </a:defRPr>
            </a:lvl3pPr>
            <a:lvl4pPr marL="1600200" indent="-228600" algn="l" defTabSz="914400" rtl="0" eaLnBrk="1" latinLnBrk="0" hangingPunct="1">
              <a:lnSpc>
                <a:spcPct val="90000"/>
              </a:lnSpc>
              <a:spcBef>
                <a:spcPts val="500"/>
              </a:spcBef>
              <a:spcAft>
                <a:spcPts val="500"/>
              </a:spcAft>
              <a:buClr>
                <a:srgbClr val="036E3D"/>
              </a:buClr>
              <a:buFont typeface="Wingdings" pitchFamily="2" charset="2"/>
              <a:buChar char="§"/>
              <a:defRPr sz="1400" kern="1200">
                <a:solidFill>
                  <a:schemeClr val="tx1"/>
                </a:solidFill>
                <a:latin typeface="Century Gothic" panose="020B0502020202020204" pitchFamily="34" charset="0"/>
                <a:ea typeface="+mn-ea"/>
                <a:cs typeface="+mn-cs"/>
              </a:defRPr>
            </a:lvl4pPr>
            <a:lvl5pPr marL="2057400" indent="-228600" algn="l" defTabSz="914400" rtl="0" eaLnBrk="1" latinLnBrk="0" hangingPunct="1">
              <a:lnSpc>
                <a:spcPct val="90000"/>
              </a:lnSpc>
              <a:spcBef>
                <a:spcPts val="500"/>
              </a:spcBef>
              <a:spcAft>
                <a:spcPts val="500"/>
              </a:spcAft>
              <a:buClr>
                <a:srgbClr val="036E3D"/>
              </a:buClr>
              <a:buFont typeface="Wingdings" pitchFamily="2" charset="2"/>
              <a:buChar char="§"/>
              <a:defRPr sz="1400" kern="1200">
                <a:solidFill>
                  <a:schemeClr val="tx1"/>
                </a:solidFill>
                <a:latin typeface="Century Gothic" panose="020B0502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200">
                <a:latin typeface="Century Gothic"/>
              </a:rPr>
              <a:t>HO</a:t>
            </a:r>
            <a:endParaRPr lang="en-US" sz="1200"/>
          </a:p>
        </p:txBody>
      </p:sp>
      <p:grpSp>
        <p:nvGrpSpPr>
          <p:cNvPr id="12" name="Group 11">
            <a:extLst>
              <a:ext uri="{FF2B5EF4-FFF2-40B4-BE49-F238E27FC236}">
                <a16:creationId xmlns:a16="http://schemas.microsoft.com/office/drawing/2014/main" id="{8693FBA4-E558-4D17-87A7-8E844E08BE0D}"/>
              </a:ext>
            </a:extLst>
          </p:cNvPr>
          <p:cNvGrpSpPr/>
          <p:nvPr/>
        </p:nvGrpSpPr>
        <p:grpSpPr>
          <a:xfrm>
            <a:off x="2404254" y="1394246"/>
            <a:ext cx="349370" cy="387143"/>
            <a:chOff x="2195782" y="1466132"/>
            <a:chExt cx="349370" cy="387143"/>
          </a:xfrm>
        </p:grpSpPr>
        <p:cxnSp>
          <p:nvCxnSpPr>
            <p:cNvPr id="7" name="Straight Arrow Connector 6">
              <a:extLst>
                <a:ext uri="{FF2B5EF4-FFF2-40B4-BE49-F238E27FC236}">
                  <a16:creationId xmlns:a16="http://schemas.microsoft.com/office/drawing/2014/main" id="{0FF80B50-5CFD-4A30-AD8D-77202B4FE81C}"/>
                </a:ext>
              </a:extLst>
            </p:cNvPr>
            <p:cNvCxnSpPr/>
            <p:nvPr/>
          </p:nvCxnSpPr>
          <p:spPr>
            <a:xfrm flipH="1" flipV="1">
              <a:off x="2335088" y="1690845"/>
              <a:ext cx="1883" cy="162430"/>
            </a:xfrm>
            <a:prstGeom prst="straightConnector1">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Straight Arrow Connector 9">
              <a:extLst>
                <a:ext uri="{FF2B5EF4-FFF2-40B4-BE49-F238E27FC236}">
                  <a16:creationId xmlns:a16="http://schemas.microsoft.com/office/drawing/2014/main" id="{6B64D9FF-6235-4FF7-96CF-437670504326}"/>
                </a:ext>
              </a:extLst>
            </p:cNvPr>
            <p:cNvCxnSpPr>
              <a:cxnSpLocks/>
            </p:cNvCxnSpPr>
            <p:nvPr/>
          </p:nvCxnSpPr>
          <p:spPr>
            <a:xfrm flipH="1" flipV="1">
              <a:off x="2371031" y="1690845"/>
              <a:ext cx="1883" cy="162430"/>
            </a:xfrm>
            <a:prstGeom prst="straightConnector1">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544F0CE6-3977-4D79-996A-5543A54A1727}"/>
                </a:ext>
              </a:extLst>
            </p:cNvPr>
            <p:cNvSpPr txBox="1"/>
            <p:nvPr/>
          </p:nvSpPr>
          <p:spPr>
            <a:xfrm>
              <a:off x="2195782" y="1466132"/>
              <a:ext cx="349370" cy="276999"/>
            </a:xfrm>
            <a:prstGeom prst="rect">
              <a:avLst/>
            </a:prstGeom>
            <a:noFill/>
            <a:ln w="12700">
              <a:no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1200"/>
                <a:t>O</a:t>
              </a:r>
            </a:p>
          </p:txBody>
        </p:sp>
      </p:grpSp>
      <p:grpSp>
        <p:nvGrpSpPr>
          <p:cNvPr id="20" name="Group 19">
            <a:extLst>
              <a:ext uri="{FF2B5EF4-FFF2-40B4-BE49-F238E27FC236}">
                <a16:creationId xmlns:a16="http://schemas.microsoft.com/office/drawing/2014/main" id="{97A629A7-8A47-41E2-B601-064CACEA5AC2}"/>
              </a:ext>
            </a:extLst>
          </p:cNvPr>
          <p:cNvGrpSpPr/>
          <p:nvPr/>
        </p:nvGrpSpPr>
        <p:grpSpPr>
          <a:xfrm>
            <a:off x="2277305" y="1764854"/>
            <a:ext cx="576806" cy="165340"/>
            <a:chOff x="2277305" y="1764854"/>
            <a:chExt cx="576806" cy="165340"/>
          </a:xfrm>
        </p:grpSpPr>
        <p:cxnSp>
          <p:nvCxnSpPr>
            <p:cNvPr id="14" name="Straight Arrow Connector 13">
              <a:extLst>
                <a:ext uri="{FF2B5EF4-FFF2-40B4-BE49-F238E27FC236}">
                  <a16:creationId xmlns:a16="http://schemas.microsoft.com/office/drawing/2014/main" id="{964AFB1F-08DE-4E90-88BD-5224A2CA71F1}"/>
                </a:ext>
              </a:extLst>
            </p:cNvPr>
            <p:cNvCxnSpPr>
              <a:cxnSpLocks/>
            </p:cNvCxnSpPr>
            <p:nvPr/>
          </p:nvCxnSpPr>
          <p:spPr>
            <a:xfrm flipV="1">
              <a:off x="2277305" y="1767764"/>
              <a:ext cx="289258" cy="162430"/>
            </a:xfrm>
            <a:prstGeom prst="straightConnector1">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F378E355-2E6D-4924-8424-33BAB7362C7F}"/>
                </a:ext>
              </a:extLst>
            </p:cNvPr>
            <p:cNvCxnSpPr>
              <a:cxnSpLocks/>
            </p:cNvCxnSpPr>
            <p:nvPr/>
          </p:nvCxnSpPr>
          <p:spPr>
            <a:xfrm>
              <a:off x="2568447" y="1764854"/>
              <a:ext cx="285664" cy="157465"/>
            </a:xfrm>
            <a:prstGeom prst="straightConnector1">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21" name="Group 20">
            <a:extLst>
              <a:ext uri="{FF2B5EF4-FFF2-40B4-BE49-F238E27FC236}">
                <a16:creationId xmlns:a16="http://schemas.microsoft.com/office/drawing/2014/main" id="{3B0AB19E-8BEA-4C11-BDE0-070D8A81856C}"/>
              </a:ext>
            </a:extLst>
          </p:cNvPr>
          <p:cNvGrpSpPr/>
          <p:nvPr/>
        </p:nvGrpSpPr>
        <p:grpSpPr>
          <a:xfrm>
            <a:off x="2852399" y="1757665"/>
            <a:ext cx="576806" cy="165340"/>
            <a:chOff x="2277305" y="1764854"/>
            <a:chExt cx="576806" cy="165340"/>
          </a:xfrm>
        </p:grpSpPr>
        <p:cxnSp>
          <p:nvCxnSpPr>
            <p:cNvPr id="22" name="Straight Arrow Connector 21">
              <a:extLst>
                <a:ext uri="{FF2B5EF4-FFF2-40B4-BE49-F238E27FC236}">
                  <a16:creationId xmlns:a16="http://schemas.microsoft.com/office/drawing/2014/main" id="{70063CBE-9650-45B4-9FF8-BB6E84CCA771}"/>
                </a:ext>
              </a:extLst>
            </p:cNvPr>
            <p:cNvCxnSpPr>
              <a:cxnSpLocks/>
            </p:cNvCxnSpPr>
            <p:nvPr/>
          </p:nvCxnSpPr>
          <p:spPr>
            <a:xfrm flipV="1">
              <a:off x="2277305" y="1767764"/>
              <a:ext cx="289258" cy="162430"/>
            </a:xfrm>
            <a:prstGeom prst="straightConnector1">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 name="Straight Arrow Connector 22">
              <a:extLst>
                <a:ext uri="{FF2B5EF4-FFF2-40B4-BE49-F238E27FC236}">
                  <a16:creationId xmlns:a16="http://schemas.microsoft.com/office/drawing/2014/main" id="{2EBA4AF9-C3BD-4FF5-8298-C387CC144898}"/>
                </a:ext>
              </a:extLst>
            </p:cNvPr>
            <p:cNvCxnSpPr>
              <a:cxnSpLocks/>
            </p:cNvCxnSpPr>
            <p:nvPr/>
          </p:nvCxnSpPr>
          <p:spPr>
            <a:xfrm>
              <a:off x="2568447" y="1764854"/>
              <a:ext cx="285664" cy="157465"/>
            </a:xfrm>
            <a:prstGeom prst="straightConnector1">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24" name="Group 23">
            <a:extLst>
              <a:ext uri="{FF2B5EF4-FFF2-40B4-BE49-F238E27FC236}">
                <a16:creationId xmlns:a16="http://schemas.microsoft.com/office/drawing/2014/main" id="{09196DC9-5DB0-41EA-A896-915865ECFF2F}"/>
              </a:ext>
            </a:extLst>
          </p:cNvPr>
          <p:cNvGrpSpPr/>
          <p:nvPr/>
        </p:nvGrpSpPr>
        <p:grpSpPr>
          <a:xfrm>
            <a:off x="3427494" y="1750476"/>
            <a:ext cx="576806" cy="165340"/>
            <a:chOff x="2277305" y="1764854"/>
            <a:chExt cx="576806" cy="165340"/>
          </a:xfrm>
        </p:grpSpPr>
        <p:cxnSp>
          <p:nvCxnSpPr>
            <p:cNvPr id="25" name="Straight Arrow Connector 24">
              <a:extLst>
                <a:ext uri="{FF2B5EF4-FFF2-40B4-BE49-F238E27FC236}">
                  <a16:creationId xmlns:a16="http://schemas.microsoft.com/office/drawing/2014/main" id="{0368B65A-FA1B-42D9-AB45-C2E8443A53BE}"/>
                </a:ext>
              </a:extLst>
            </p:cNvPr>
            <p:cNvCxnSpPr>
              <a:cxnSpLocks/>
            </p:cNvCxnSpPr>
            <p:nvPr/>
          </p:nvCxnSpPr>
          <p:spPr>
            <a:xfrm flipV="1">
              <a:off x="2277305" y="1767764"/>
              <a:ext cx="289258" cy="162430"/>
            </a:xfrm>
            <a:prstGeom prst="straightConnector1">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 name="Straight Arrow Connector 25">
              <a:extLst>
                <a:ext uri="{FF2B5EF4-FFF2-40B4-BE49-F238E27FC236}">
                  <a16:creationId xmlns:a16="http://schemas.microsoft.com/office/drawing/2014/main" id="{2D596250-1D7E-4F7C-B378-02F171719E70}"/>
                </a:ext>
              </a:extLst>
            </p:cNvPr>
            <p:cNvCxnSpPr>
              <a:cxnSpLocks/>
            </p:cNvCxnSpPr>
            <p:nvPr/>
          </p:nvCxnSpPr>
          <p:spPr>
            <a:xfrm>
              <a:off x="2568447" y="1764854"/>
              <a:ext cx="285664" cy="157465"/>
            </a:xfrm>
            <a:prstGeom prst="straightConnector1">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27" name="Group 26">
            <a:extLst>
              <a:ext uri="{FF2B5EF4-FFF2-40B4-BE49-F238E27FC236}">
                <a16:creationId xmlns:a16="http://schemas.microsoft.com/office/drawing/2014/main" id="{76662E95-DB09-4849-BA2F-D9A8167374CE}"/>
              </a:ext>
            </a:extLst>
          </p:cNvPr>
          <p:cNvGrpSpPr/>
          <p:nvPr/>
        </p:nvGrpSpPr>
        <p:grpSpPr>
          <a:xfrm>
            <a:off x="4002588" y="1750475"/>
            <a:ext cx="576806" cy="165340"/>
            <a:chOff x="2277305" y="1764854"/>
            <a:chExt cx="576806" cy="165340"/>
          </a:xfrm>
        </p:grpSpPr>
        <p:cxnSp>
          <p:nvCxnSpPr>
            <p:cNvPr id="28" name="Straight Arrow Connector 27">
              <a:extLst>
                <a:ext uri="{FF2B5EF4-FFF2-40B4-BE49-F238E27FC236}">
                  <a16:creationId xmlns:a16="http://schemas.microsoft.com/office/drawing/2014/main" id="{A828990B-9BC8-4869-AFBD-590A518C66E5}"/>
                </a:ext>
              </a:extLst>
            </p:cNvPr>
            <p:cNvCxnSpPr>
              <a:cxnSpLocks/>
            </p:cNvCxnSpPr>
            <p:nvPr/>
          </p:nvCxnSpPr>
          <p:spPr>
            <a:xfrm flipV="1">
              <a:off x="2277305" y="1767764"/>
              <a:ext cx="289258" cy="162430"/>
            </a:xfrm>
            <a:prstGeom prst="straightConnector1">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9" name="Straight Arrow Connector 28">
              <a:extLst>
                <a:ext uri="{FF2B5EF4-FFF2-40B4-BE49-F238E27FC236}">
                  <a16:creationId xmlns:a16="http://schemas.microsoft.com/office/drawing/2014/main" id="{3C5CC497-F364-4382-8F0A-277001807F77}"/>
                </a:ext>
              </a:extLst>
            </p:cNvPr>
            <p:cNvCxnSpPr>
              <a:cxnSpLocks/>
            </p:cNvCxnSpPr>
            <p:nvPr/>
          </p:nvCxnSpPr>
          <p:spPr>
            <a:xfrm>
              <a:off x="2568447" y="1764854"/>
              <a:ext cx="285664" cy="157465"/>
            </a:xfrm>
            <a:prstGeom prst="straightConnector1">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32" name="Group 31">
            <a:extLst>
              <a:ext uri="{FF2B5EF4-FFF2-40B4-BE49-F238E27FC236}">
                <a16:creationId xmlns:a16="http://schemas.microsoft.com/office/drawing/2014/main" id="{076D7E96-286E-42AB-A664-770626C4D12A}"/>
              </a:ext>
            </a:extLst>
          </p:cNvPr>
          <p:cNvGrpSpPr/>
          <p:nvPr/>
        </p:nvGrpSpPr>
        <p:grpSpPr>
          <a:xfrm>
            <a:off x="4577682" y="1736099"/>
            <a:ext cx="576806" cy="165340"/>
            <a:chOff x="2277305" y="1764854"/>
            <a:chExt cx="576806" cy="165340"/>
          </a:xfrm>
        </p:grpSpPr>
        <p:cxnSp>
          <p:nvCxnSpPr>
            <p:cNvPr id="42" name="Straight Arrow Connector 41">
              <a:extLst>
                <a:ext uri="{FF2B5EF4-FFF2-40B4-BE49-F238E27FC236}">
                  <a16:creationId xmlns:a16="http://schemas.microsoft.com/office/drawing/2014/main" id="{118BA639-2FBF-48C0-8526-84ABAF0990D8}"/>
                </a:ext>
              </a:extLst>
            </p:cNvPr>
            <p:cNvCxnSpPr>
              <a:cxnSpLocks/>
            </p:cNvCxnSpPr>
            <p:nvPr/>
          </p:nvCxnSpPr>
          <p:spPr>
            <a:xfrm flipV="1">
              <a:off x="2277305" y="1767764"/>
              <a:ext cx="289258" cy="162430"/>
            </a:xfrm>
            <a:prstGeom prst="straightConnector1">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3" name="Straight Arrow Connector 42">
              <a:extLst>
                <a:ext uri="{FF2B5EF4-FFF2-40B4-BE49-F238E27FC236}">
                  <a16:creationId xmlns:a16="http://schemas.microsoft.com/office/drawing/2014/main" id="{BC871330-8A8C-4714-BA1F-AA483F582438}"/>
                </a:ext>
              </a:extLst>
            </p:cNvPr>
            <p:cNvCxnSpPr>
              <a:cxnSpLocks/>
            </p:cNvCxnSpPr>
            <p:nvPr/>
          </p:nvCxnSpPr>
          <p:spPr>
            <a:xfrm>
              <a:off x="2568447" y="1764854"/>
              <a:ext cx="285664" cy="157465"/>
            </a:xfrm>
            <a:prstGeom prst="straightConnector1">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33" name="Group 32">
            <a:extLst>
              <a:ext uri="{FF2B5EF4-FFF2-40B4-BE49-F238E27FC236}">
                <a16:creationId xmlns:a16="http://schemas.microsoft.com/office/drawing/2014/main" id="{DDDD21CA-A17C-47CC-9411-37F966E8DE9A}"/>
              </a:ext>
            </a:extLst>
          </p:cNvPr>
          <p:cNvGrpSpPr/>
          <p:nvPr/>
        </p:nvGrpSpPr>
        <p:grpSpPr>
          <a:xfrm>
            <a:off x="5152776" y="1728910"/>
            <a:ext cx="576806" cy="165340"/>
            <a:chOff x="2277305" y="1764854"/>
            <a:chExt cx="576806" cy="165340"/>
          </a:xfrm>
        </p:grpSpPr>
        <p:cxnSp>
          <p:nvCxnSpPr>
            <p:cNvPr id="40" name="Straight Arrow Connector 39">
              <a:extLst>
                <a:ext uri="{FF2B5EF4-FFF2-40B4-BE49-F238E27FC236}">
                  <a16:creationId xmlns:a16="http://schemas.microsoft.com/office/drawing/2014/main" id="{CDBD093D-F418-46DC-955A-4553A498A419}"/>
                </a:ext>
              </a:extLst>
            </p:cNvPr>
            <p:cNvCxnSpPr>
              <a:cxnSpLocks/>
            </p:cNvCxnSpPr>
            <p:nvPr/>
          </p:nvCxnSpPr>
          <p:spPr>
            <a:xfrm flipV="1">
              <a:off x="2277305" y="1767764"/>
              <a:ext cx="289258" cy="162430"/>
            </a:xfrm>
            <a:prstGeom prst="straightConnector1">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1" name="Straight Arrow Connector 40">
              <a:extLst>
                <a:ext uri="{FF2B5EF4-FFF2-40B4-BE49-F238E27FC236}">
                  <a16:creationId xmlns:a16="http://schemas.microsoft.com/office/drawing/2014/main" id="{62C20A7E-81FB-4CF9-9E9D-A9F22EF8D16A}"/>
                </a:ext>
              </a:extLst>
            </p:cNvPr>
            <p:cNvCxnSpPr>
              <a:cxnSpLocks/>
            </p:cNvCxnSpPr>
            <p:nvPr/>
          </p:nvCxnSpPr>
          <p:spPr>
            <a:xfrm>
              <a:off x="2568447" y="1764854"/>
              <a:ext cx="285664" cy="157465"/>
            </a:xfrm>
            <a:prstGeom prst="straightConnector1">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34" name="Group 33">
            <a:extLst>
              <a:ext uri="{FF2B5EF4-FFF2-40B4-BE49-F238E27FC236}">
                <a16:creationId xmlns:a16="http://schemas.microsoft.com/office/drawing/2014/main" id="{DFCB0CD9-9C99-4FF6-BBAA-4F1EB3ECD0EE}"/>
              </a:ext>
            </a:extLst>
          </p:cNvPr>
          <p:cNvGrpSpPr/>
          <p:nvPr/>
        </p:nvGrpSpPr>
        <p:grpSpPr>
          <a:xfrm>
            <a:off x="5727871" y="1721721"/>
            <a:ext cx="576806" cy="165340"/>
            <a:chOff x="2277305" y="1764854"/>
            <a:chExt cx="576806" cy="165340"/>
          </a:xfrm>
        </p:grpSpPr>
        <p:cxnSp>
          <p:nvCxnSpPr>
            <p:cNvPr id="38" name="Straight Arrow Connector 37">
              <a:extLst>
                <a:ext uri="{FF2B5EF4-FFF2-40B4-BE49-F238E27FC236}">
                  <a16:creationId xmlns:a16="http://schemas.microsoft.com/office/drawing/2014/main" id="{7B6D715D-5AA7-4589-8AFE-F4A099EA9B37}"/>
                </a:ext>
              </a:extLst>
            </p:cNvPr>
            <p:cNvCxnSpPr>
              <a:cxnSpLocks/>
            </p:cNvCxnSpPr>
            <p:nvPr/>
          </p:nvCxnSpPr>
          <p:spPr>
            <a:xfrm flipV="1">
              <a:off x="2277305" y="1767764"/>
              <a:ext cx="289258" cy="162430"/>
            </a:xfrm>
            <a:prstGeom prst="straightConnector1">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9" name="Straight Arrow Connector 38">
              <a:extLst>
                <a:ext uri="{FF2B5EF4-FFF2-40B4-BE49-F238E27FC236}">
                  <a16:creationId xmlns:a16="http://schemas.microsoft.com/office/drawing/2014/main" id="{C33B7F74-13E4-49B7-AE73-C26F75A8B4E5}"/>
                </a:ext>
              </a:extLst>
            </p:cNvPr>
            <p:cNvCxnSpPr>
              <a:cxnSpLocks/>
            </p:cNvCxnSpPr>
            <p:nvPr/>
          </p:nvCxnSpPr>
          <p:spPr>
            <a:xfrm>
              <a:off x="2568447" y="1764854"/>
              <a:ext cx="285664" cy="157465"/>
            </a:xfrm>
            <a:prstGeom prst="straightConnector1">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35" name="Group 34">
            <a:extLst>
              <a:ext uri="{FF2B5EF4-FFF2-40B4-BE49-F238E27FC236}">
                <a16:creationId xmlns:a16="http://schemas.microsoft.com/office/drawing/2014/main" id="{B550EE13-398F-4C6D-B745-C561CCC230A8}"/>
              </a:ext>
            </a:extLst>
          </p:cNvPr>
          <p:cNvGrpSpPr/>
          <p:nvPr/>
        </p:nvGrpSpPr>
        <p:grpSpPr>
          <a:xfrm>
            <a:off x="6302965" y="1721720"/>
            <a:ext cx="576806" cy="165340"/>
            <a:chOff x="2277305" y="1764854"/>
            <a:chExt cx="576806" cy="165340"/>
          </a:xfrm>
        </p:grpSpPr>
        <p:cxnSp>
          <p:nvCxnSpPr>
            <p:cNvPr id="36" name="Straight Arrow Connector 35">
              <a:extLst>
                <a:ext uri="{FF2B5EF4-FFF2-40B4-BE49-F238E27FC236}">
                  <a16:creationId xmlns:a16="http://schemas.microsoft.com/office/drawing/2014/main" id="{DDC89E13-AF29-48EE-A26F-DD8CDD35942B}"/>
                </a:ext>
              </a:extLst>
            </p:cNvPr>
            <p:cNvCxnSpPr>
              <a:cxnSpLocks/>
            </p:cNvCxnSpPr>
            <p:nvPr/>
          </p:nvCxnSpPr>
          <p:spPr>
            <a:xfrm flipV="1">
              <a:off x="2277305" y="1767764"/>
              <a:ext cx="289258" cy="162430"/>
            </a:xfrm>
            <a:prstGeom prst="straightConnector1">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7" name="Straight Arrow Connector 36">
              <a:extLst>
                <a:ext uri="{FF2B5EF4-FFF2-40B4-BE49-F238E27FC236}">
                  <a16:creationId xmlns:a16="http://schemas.microsoft.com/office/drawing/2014/main" id="{57C4598D-0F62-40C8-9A45-D83F1023B767}"/>
                </a:ext>
              </a:extLst>
            </p:cNvPr>
            <p:cNvCxnSpPr>
              <a:cxnSpLocks/>
            </p:cNvCxnSpPr>
            <p:nvPr/>
          </p:nvCxnSpPr>
          <p:spPr>
            <a:xfrm>
              <a:off x="2568447" y="1764854"/>
              <a:ext cx="285664" cy="157465"/>
            </a:xfrm>
            <a:prstGeom prst="straightConnector1">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70" name="Text Placeholder 2">
            <a:extLst>
              <a:ext uri="{FF2B5EF4-FFF2-40B4-BE49-F238E27FC236}">
                <a16:creationId xmlns:a16="http://schemas.microsoft.com/office/drawing/2014/main" id="{72FF0808-AE08-4023-86BF-139AEFD29274}"/>
              </a:ext>
            </a:extLst>
          </p:cNvPr>
          <p:cNvSpPr txBox="1">
            <a:spLocks/>
          </p:cNvSpPr>
          <p:nvPr/>
        </p:nvSpPr>
        <p:spPr>
          <a:xfrm>
            <a:off x="6830846" y="1812410"/>
            <a:ext cx="529999" cy="337518"/>
          </a:xfrm>
          <a:prstGeom prst="rect">
            <a:avLst/>
          </a:prstGeom>
        </p:spPr>
        <p:txBody>
          <a:bodyPr vert="horz" lIns="91440" tIns="45720" rIns="91440" bIns="45720" rtlCol="0" anchor="t">
            <a:noAutofit/>
          </a:bodyPr>
          <a:lstStyle>
            <a:lvl1pPr marL="0" indent="0" algn="l" defTabSz="914400" rtl="0" eaLnBrk="1" latinLnBrk="0" hangingPunct="1">
              <a:lnSpc>
                <a:spcPct val="90000"/>
              </a:lnSpc>
              <a:spcBef>
                <a:spcPts val="1000"/>
              </a:spcBef>
              <a:spcAft>
                <a:spcPts val="500"/>
              </a:spcAft>
              <a:buFont typeface="Arial" panose="020B0604020202020204" pitchFamily="34" charset="0"/>
              <a:buNone/>
              <a:defRPr sz="2000" kern="1200">
                <a:solidFill>
                  <a:schemeClr val="tx1"/>
                </a:solidFill>
                <a:latin typeface="Century Gothic" panose="020B0502020202020204" pitchFamily="34" charset="0"/>
                <a:ea typeface="+mn-ea"/>
                <a:cs typeface="+mn-cs"/>
              </a:defRPr>
            </a:lvl1pPr>
            <a:lvl2pPr marL="685800" indent="-228600" algn="l" defTabSz="914400" rtl="0" eaLnBrk="1" latinLnBrk="0" hangingPunct="1">
              <a:lnSpc>
                <a:spcPct val="90000"/>
              </a:lnSpc>
              <a:spcBef>
                <a:spcPts val="500"/>
              </a:spcBef>
              <a:spcAft>
                <a:spcPts val="500"/>
              </a:spcAft>
              <a:buClr>
                <a:srgbClr val="036E3D"/>
              </a:buClr>
              <a:buFont typeface="Wingdings" pitchFamily="2" charset="2"/>
              <a:buChar char="§"/>
              <a:defRPr sz="1600" kern="1200">
                <a:solidFill>
                  <a:schemeClr val="tx1"/>
                </a:solidFill>
                <a:latin typeface="Century Gothic" panose="020B0502020202020204" pitchFamily="34" charset="0"/>
                <a:ea typeface="+mn-ea"/>
                <a:cs typeface="+mn-cs"/>
              </a:defRPr>
            </a:lvl2pPr>
            <a:lvl3pPr marL="1143000" indent="-228600" algn="l" defTabSz="914400" rtl="0" eaLnBrk="1" latinLnBrk="0" hangingPunct="1">
              <a:lnSpc>
                <a:spcPct val="90000"/>
              </a:lnSpc>
              <a:spcBef>
                <a:spcPts val="500"/>
              </a:spcBef>
              <a:spcAft>
                <a:spcPts val="500"/>
              </a:spcAft>
              <a:buClr>
                <a:srgbClr val="036E3D"/>
              </a:buClr>
              <a:buFont typeface="Wingdings" pitchFamily="2" charset="2"/>
              <a:buChar char="§"/>
              <a:defRPr sz="1400" kern="1200">
                <a:solidFill>
                  <a:schemeClr val="tx1"/>
                </a:solidFill>
                <a:latin typeface="Century Gothic" panose="020B0502020202020204" pitchFamily="34" charset="0"/>
                <a:ea typeface="+mn-ea"/>
                <a:cs typeface="+mn-cs"/>
              </a:defRPr>
            </a:lvl3pPr>
            <a:lvl4pPr marL="1600200" indent="-228600" algn="l" defTabSz="914400" rtl="0" eaLnBrk="1" latinLnBrk="0" hangingPunct="1">
              <a:lnSpc>
                <a:spcPct val="90000"/>
              </a:lnSpc>
              <a:spcBef>
                <a:spcPts val="500"/>
              </a:spcBef>
              <a:spcAft>
                <a:spcPts val="500"/>
              </a:spcAft>
              <a:buClr>
                <a:srgbClr val="036E3D"/>
              </a:buClr>
              <a:buFont typeface="Wingdings" pitchFamily="2" charset="2"/>
              <a:buChar char="§"/>
              <a:defRPr sz="1400" kern="1200">
                <a:solidFill>
                  <a:schemeClr val="tx1"/>
                </a:solidFill>
                <a:latin typeface="Century Gothic" panose="020B0502020202020204" pitchFamily="34" charset="0"/>
                <a:ea typeface="+mn-ea"/>
                <a:cs typeface="+mn-cs"/>
              </a:defRPr>
            </a:lvl4pPr>
            <a:lvl5pPr marL="2057400" indent="-228600" algn="l" defTabSz="914400" rtl="0" eaLnBrk="1" latinLnBrk="0" hangingPunct="1">
              <a:lnSpc>
                <a:spcPct val="90000"/>
              </a:lnSpc>
              <a:spcBef>
                <a:spcPts val="500"/>
              </a:spcBef>
              <a:spcAft>
                <a:spcPts val="500"/>
              </a:spcAft>
              <a:buClr>
                <a:srgbClr val="036E3D"/>
              </a:buClr>
              <a:buFont typeface="Wingdings" pitchFamily="2" charset="2"/>
              <a:buChar char="§"/>
              <a:defRPr sz="1400" kern="1200">
                <a:solidFill>
                  <a:schemeClr val="tx1"/>
                </a:solidFill>
                <a:latin typeface="Century Gothic" panose="020B0502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200">
                <a:latin typeface="Century Gothic"/>
              </a:rPr>
              <a:t>CH</a:t>
            </a:r>
            <a:r>
              <a:rPr lang="en-US" sz="1200" baseline="-25000">
                <a:latin typeface="Century Gothic"/>
              </a:rPr>
              <a:t>3</a:t>
            </a:r>
            <a:endParaRPr lang="en-US" sz="1200" baseline="-25000"/>
          </a:p>
        </p:txBody>
      </p:sp>
      <p:sp>
        <p:nvSpPr>
          <p:cNvPr id="72" name="Text Placeholder 2">
            <a:extLst>
              <a:ext uri="{FF2B5EF4-FFF2-40B4-BE49-F238E27FC236}">
                <a16:creationId xmlns:a16="http://schemas.microsoft.com/office/drawing/2014/main" id="{D77F7890-0E0F-4DCD-899D-830F67A8AF42}"/>
              </a:ext>
            </a:extLst>
          </p:cNvPr>
          <p:cNvSpPr txBox="1">
            <a:spLocks/>
          </p:cNvSpPr>
          <p:nvPr/>
        </p:nvSpPr>
        <p:spPr>
          <a:xfrm>
            <a:off x="615104" y="2472812"/>
            <a:ext cx="1709284" cy="337518"/>
          </a:xfrm>
          <a:prstGeom prst="rect">
            <a:avLst/>
          </a:prstGeom>
        </p:spPr>
        <p:txBody>
          <a:bodyPr vert="horz" lIns="91440" tIns="45720" rIns="91440" bIns="45720" rtlCol="0" anchor="t">
            <a:noAutofit/>
          </a:bodyPr>
          <a:lstStyle>
            <a:lvl1pPr marL="0" indent="0" algn="l" defTabSz="914400" rtl="0" eaLnBrk="1" latinLnBrk="0" hangingPunct="1">
              <a:lnSpc>
                <a:spcPct val="90000"/>
              </a:lnSpc>
              <a:spcBef>
                <a:spcPts val="1000"/>
              </a:spcBef>
              <a:spcAft>
                <a:spcPts val="500"/>
              </a:spcAft>
              <a:buFont typeface="Arial" panose="020B0604020202020204" pitchFamily="34" charset="0"/>
              <a:buNone/>
              <a:defRPr sz="2000" kern="1200">
                <a:solidFill>
                  <a:schemeClr val="tx1"/>
                </a:solidFill>
                <a:latin typeface="Century Gothic" panose="020B0502020202020204" pitchFamily="34" charset="0"/>
                <a:ea typeface="+mn-ea"/>
                <a:cs typeface="+mn-cs"/>
              </a:defRPr>
            </a:lvl1pPr>
            <a:lvl2pPr marL="685800" indent="-228600" algn="l" defTabSz="914400" rtl="0" eaLnBrk="1" latinLnBrk="0" hangingPunct="1">
              <a:lnSpc>
                <a:spcPct val="90000"/>
              </a:lnSpc>
              <a:spcBef>
                <a:spcPts val="500"/>
              </a:spcBef>
              <a:spcAft>
                <a:spcPts val="500"/>
              </a:spcAft>
              <a:buClr>
                <a:srgbClr val="036E3D"/>
              </a:buClr>
              <a:buFont typeface="Wingdings" pitchFamily="2" charset="2"/>
              <a:buChar char="§"/>
              <a:defRPr sz="1600" kern="1200">
                <a:solidFill>
                  <a:schemeClr val="tx1"/>
                </a:solidFill>
                <a:latin typeface="Century Gothic" panose="020B0502020202020204" pitchFamily="34" charset="0"/>
                <a:ea typeface="+mn-ea"/>
                <a:cs typeface="+mn-cs"/>
              </a:defRPr>
            </a:lvl2pPr>
            <a:lvl3pPr marL="1143000" indent="-228600" algn="l" defTabSz="914400" rtl="0" eaLnBrk="1" latinLnBrk="0" hangingPunct="1">
              <a:lnSpc>
                <a:spcPct val="90000"/>
              </a:lnSpc>
              <a:spcBef>
                <a:spcPts val="500"/>
              </a:spcBef>
              <a:spcAft>
                <a:spcPts val="500"/>
              </a:spcAft>
              <a:buClr>
                <a:srgbClr val="036E3D"/>
              </a:buClr>
              <a:buFont typeface="Wingdings" pitchFamily="2" charset="2"/>
              <a:buChar char="§"/>
              <a:defRPr sz="1400" kern="1200">
                <a:solidFill>
                  <a:schemeClr val="tx1"/>
                </a:solidFill>
                <a:latin typeface="Century Gothic" panose="020B0502020202020204" pitchFamily="34" charset="0"/>
                <a:ea typeface="+mn-ea"/>
                <a:cs typeface="+mn-cs"/>
              </a:defRPr>
            </a:lvl3pPr>
            <a:lvl4pPr marL="1600200" indent="-228600" algn="l" defTabSz="914400" rtl="0" eaLnBrk="1" latinLnBrk="0" hangingPunct="1">
              <a:lnSpc>
                <a:spcPct val="90000"/>
              </a:lnSpc>
              <a:spcBef>
                <a:spcPts val="500"/>
              </a:spcBef>
              <a:spcAft>
                <a:spcPts val="500"/>
              </a:spcAft>
              <a:buClr>
                <a:srgbClr val="036E3D"/>
              </a:buClr>
              <a:buFont typeface="Wingdings" pitchFamily="2" charset="2"/>
              <a:buChar char="§"/>
              <a:defRPr sz="1400" kern="1200">
                <a:solidFill>
                  <a:schemeClr val="tx1"/>
                </a:solidFill>
                <a:latin typeface="Century Gothic" panose="020B0502020202020204" pitchFamily="34" charset="0"/>
                <a:ea typeface="+mn-ea"/>
                <a:cs typeface="+mn-cs"/>
              </a:defRPr>
            </a:lvl4pPr>
            <a:lvl5pPr marL="2057400" indent="-228600" algn="l" defTabSz="914400" rtl="0" eaLnBrk="1" latinLnBrk="0" hangingPunct="1">
              <a:lnSpc>
                <a:spcPct val="90000"/>
              </a:lnSpc>
              <a:spcBef>
                <a:spcPts val="500"/>
              </a:spcBef>
              <a:spcAft>
                <a:spcPts val="500"/>
              </a:spcAft>
              <a:buClr>
                <a:srgbClr val="036E3D"/>
              </a:buClr>
              <a:buFont typeface="Wingdings" pitchFamily="2" charset="2"/>
              <a:buChar char="§"/>
              <a:defRPr sz="1400" kern="1200">
                <a:solidFill>
                  <a:schemeClr val="tx1"/>
                </a:solidFill>
                <a:latin typeface="Century Gothic" panose="020B0502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600">
                <a:latin typeface="Century Gothic"/>
              </a:rPr>
              <a:t>H – C – O – H</a:t>
            </a:r>
            <a:endParaRPr lang="en-US" sz="1600"/>
          </a:p>
        </p:txBody>
      </p:sp>
      <p:sp>
        <p:nvSpPr>
          <p:cNvPr id="73" name="Text Placeholder 2">
            <a:extLst>
              <a:ext uri="{FF2B5EF4-FFF2-40B4-BE49-F238E27FC236}">
                <a16:creationId xmlns:a16="http://schemas.microsoft.com/office/drawing/2014/main" id="{E1818C71-BAE1-4E82-84E3-E2B633CD85FB}"/>
              </a:ext>
            </a:extLst>
          </p:cNvPr>
          <p:cNvSpPr txBox="1">
            <a:spLocks/>
          </p:cNvSpPr>
          <p:nvPr/>
        </p:nvSpPr>
        <p:spPr>
          <a:xfrm>
            <a:off x="1939532" y="2472811"/>
            <a:ext cx="529999" cy="337518"/>
          </a:xfrm>
          <a:prstGeom prst="rect">
            <a:avLst/>
          </a:prstGeom>
        </p:spPr>
        <p:txBody>
          <a:bodyPr vert="horz" lIns="91440" tIns="45720" rIns="91440" bIns="45720" rtlCol="0" anchor="t">
            <a:noAutofit/>
          </a:bodyPr>
          <a:lstStyle>
            <a:lvl1pPr marL="0" indent="0" algn="l" defTabSz="914400" rtl="0" eaLnBrk="1" latinLnBrk="0" hangingPunct="1">
              <a:lnSpc>
                <a:spcPct val="90000"/>
              </a:lnSpc>
              <a:spcBef>
                <a:spcPts val="1000"/>
              </a:spcBef>
              <a:spcAft>
                <a:spcPts val="500"/>
              </a:spcAft>
              <a:buFont typeface="Arial" panose="020B0604020202020204" pitchFamily="34" charset="0"/>
              <a:buNone/>
              <a:defRPr sz="2000" kern="1200">
                <a:solidFill>
                  <a:schemeClr val="tx1"/>
                </a:solidFill>
                <a:latin typeface="Century Gothic" panose="020B0502020202020204" pitchFamily="34" charset="0"/>
                <a:ea typeface="+mn-ea"/>
                <a:cs typeface="+mn-cs"/>
              </a:defRPr>
            </a:lvl1pPr>
            <a:lvl2pPr marL="685800" indent="-228600" algn="l" defTabSz="914400" rtl="0" eaLnBrk="1" latinLnBrk="0" hangingPunct="1">
              <a:lnSpc>
                <a:spcPct val="90000"/>
              </a:lnSpc>
              <a:spcBef>
                <a:spcPts val="500"/>
              </a:spcBef>
              <a:spcAft>
                <a:spcPts val="500"/>
              </a:spcAft>
              <a:buClr>
                <a:srgbClr val="036E3D"/>
              </a:buClr>
              <a:buFont typeface="Wingdings" pitchFamily="2" charset="2"/>
              <a:buChar char="§"/>
              <a:defRPr sz="1600" kern="1200">
                <a:solidFill>
                  <a:schemeClr val="tx1"/>
                </a:solidFill>
                <a:latin typeface="Century Gothic" panose="020B0502020202020204" pitchFamily="34" charset="0"/>
                <a:ea typeface="+mn-ea"/>
                <a:cs typeface="+mn-cs"/>
              </a:defRPr>
            </a:lvl2pPr>
            <a:lvl3pPr marL="1143000" indent="-228600" algn="l" defTabSz="914400" rtl="0" eaLnBrk="1" latinLnBrk="0" hangingPunct="1">
              <a:lnSpc>
                <a:spcPct val="90000"/>
              </a:lnSpc>
              <a:spcBef>
                <a:spcPts val="500"/>
              </a:spcBef>
              <a:spcAft>
                <a:spcPts val="500"/>
              </a:spcAft>
              <a:buClr>
                <a:srgbClr val="036E3D"/>
              </a:buClr>
              <a:buFont typeface="Wingdings" pitchFamily="2" charset="2"/>
              <a:buChar char="§"/>
              <a:defRPr sz="1400" kern="1200">
                <a:solidFill>
                  <a:schemeClr val="tx1"/>
                </a:solidFill>
                <a:latin typeface="Century Gothic" panose="020B0502020202020204" pitchFamily="34" charset="0"/>
                <a:ea typeface="+mn-ea"/>
                <a:cs typeface="+mn-cs"/>
              </a:defRPr>
            </a:lvl3pPr>
            <a:lvl4pPr marL="1600200" indent="-228600" algn="l" defTabSz="914400" rtl="0" eaLnBrk="1" latinLnBrk="0" hangingPunct="1">
              <a:lnSpc>
                <a:spcPct val="90000"/>
              </a:lnSpc>
              <a:spcBef>
                <a:spcPts val="500"/>
              </a:spcBef>
              <a:spcAft>
                <a:spcPts val="500"/>
              </a:spcAft>
              <a:buClr>
                <a:srgbClr val="036E3D"/>
              </a:buClr>
              <a:buFont typeface="Wingdings" pitchFamily="2" charset="2"/>
              <a:buChar char="§"/>
              <a:defRPr sz="1400" kern="1200">
                <a:solidFill>
                  <a:schemeClr val="tx1"/>
                </a:solidFill>
                <a:latin typeface="Century Gothic" panose="020B0502020202020204" pitchFamily="34" charset="0"/>
                <a:ea typeface="+mn-ea"/>
                <a:cs typeface="+mn-cs"/>
              </a:defRPr>
            </a:lvl4pPr>
            <a:lvl5pPr marL="2057400" indent="-228600" algn="l" defTabSz="914400" rtl="0" eaLnBrk="1" latinLnBrk="0" hangingPunct="1">
              <a:lnSpc>
                <a:spcPct val="90000"/>
              </a:lnSpc>
              <a:spcBef>
                <a:spcPts val="500"/>
              </a:spcBef>
              <a:spcAft>
                <a:spcPts val="500"/>
              </a:spcAft>
              <a:buClr>
                <a:srgbClr val="036E3D"/>
              </a:buClr>
              <a:buFont typeface="Wingdings" pitchFamily="2" charset="2"/>
              <a:buChar char="§"/>
              <a:defRPr sz="1400" kern="1200">
                <a:solidFill>
                  <a:schemeClr val="tx1"/>
                </a:solidFill>
                <a:latin typeface="Century Gothic" panose="020B0502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200">
                <a:latin typeface="Century Gothic"/>
              </a:rPr>
              <a:t>HO</a:t>
            </a:r>
            <a:endParaRPr lang="en-US" sz="1200"/>
          </a:p>
        </p:txBody>
      </p:sp>
      <p:grpSp>
        <p:nvGrpSpPr>
          <p:cNvPr id="74" name="Group 73">
            <a:extLst>
              <a:ext uri="{FF2B5EF4-FFF2-40B4-BE49-F238E27FC236}">
                <a16:creationId xmlns:a16="http://schemas.microsoft.com/office/drawing/2014/main" id="{5E2BAF11-23AD-4F22-B0C8-6C9E40614676}"/>
              </a:ext>
            </a:extLst>
          </p:cNvPr>
          <p:cNvGrpSpPr/>
          <p:nvPr/>
        </p:nvGrpSpPr>
        <p:grpSpPr>
          <a:xfrm>
            <a:off x="2404253" y="2018360"/>
            <a:ext cx="349370" cy="387143"/>
            <a:chOff x="2195782" y="1466132"/>
            <a:chExt cx="349370" cy="387143"/>
          </a:xfrm>
        </p:grpSpPr>
        <p:cxnSp>
          <p:nvCxnSpPr>
            <p:cNvPr id="75" name="Straight Arrow Connector 74">
              <a:extLst>
                <a:ext uri="{FF2B5EF4-FFF2-40B4-BE49-F238E27FC236}">
                  <a16:creationId xmlns:a16="http://schemas.microsoft.com/office/drawing/2014/main" id="{FA6B979F-1921-4A2D-9A7B-0B4B3FD3DF94}"/>
                </a:ext>
              </a:extLst>
            </p:cNvPr>
            <p:cNvCxnSpPr>
              <a:cxnSpLocks/>
            </p:cNvCxnSpPr>
            <p:nvPr/>
          </p:nvCxnSpPr>
          <p:spPr>
            <a:xfrm flipH="1" flipV="1">
              <a:off x="2335088" y="1690845"/>
              <a:ext cx="1883" cy="162430"/>
            </a:xfrm>
            <a:prstGeom prst="straightConnector1">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6" name="Straight Arrow Connector 75">
              <a:extLst>
                <a:ext uri="{FF2B5EF4-FFF2-40B4-BE49-F238E27FC236}">
                  <a16:creationId xmlns:a16="http://schemas.microsoft.com/office/drawing/2014/main" id="{44649B05-BEE9-4332-B229-2152413AD89D}"/>
                </a:ext>
              </a:extLst>
            </p:cNvPr>
            <p:cNvCxnSpPr>
              <a:cxnSpLocks/>
            </p:cNvCxnSpPr>
            <p:nvPr/>
          </p:nvCxnSpPr>
          <p:spPr>
            <a:xfrm flipH="1" flipV="1">
              <a:off x="2371031" y="1690845"/>
              <a:ext cx="1883" cy="162430"/>
            </a:xfrm>
            <a:prstGeom prst="straightConnector1">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77" name="TextBox 76">
              <a:extLst>
                <a:ext uri="{FF2B5EF4-FFF2-40B4-BE49-F238E27FC236}">
                  <a16:creationId xmlns:a16="http://schemas.microsoft.com/office/drawing/2014/main" id="{AABA6E1F-303C-4CE8-8F10-FBB0CBE41F5D}"/>
                </a:ext>
              </a:extLst>
            </p:cNvPr>
            <p:cNvSpPr txBox="1"/>
            <p:nvPr/>
          </p:nvSpPr>
          <p:spPr>
            <a:xfrm>
              <a:off x="2195782" y="1466132"/>
              <a:ext cx="349370" cy="276999"/>
            </a:xfrm>
            <a:prstGeom prst="rect">
              <a:avLst/>
            </a:prstGeom>
            <a:noFill/>
            <a:ln w="12700">
              <a:no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1200"/>
                <a:t>O</a:t>
              </a:r>
            </a:p>
          </p:txBody>
        </p:sp>
      </p:grpSp>
      <p:grpSp>
        <p:nvGrpSpPr>
          <p:cNvPr id="78" name="Group 77">
            <a:extLst>
              <a:ext uri="{FF2B5EF4-FFF2-40B4-BE49-F238E27FC236}">
                <a16:creationId xmlns:a16="http://schemas.microsoft.com/office/drawing/2014/main" id="{152608AA-7B6B-48A2-A594-20ECC826DDC4}"/>
              </a:ext>
            </a:extLst>
          </p:cNvPr>
          <p:cNvGrpSpPr/>
          <p:nvPr/>
        </p:nvGrpSpPr>
        <p:grpSpPr>
          <a:xfrm>
            <a:off x="2277304" y="2388968"/>
            <a:ext cx="576806" cy="165340"/>
            <a:chOff x="2277305" y="1764854"/>
            <a:chExt cx="576806" cy="165340"/>
          </a:xfrm>
        </p:grpSpPr>
        <p:cxnSp>
          <p:nvCxnSpPr>
            <p:cNvPr id="79" name="Straight Arrow Connector 78">
              <a:extLst>
                <a:ext uri="{FF2B5EF4-FFF2-40B4-BE49-F238E27FC236}">
                  <a16:creationId xmlns:a16="http://schemas.microsoft.com/office/drawing/2014/main" id="{BFA496C1-E90B-4E8C-9818-94BA2BCD40DB}"/>
                </a:ext>
              </a:extLst>
            </p:cNvPr>
            <p:cNvCxnSpPr>
              <a:cxnSpLocks/>
            </p:cNvCxnSpPr>
            <p:nvPr/>
          </p:nvCxnSpPr>
          <p:spPr>
            <a:xfrm flipV="1">
              <a:off x="2277305" y="1767764"/>
              <a:ext cx="289258" cy="162430"/>
            </a:xfrm>
            <a:prstGeom prst="straightConnector1">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0" name="Straight Arrow Connector 79">
              <a:extLst>
                <a:ext uri="{FF2B5EF4-FFF2-40B4-BE49-F238E27FC236}">
                  <a16:creationId xmlns:a16="http://schemas.microsoft.com/office/drawing/2014/main" id="{76B6774F-7558-4727-8507-B2D3F5131874}"/>
                </a:ext>
              </a:extLst>
            </p:cNvPr>
            <p:cNvCxnSpPr>
              <a:cxnSpLocks/>
            </p:cNvCxnSpPr>
            <p:nvPr/>
          </p:nvCxnSpPr>
          <p:spPr>
            <a:xfrm>
              <a:off x="2568447" y="1764854"/>
              <a:ext cx="285664" cy="157465"/>
            </a:xfrm>
            <a:prstGeom prst="straightConnector1">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81" name="Group 80">
            <a:extLst>
              <a:ext uri="{FF2B5EF4-FFF2-40B4-BE49-F238E27FC236}">
                <a16:creationId xmlns:a16="http://schemas.microsoft.com/office/drawing/2014/main" id="{5A379CF1-5F26-4A33-A9E1-4EDBA3158455}"/>
              </a:ext>
            </a:extLst>
          </p:cNvPr>
          <p:cNvGrpSpPr/>
          <p:nvPr/>
        </p:nvGrpSpPr>
        <p:grpSpPr>
          <a:xfrm>
            <a:off x="2852398" y="2381779"/>
            <a:ext cx="576806" cy="165340"/>
            <a:chOff x="2277305" y="1764854"/>
            <a:chExt cx="576806" cy="165340"/>
          </a:xfrm>
        </p:grpSpPr>
        <p:cxnSp>
          <p:nvCxnSpPr>
            <p:cNvPr id="82" name="Straight Arrow Connector 81">
              <a:extLst>
                <a:ext uri="{FF2B5EF4-FFF2-40B4-BE49-F238E27FC236}">
                  <a16:creationId xmlns:a16="http://schemas.microsoft.com/office/drawing/2014/main" id="{ED8FEFA8-AB03-4276-A310-ADD3A79E71A9}"/>
                </a:ext>
              </a:extLst>
            </p:cNvPr>
            <p:cNvCxnSpPr>
              <a:cxnSpLocks/>
            </p:cNvCxnSpPr>
            <p:nvPr/>
          </p:nvCxnSpPr>
          <p:spPr>
            <a:xfrm flipV="1">
              <a:off x="2277305" y="1767764"/>
              <a:ext cx="289258" cy="162430"/>
            </a:xfrm>
            <a:prstGeom prst="straightConnector1">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3" name="Straight Arrow Connector 82">
              <a:extLst>
                <a:ext uri="{FF2B5EF4-FFF2-40B4-BE49-F238E27FC236}">
                  <a16:creationId xmlns:a16="http://schemas.microsoft.com/office/drawing/2014/main" id="{031857A5-5BD9-4F9F-98F4-89FF04C62CB1}"/>
                </a:ext>
              </a:extLst>
            </p:cNvPr>
            <p:cNvCxnSpPr>
              <a:cxnSpLocks/>
            </p:cNvCxnSpPr>
            <p:nvPr/>
          </p:nvCxnSpPr>
          <p:spPr>
            <a:xfrm>
              <a:off x="2568447" y="1764854"/>
              <a:ext cx="285664" cy="157465"/>
            </a:xfrm>
            <a:prstGeom prst="straightConnector1">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84" name="Group 83">
            <a:extLst>
              <a:ext uri="{FF2B5EF4-FFF2-40B4-BE49-F238E27FC236}">
                <a16:creationId xmlns:a16="http://schemas.microsoft.com/office/drawing/2014/main" id="{8D6A871F-EC84-43C6-962C-C3B296C063DE}"/>
              </a:ext>
            </a:extLst>
          </p:cNvPr>
          <p:cNvGrpSpPr/>
          <p:nvPr/>
        </p:nvGrpSpPr>
        <p:grpSpPr>
          <a:xfrm>
            <a:off x="3427493" y="2374590"/>
            <a:ext cx="576806" cy="165340"/>
            <a:chOff x="2277305" y="1764854"/>
            <a:chExt cx="576806" cy="165340"/>
          </a:xfrm>
        </p:grpSpPr>
        <p:cxnSp>
          <p:nvCxnSpPr>
            <p:cNvPr id="85" name="Straight Arrow Connector 84">
              <a:extLst>
                <a:ext uri="{FF2B5EF4-FFF2-40B4-BE49-F238E27FC236}">
                  <a16:creationId xmlns:a16="http://schemas.microsoft.com/office/drawing/2014/main" id="{B4BFF384-9D5D-481D-B811-9F79DFB99905}"/>
                </a:ext>
              </a:extLst>
            </p:cNvPr>
            <p:cNvCxnSpPr>
              <a:cxnSpLocks/>
            </p:cNvCxnSpPr>
            <p:nvPr/>
          </p:nvCxnSpPr>
          <p:spPr>
            <a:xfrm flipV="1">
              <a:off x="2277305" y="1767764"/>
              <a:ext cx="289258" cy="162430"/>
            </a:xfrm>
            <a:prstGeom prst="straightConnector1">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6" name="Straight Arrow Connector 85">
              <a:extLst>
                <a:ext uri="{FF2B5EF4-FFF2-40B4-BE49-F238E27FC236}">
                  <a16:creationId xmlns:a16="http://schemas.microsoft.com/office/drawing/2014/main" id="{D491EEB0-76EF-4B1A-9AFA-E9269AC94A54}"/>
                </a:ext>
              </a:extLst>
            </p:cNvPr>
            <p:cNvCxnSpPr>
              <a:cxnSpLocks/>
            </p:cNvCxnSpPr>
            <p:nvPr/>
          </p:nvCxnSpPr>
          <p:spPr>
            <a:xfrm>
              <a:off x="2568447" y="1764854"/>
              <a:ext cx="285664" cy="157465"/>
            </a:xfrm>
            <a:prstGeom prst="straightConnector1">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87" name="Group 86">
            <a:extLst>
              <a:ext uri="{FF2B5EF4-FFF2-40B4-BE49-F238E27FC236}">
                <a16:creationId xmlns:a16="http://schemas.microsoft.com/office/drawing/2014/main" id="{69025FE2-CB41-43BF-966F-E04CAD642C18}"/>
              </a:ext>
            </a:extLst>
          </p:cNvPr>
          <p:cNvGrpSpPr/>
          <p:nvPr/>
        </p:nvGrpSpPr>
        <p:grpSpPr>
          <a:xfrm>
            <a:off x="4002587" y="2374589"/>
            <a:ext cx="576806" cy="165340"/>
            <a:chOff x="2277305" y="1764854"/>
            <a:chExt cx="576806" cy="165340"/>
          </a:xfrm>
        </p:grpSpPr>
        <p:cxnSp>
          <p:nvCxnSpPr>
            <p:cNvPr id="88" name="Straight Arrow Connector 87">
              <a:extLst>
                <a:ext uri="{FF2B5EF4-FFF2-40B4-BE49-F238E27FC236}">
                  <a16:creationId xmlns:a16="http://schemas.microsoft.com/office/drawing/2014/main" id="{6097C610-26B8-40BF-B337-95F34C92AA5A}"/>
                </a:ext>
              </a:extLst>
            </p:cNvPr>
            <p:cNvCxnSpPr>
              <a:cxnSpLocks/>
            </p:cNvCxnSpPr>
            <p:nvPr/>
          </p:nvCxnSpPr>
          <p:spPr>
            <a:xfrm flipV="1">
              <a:off x="2277305" y="1767764"/>
              <a:ext cx="289258" cy="162430"/>
            </a:xfrm>
            <a:prstGeom prst="straightConnector1">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9" name="Straight Arrow Connector 88">
              <a:extLst>
                <a:ext uri="{FF2B5EF4-FFF2-40B4-BE49-F238E27FC236}">
                  <a16:creationId xmlns:a16="http://schemas.microsoft.com/office/drawing/2014/main" id="{DBDF159B-1978-4B1B-8D9E-B9995CF5CFEA}"/>
                </a:ext>
              </a:extLst>
            </p:cNvPr>
            <p:cNvCxnSpPr>
              <a:cxnSpLocks/>
            </p:cNvCxnSpPr>
            <p:nvPr/>
          </p:nvCxnSpPr>
          <p:spPr>
            <a:xfrm>
              <a:off x="2568447" y="1764854"/>
              <a:ext cx="285664" cy="157465"/>
            </a:xfrm>
            <a:prstGeom prst="straightConnector1">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90" name="Group 89">
            <a:extLst>
              <a:ext uri="{FF2B5EF4-FFF2-40B4-BE49-F238E27FC236}">
                <a16:creationId xmlns:a16="http://schemas.microsoft.com/office/drawing/2014/main" id="{B9F5494A-6788-4391-9E43-480597746BC5}"/>
              </a:ext>
            </a:extLst>
          </p:cNvPr>
          <p:cNvGrpSpPr/>
          <p:nvPr/>
        </p:nvGrpSpPr>
        <p:grpSpPr>
          <a:xfrm>
            <a:off x="4577681" y="2360213"/>
            <a:ext cx="576806" cy="165340"/>
            <a:chOff x="2277305" y="1764854"/>
            <a:chExt cx="576806" cy="165340"/>
          </a:xfrm>
        </p:grpSpPr>
        <p:cxnSp>
          <p:nvCxnSpPr>
            <p:cNvPr id="91" name="Straight Arrow Connector 90">
              <a:extLst>
                <a:ext uri="{FF2B5EF4-FFF2-40B4-BE49-F238E27FC236}">
                  <a16:creationId xmlns:a16="http://schemas.microsoft.com/office/drawing/2014/main" id="{D2AD7551-DB40-46D8-AD9B-D352BE6E4596}"/>
                </a:ext>
              </a:extLst>
            </p:cNvPr>
            <p:cNvCxnSpPr>
              <a:cxnSpLocks/>
            </p:cNvCxnSpPr>
            <p:nvPr/>
          </p:nvCxnSpPr>
          <p:spPr>
            <a:xfrm flipV="1">
              <a:off x="2277305" y="1767764"/>
              <a:ext cx="289258" cy="162430"/>
            </a:xfrm>
            <a:prstGeom prst="straightConnector1">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2" name="Straight Arrow Connector 91">
              <a:extLst>
                <a:ext uri="{FF2B5EF4-FFF2-40B4-BE49-F238E27FC236}">
                  <a16:creationId xmlns:a16="http://schemas.microsoft.com/office/drawing/2014/main" id="{BBAB4186-D64F-4345-8414-01EF10CD921F}"/>
                </a:ext>
              </a:extLst>
            </p:cNvPr>
            <p:cNvCxnSpPr>
              <a:cxnSpLocks/>
            </p:cNvCxnSpPr>
            <p:nvPr/>
          </p:nvCxnSpPr>
          <p:spPr>
            <a:xfrm>
              <a:off x="2568447" y="1764854"/>
              <a:ext cx="285664" cy="157465"/>
            </a:xfrm>
            <a:prstGeom prst="straightConnector1">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93" name="Group 92">
            <a:extLst>
              <a:ext uri="{FF2B5EF4-FFF2-40B4-BE49-F238E27FC236}">
                <a16:creationId xmlns:a16="http://schemas.microsoft.com/office/drawing/2014/main" id="{458F84F2-594F-448C-A875-74D6F945B903}"/>
              </a:ext>
            </a:extLst>
          </p:cNvPr>
          <p:cNvGrpSpPr/>
          <p:nvPr/>
        </p:nvGrpSpPr>
        <p:grpSpPr>
          <a:xfrm>
            <a:off x="5152775" y="2353024"/>
            <a:ext cx="576806" cy="165340"/>
            <a:chOff x="2277305" y="1764854"/>
            <a:chExt cx="576806" cy="165340"/>
          </a:xfrm>
        </p:grpSpPr>
        <p:cxnSp>
          <p:nvCxnSpPr>
            <p:cNvPr id="94" name="Straight Arrow Connector 93">
              <a:extLst>
                <a:ext uri="{FF2B5EF4-FFF2-40B4-BE49-F238E27FC236}">
                  <a16:creationId xmlns:a16="http://schemas.microsoft.com/office/drawing/2014/main" id="{299B186D-3FB2-4EFA-B9C1-A6E21EBBE7AC}"/>
                </a:ext>
              </a:extLst>
            </p:cNvPr>
            <p:cNvCxnSpPr>
              <a:cxnSpLocks/>
            </p:cNvCxnSpPr>
            <p:nvPr/>
          </p:nvCxnSpPr>
          <p:spPr>
            <a:xfrm flipV="1">
              <a:off x="2277305" y="1767764"/>
              <a:ext cx="289258" cy="162430"/>
            </a:xfrm>
            <a:prstGeom prst="straightConnector1">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5" name="Straight Arrow Connector 94">
              <a:extLst>
                <a:ext uri="{FF2B5EF4-FFF2-40B4-BE49-F238E27FC236}">
                  <a16:creationId xmlns:a16="http://schemas.microsoft.com/office/drawing/2014/main" id="{61F16EC9-B54C-4FE6-926C-91359F2C5568}"/>
                </a:ext>
              </a:extLst>
            </p:cNvPr>
            <p:cNvCxnSpPr>
              <a:cxnSpLocks/>
            </p:cNvCxnSpPr>
            <p:nvPr/>
          </p:nvCxnSpPr>
          <p:spPr>
            <a:xfrm>
              <a:off x="2568447" y="1764854"/>
              <a:ext cx="285664" cy="157465"/>
            </a:xfrm>
            <a:prstGeom prst="straightConnector1">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96" name="Group 95">
            <a:extLst>
              <a:ext uri="{FF2B5EF4-FFF2-40B4-BE49-F238E27FC236}">
                <a16:creationId xmlns:a16="http://schemas.microsoft.com/office/drawing/2014/main" id="{C1F54860-5470-408C-ABBC-0744E10F84C5}"/>
              </a:ext>
            </a:extLst>
          </p:cNvPr>
          <p:cNvGrpSpPr/>
          <p:nvPr/>
        </p:nvGrpSpPr>
        <p:grpSpPr>
          <a:xfrm>
            <a:off x="5727870" y="2345835"/>
            <a:ext cx="576806" cy="165340"/>
            <a:chOff x="2277305" y="1764854"/>
            <a:chExt cx="576806" cy="165340"/>
          </a:xfrm>
        </p:grpSpPr>
        <p:cxnSp>
          <p:nvCxnSpPr>
            <p:cNvPr id="97" name="Straight Arrow Connector 96">
              <a:extLst>
                <a:ext uri="{FF2B5EF4-FFF2-40B4-BE49-F238E27FC236}">
                  <a16:creationId xmlns:a16="http://schemas.microsoft.com/office/drawing/2014/main" id="{9097FF8D-EF76-439C-AF0C-93D8D41EF450}"/>
                </a:ext>
              </a:extLst>
            </p:cNvPr>
            <p:cNvCxnSpPr>
              <a:cxnSpLocks/>
            </p:cNvCxnSpPr>
            <p:nvPr/>
          </p:nvCxnSpPr>
          <p:spPr>
            <a:xfrm flipV="1">
              <a:off x="2277305" y="1767764"/>
              <a:ext cx="289258" cy="162430"/>
            </a:xfrm>
            <a:prstGeom prst="straightConnector1">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8" name="Straight Arrow Connector 97">
              <a:extLst>
                <a:ext uri="{FF2B5EF4-FFF2-40B4-BE49-F238E27FC236}">
                  <a16:creationId xmlns:a16="http://schemas.microsoft.com/office/drawing/2014/main" id="{9ABF8F54-EEDA-4A39-8A59-A92D80D9FFBC}"/>
                </a:ext>
              </a:extLst>
            </p:cNvPr>
            <p:cNvCxnSpPr>
              <a:cxnSpLocks/>
            </p:cNvCxnSpPr>
            <p:nvPr/>
          </p:nvCxnSpPr>
          <p:spPr>
            <a:xfrm>
              <a:off x="2568447" y="1764854"/>
              <a:ext cx="285664" cy="157465"/>
            </a:xfrm>
            <a:prstGeom prst="straightConnector1">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99" name="Group 98">
            <a:extLst>
              <a:ext uri="{FF2B5EF4-FFF2-40B4-BE49-F238E27FC236}">
                <a16:creationId xmlns:a16="http://schemas.microsoft.com/office/drawing/2014/main" id="{23D98C46-E9CF-45E6-A02A-6584991AD644}"/>
              </a:ext>
            </a:extLst>
          </p:cNvPr>
          <p:cNvGrpSpPr/>
          <p:nvPr/>
        </p:nvGrpSpPr>
        <p:grpSpPr>
          <a:xfrm>
            <a:off x="6302964" y="2345834"/>
            <a:ext cx="576806" cy="165340"/>
            <a:chOff x="2277305" y="1764854"/>
            <a:chExt cx="576806" cy="165340"/>
          </a:xfrm>
        </p:grpSpPr>
        <p:cxnSp>
          <p:nvCxnSpPr>
            <p:cNvPr id="100" name="Straight Arrow Connector 99">
              <a:extLst>
                <a:ext uri="{FF2B5EF4-FFF2-40B4-BE49-F238E27FC236}">
                  <a16:creationId xmlns:a16="http://schemas.microsoft.com/office/drawing/2014/main" id="{13ACC31D-34EB-4278-AE00-FAD5EC90323C}"/>
                </a:ext>
              </a:extLst>
            </p:cNvPr>
            <p:cNvCxnSpPr>
              <a:cxnSpLocks/>
            </p:cNvCxnSpPr>
            <p:nvPr/>
          </p:nvCxnSpPr>
          <p:spPr>
            <a:xfrm flipV="1">
              <a:off x="2277305" y="1767764"/>
              <a:ext cx="289258" cy="162430"/>
            </a:xfrm>
            <a:prstGeom prst="straightConnector1">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1" name="Straight Arrow Connector 100">
              <a:extLst>
                <a:ext uri="{FF2B5EF4-FFF2-40B4-BE49-F238E27FC236}">
                  <a16:creationId xmlns:a16="http://schemas.microsoft.com/office/drawing/2014/main" id="{E67B80C0-D05E-4A98-A7FB-CD78A0DA4082}"/>
                </a:ext>
              </a:extLst>
            </p:cNvPr>
            <p:cNvCxnSpPr>
              <a:cxnSpLocks/>
            </p:cNvCxnSpPr>
            <p:nvPr/>
          </p:nvCxnSpPr>
          <p:spPr>
            <a:xfrm>
              <a:off x="2568447" y="1764854"/>
              <a:ext cx="285664" cy="157465"/>
            </a:xfrm>
            <a:prstGeom prst="straightConnector1">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02" name="Text Placeholder 2">
            <a:extLst>
              <a:ext uri="{FF2B5EF4-FFF2-40B4-BE49-F238E27FC236}">
                <a16:creationId xmlns:a16="http://schemas.microsoft.com/office/drawing/2014/main" id="{193B90AF-32A2-4F3A-B973-0FD3AF8CDA75}"/>
              </a:ext>
            </a:extLst>
          </p:cNvPr>
          <p:cNvSpPr txBox="1">
            <a:spLocks/>
          </p:cNvSpPr>
          <p:nvPr/>
        </p:nvSpPr>
        <p:spPr>
          <a:xfrm>
            <a:off x="6830845" y="2436524"/>
            <a:ext cx="529999" cy="337518"/>
          </a:xfrm>
          <a:prstGeom prst="rect">
            <a:avLst/>
          </a:prstGeom>
        </p:spPr>
        <p:txBody>
          <a:bodyPr vert="horz" lIns="91440" tIns="45720" rIns="91440" bIns="45720" rtlCol="0" anchor="t">
            <a:noAutofit/>
          </a:bodyPr>
          <a:lstStyle>
            <a:lvl1pPr marL="0" indent="0" algn="l" defTabSz="914400" rtl="0" eaLnBrk="1" latinLnBrk="0" hangingPunct="1">
              <a:lnSpc>
                <a:spcPct val="90000"/>
              </a:lnSpc>
              <a:spcBef>
                <a:spcPts val="1000"/>
              </a:spcBef>
              <a:spcAft>
                <a:spcPts val="500"/>
              </a:spcAft>
              <a:buFont typeface="Arial" panose="020B0604020202020204" pitchFamily="34" charset="0"/>
              <a:buNone/>
              <a:defRPr sz="2000" kern="1200">
                <a:solidFill>
                  <a:schemeClr val="tx1"/>
                </a:solidFill>
                <a:latin typeface="Century Gothic" panose="020B0502020202020204" pitchFamily="34" charset="0"/>
                <a:ea typeface="+mn-ea"/>
                <a:cs typeface="+mn-cs"/>
              </a:defRPr>
            </a:lvl1pPr>
            <a:lvl2pPr marL="685800" indent="-228600" algn="l" defTabSz="914400" rtl="0" eaLnBrk="1" latinLnBrk="0" hangingPunct="1">
              <a:lnSpc>
                <a:spcPct val="90000"/>
              </a:lnSpc>
              <a:spcBef>
                <a:spcPts val="500"/>
              </a:spcBef>
              <a:spcAft>
                <a:spcPts val="500"/>
              </a:spcAft>
              <a:buClr>
                <a:srgbClr val="036E3D"/>
              </a:buClr>
              <a:buFont typeface="Wingdings" pitchFamily="2" charset="2"/>
              <a:buChar char="§"/>
              <a:defRPr sz="1600" kern="1200">
                <a:solidFill>
                  <a:schemeClr val="tx1"/>
                </a:solidFill>
                <a:latin typeface="Century Gothic" panose="020B0502020202020204" pitchFamily="34" charset="0"/>
                <a:ea typeface="+mn-ea"/>
                <a:cs typeface="+mn-cs"/>
              </a:defRPr>
            </a:lvl2pPr>
            <a:lvl3pPr marL="1143000" indent="-228600" algn="l" defTabSz="914400" rtl="0" eaLnBrk="1" latinLnBrk="0" hangingPunct="1">
              <a:lnSpc>
                <a:spcPct val="90000"/>
              </a:lnSpc>
              <a:spcBef>
                <a:spcPts val="500"/>
              </a:spcBef>
              <a:spcAft>
                <a:spcPts val="500"/>
              </a:spcAft>
              <a:buClr>
                <a:srgbClr val="036E3D"/>
              </a:buClr>
              <a:buFont typeface="Wingdings" pitchFamily="2" charset="2"/>
              <a:buChar char="§"/>
              <a:defRPr sz="1400" kern="1200">
                <a:solidFill>
                  <a:schemeClr val="tx1"/>
                </a:solidFill>
                <a:latin typeface="Century Gothic" panose="020B0502020202020204" pitchFamily="34" charset="0"/>
                <a:ea typeface="+mn-ea"/>
                <a:cs typeface="+mn-cs"/>
              </a:defRPr>
            </a:lvl3pPr>
            <a:lvl4pPr marL="1600200" indent="-228600" algn="l" defTabSz="914400" rtl="0" eaLnBrk="1" latinLnBrk="0" hangingPunct="1">
              <a:lnSpc>
                <a:spcPct val="90000"/>
              </a:lnSpc>
              <a:spcBef>
                <a:spcPts val="500"/>
              </a:spcBef>
              <a:spcAft>
                <a:spcPts val="500"/>
              </a:spcAft>
              <a:buClr>
                <a:srgbClr val="036E3D"/>
              </a:buClr>
              <a:buFont typeface="Wingdings" pitchFamily="2" charset="2"/>
              <a:buChar char="§"/>
              <a:defRPr sz="1400" kern="1200">
                <a:solidFill>
                  <a:schemeClr val="tx1"/>
                </a:solidFill>
                <a:latin typeface="Century Gothic" panose="020B0502020202020204" pitchFamily="34" charset="0"/>
                <a:ea typeface="+mn-ea"/>
                <a:cs typeface="+mn-cs"/>
              </a:defRPr>
            </a:lvl4pPr>
            <a:lvl5pPr marL="2057400" indent="-228600" algn="l" defTabSz="914400" rtl="0" eaLnBrk="1" latinLnBrk="0" hangingPunct="1">
              <a:lnSpc>
                <a:spcPct val="90000"/>
              </a:lnSpc>
              <a:spcBef>
                <a:spcPts val="500"/>
              </a:spcBef>
              <a:spcAft>
                <a:spcPts val="500"/>
              </a:spcAft>
              <a:buClr>
                <a:srgbClr val="036E3D"/>
              </a:buClr>
              <a:buFont typeface="Wingdings" pitchFamily="2" charset="2"/>
              <a:buChar char="§"/>
              <a:defRPr sz="1400" kern="1200">
                <a:solidFill>
                  <a:schemeClr val="tx1"/>
                </a:solidFill>
                <a:latin typeface="Century Gothic" panose="020B0502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200">
                <a:latin typeface="Century Gothic"/>
              </a:rPr>
              <a:t>CH</a:t>
            </a:r>
            <a:r>
              <a:rPr lang="en-US" sz="1200" baseline="-25000">
                <a:latin typeface="Century Gothic"/>
              </a:rPr>
              <a:t>3</a:t>
            </a:r>
            <a:endParaRPr lang="en-US" sz="1200" baseline="-25000"/>
          </a:p>
        </p:txBody>
      </p:sp>
      <p:sp>
        <p:nvSpPr>
          <p:cNvPr id="103" name="Text Placeholder 2">
            <a:extLst>
              <a:ext uri="{FF2B5EF4-FFF2-40B4-BE49-F238E27FC236}">
                <a16:creationId xmlns:a16="http://schemas.microsoft.com/office/drawing/2014/main" id="{FF8E6866-3172-40B4-9142-A7CF7A408A1C}"/>
              </a:ext>
            </a:extLst>
          </p:cNvPr>
          <p:cNvSpPr txBox="1">
            <a:spLocks/>
          </p:cNvSpPr>
          <p:nvPr/>
        </p:nvSpPr>
        <p:spPr>
          <a:xfrm>
            <a:off x="629617" y="3082411"/>
            <a:ext cx="1709284" cy="337518"/>
          </a:xfrm>
          <a:prstGeom prst="rect">
            <a:avLst/>
          </a:prstGeom>
        </p:spPr>
        <p:txBody>
          <a:bodyPr vert="horz" lIns="91440" tIns="45720" rIns="91440" bIns="45720" rtlCol="0" anchor="t">
            <a:noAutofit/>
          </a:bodyPr>
          <a:lstStyle>
            <a:lvl1pPr marL="0" indent="0" algn="l" defTabSz="914400" rtl="0" eaLnBrk="1" latinLnBrk="0" hangingPunct="1">
              <a:lnSpc>
                <a:spcPct val="90000"/>
              </a:lnSpc>
              <a:spcBef>
                <a:spcPts val="1000"/>
              </a:spcBef>
              <a:spcAft>
                <a:spcPts val="500"/>
              </a:spcAft>
              <a:buFont typeface="Arial" panose="020B0604020202020204" pitchFamily="34" charset="0"/>
              <a:buNone/>
              <a:defRPr sz="2000" kern="1200">
                <a:solidFill>
                  <a:schemeClr val="tx1"/>
                </a:solidFill>
                <a:latin typeface="Century Gothic" panose="020B0502020202020204" pitchFamily="34" charset="0"/>
                <a:ea typeface="+mn-ea"/>
                <a:cs typeface="+mn-cs"/>
              </a:defRPr>
            </a:lvl1pPr>
            <a:lvl2pPr marL="685800" indent="-228600" algn="l" defTabSz="914400" rtl="0" eaLnBrk="1" latinLnBrk="0" hangingPunct="1">
              <a:lnSpc>
                <a:spcPct val="90000"/>
              </a:lnSpc>
              <a:spcBef>
                <a:spcPts val="500"/>
              </a:spcBef>
              <a:spcAft>
                <a:spcPts val="500"/>
              </a:spcAft>
              <a:buClr>
                <a:srgbClr val="036E3D"/>
              </a:buClr>
              <a:buFont typeface="Wingdings" pitchFamily="2" charset="2"/>
              <a:buChar char="§"/>
              <a:defRPr sz="1600" kern="1200">
                <a:solidFill>
                  <a:schemeClr val="tx1"/>
                </a:solidFill>
                <a:latin typeface="Century Gothic" panose="020B0502020202020204" pitchFamily="34" charset="0"/>
                <a:ea typeface="+mn-ea"/>
                <a:cs typeface="+mn-cs"/>
              </a:defRPr>
            </a:lvl2pPr>
            <a:lvl3pPr marL="1143000" indent="-228600" algn="l" defTabSz="914400" rtl="0" eaLnBrk="1" latinLnBrk="0" hangingPunct="1">
              <a:lnSpc>
                <a:spcPct val="90000"/>
              </a:lnSpc>
              <a:spcBef>
                <a:spcPts val="500"/>
              </a:spcBef>
              <a:spcAft>
                <a:spcPts val="500"/>
              </a:spcAft>
              <a:buClr>
                <a:srgbClr val="036E3D"/>
              </a:buClr>
              <a:buFont typeface="Wingdings" pitchFamily="2" charset="2"/>
              <a:buChar char="§"/>
              <a:defRPr sz="1400" kern="1200">
                <a:solidFill>
                  <a:schemeClr val="tx1"/>
                </a:solidFill>
                <a:latin typeface="Century Gothic" panose="020B0502020202020204" pitchFamily="34" charset="0"/>
                <a:ea typeface="+mn-ea"/>
                <a:cs typeface="+mn-cs"/>
              </a:defRPr>
            </a:lvl3pPr>
            <a:lvl4pPr marL="1600200" indent="-228600" algn="l" defTabSz="914400" rtl="0" eaLnBrk="1" latinLnBrk="0" hangingPunct="1">
              <a:lnSpc>
                <a:spcPct val="90000"/>
              </a:lnSpc>
              <a:spcBef>
                <a:spcPts val="500"/>
              </a:spcBef>
              <a:spcAft>
                <a:spcPts val="500"/>
              </a:spcAft>
              <a:buClr>
                <a:srgbClr val="036E3D"/>
              </a:buClr>
              <a:buFont typeface="Wingdings" pitchFamily="2" charset="2"/>
              <a:buChar char="§"/>
              <a:defRPr sz="1400" kern="1200">
                <a:solidFill>
                  <a:schemeClr val="tx1"/>
                </a:solidFill>
                <a:latin typeface="Century Gothic" panose="020B0502020202020204" pitchFamily="34" charset="0"/>
                <a:ea typeface="+mn-ea"/>
                <a:cs typeface="+mn-cs"/>
              </a:defRPr>
            </a:lvl4pPr>
            <a:lvl5pPr marL="2057400" indent="-228600" algn="l" defTabSz="914400" rtl="0" eaLnBrk="1" latinLnBrk="0" hangingPunct="1">
              <a:lnSpc>
                <a:spcPct val="90000"/>
              </a:lnSpc>
              <a:spcBef>
                <a:spcPts val="500"/>
              </a:spcBef>
              <a:spcAft>
                <a:spcPts val="500"/>
              </a:spcAft>
              <a:buClr>
                <a:srgbClr val="036E3D"/>
              </a:buClr>
              <a:buFont typeface="Wingdings" pitchFamily="2" charset="2"/>
              <a:buChar char="§"/>
              <a:defRPr sz="1400" kern="1200">
                <a:solidFill>
                  <a:schemeClr val="tx1"/>
                </a:solidFill>
                <a:latin typeface="Century Gothic" panose="020B0502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600">
                <a:latin typeface="Century Gothic"/>
              </a:rPr>
              <a:t>H – C – O – H</a:t>
            </a:r>
            <a:endParaRPr lang="en-US" sz="1600"/>
          </a:p>
        </p:txBody>
      </p:sp>
      <p:sp>
        <p:nvSpPr>
          <p:cNvPr id="104" name="Text Placeholder 2">
            <a:extLst>
              <a:ext uri="{FF2B5EF4-FFF2-40B4-BE49-F238E27FC236}">
                <a16:creationId xmlns:a16="http://schemas.microsoft.com/office/drawing/2014/main" id="{6BE076A3-00BA-4354-8D0A-46A16F172B67}"/>
              </a:ext>
            </a:extLst>
          </p:cNvPr>
          <p:cNvSpPr txBox="1">
            <a:spLocks/>
          </p:cNvSpPr>
          <p:nvPr/>
        </p:nvSpPr>
        <p:spPr>
          <a:xfrm>
            <a:off x="1954045" y="3082410"/>
            <a:ext cx="529999" cy="337518"/>
          </a:xfrm>
          <a:prstGeom prst="rect">
            <a:avLst/>
          </a:prstGeom>
        </p:spPr>
        <p:txBody>
          <a:bodyPr vert="horz" lIns="91440" tIns="45720" rIns="91440" bIns="45720" rtlCol="0" anchor="t">
            <a:noAutofit/>
          </a:bodyPr>
          <a:lstStyle>
            <a:lvl1pPr marL="0" indent="0" algn="l" defTabSz="914400" rtl="0" eaLnBrk="1" latinLnBrk="0" hangingPunct="1">
              <a:lnSpc>
                <a:spcPct val="90000"/>
              </a:lnSpc>
              <a:spcBef>
                <a:spcPts val="1000"/>
              </a:spcBef>
              <a:spcAft>
                <a:spcPts val="500"/>
              </a:spcAft>
              <a:buFont typeface="Arial" panose="020B0604020202020204" pitchFamily="34" charset="0"/>
              <a:buNone/>
              <a:defRPr sz="2000" kern="1200">
                <a:solidFill>
                  <a:schemeClr val="tx1"/>
                </a:solidFill>
                <a:latin typeface="Century Gothic" panose="020B0502020202020204" pitchFamily="34" charset="0"/>
                <a:ea typeface="+mn-ea"/>
                <a:cs typeface="+mn-cs"/>
              </a:defRPr>
            </a:lvl1pPr>
            <a:lvl2pPr marL="685800" indent="-228600" algn="l" defTabSz="914400" rtl="0" eaLnBrk="1" latinLnBrk="0" hangingPunct="1">
              <a:lnSpc>
                <a:spcPct val="90000"/>
              </a:lnSpc>
              <a:spcBef>
                <a:spcPts val="500"/>
              </a:spcBef>
              <a:spcAft>
                <a:spcPts val="500"/>
              </a:spcAft>
              <a:buClr>
                <a:srgbClr val="036E3D"/>
              </a:buClr>
              <a:buFont typeface="Wingdings" pitchFamily="2" charset="2"/>
              <a:buChar char="§"/>
              <a:defRPr sz="1600" kern="1200">
                <a:solidFill>
                  <a:schemeClr val="tx1"/>
                </a:solidFill>
                <a:latin typeface="Century Gothic" panose="020B0502020202020204" pitchFamily="34" charset="0"/>
                <a:ea typeface="+mn-ea"/>
                <a:cs typeface="+mn-cs"/>
              </a:defRPr>
            </a:lvl2pPr>
            <a:lvl3pPr marL="1143000" indent="-228600" algn="l" defTabSz="914400" rtl="0" eaLnBrk="1" latinLnBrk="0" hangingPunct="1">
              <a:lnSpc>
                <a:spcPct val="90000"/>
              </a:lnSpc>
              <a:spcBef>
                <a:spcPts val="500"/>
              </a:spcBef>
              <a:spcAft>
                <a:spcPts val="500"/>
              </a:spcAft>
              <a:buClr>
                <a:srgbClr val="036E3D"/>
              </a:buClr>
              <a:buFont typeface="Wingdings" pitchFamily="2" charset="2"/>
              <a:buChar char="§"/>
              <a:defRPr sz="1400" kern="1200">
                <a:solidFill>
                  <a:schemeClr val="tx1"/>
                </a:solidFill>
                <a:latin typeface="Century Gothic" panose="020B0502020202020204" pitchFamily="34" charset="0"/>
                <a:ea typeface="+mn-ea"/>
                <a:cs typeface="+mn-cs"/>
              </a:defRPr>
            </a:lvl3pPr>
            <a:lvl4pPr marL="1600200" indent="-228600" algn="l" defTabSz="914400" rtl="0" eaLnBrk="1" latinLnBrk="0" hangingPunct="1">
              <a:lnSpc>
                <a:spcPct val="90000"/>
              </a:lnSpc>
              <a:spcBef>
                <a:spcPts val="500"/>
              </a:spcBef>
              <a:spcAft>
                <a:spcPts val="500"/>
              </a:spcAft>
              <a:buClr>
                <a:srgbClr val="036E3D"/>
              </a:buClr>
              <a:buFont typeface="Wingdings" pitchFamily="2" charset="2"/>
              <a:buChar char="§"/>
              <a:defRPr sz="1400" kern="1200">
                <a:solidFill>
                  <a:schemeClr val="tx1"/>
                </a:solidFill>
                <a:latin typeface="Century Gothic" panose="020B0502020202020204" pitchFamily="34" charset="0"/>
                <a:ea typeface="+mn-ea"/>
                <a:cs typeface="+mn-cs"/>
              </a:defRPr>
            </a:lvl4pPr>
            <a:lvl5pPr marL="2057400" indent="-228600" algn="l" defTabSz="914400" rtl="0" eaLnBrk="1" latinLnBrk="0" hangingPunct="1">
              <a:lnSpc>
                <a:spcPct val="90000"/>
              </a:lnSpc>
              <a:spcBef>
                <a:spcPts val="500"/>
              </a:spcBef>
              <a:spcAft>
                <a:spcPts val="500"/>
              </a:spcAft>
              <a:buClr>
                <a:srgbClr val="036E3D"/>
              </a:buClr>
              <a:buFont typeface="Wingdings" pitchFamily="2" charset="2"/>
              <a:buChar char="§"/>
              <a:defRPr sz="1400" kern="1200">
                <a:solidFill>
                  <a:schemeClr val="tx1"/>
                </a:solidFill>
                <a:latin typeface="Century Gothic" panose="020B0502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200">
                <a:latin typeface="Century Gothic"/>
              </a:rPr>
              <a:t>HO</a:t>
            </a:r>
            <a:endParaRPr lang="en-US" sz="1200"/>
          </a:p>
        </p:txBody>
      </p:sp>
      <p:grpSp>
        <p:nvGrpSpPr>
          <p:cNvPr id="105" name="Group 104">
            <a:extLst>
              <a:ext uri="{FF2B5EF4-FFF2-40B4-BE49-F238E27FC236}">
                <a16:creationId xmlns:a16="http://schemas.microsoft.com/office/drawing/2014/main" id="{77ABAD68-19A0-4961-8A0A-3777376835E8}"/>
              </a:ext>
            </a:extLst>
          </p:cNvPr>
          <p:cNvGrpSpPr/>
          <p:nvPr/>
        </p:nvGrpSpPr>
        <p:grpSpPr>
          <a:xfrm>
            <a:off x="2418766" y="2627959"/>
            <a:ext cx="349370" cy="387143"/>
            <a:chOff x="2195782" y="1466132"/>
            <a:chExt cx="349370" cy="387143"/>
          </a:xfrm>
        </p:grpSpPr>
        <p:cxnSp>
          <p:nvCxnSpPr>
            <p:cNvPr id="106" name="Straight Arrow Connector 105">
              <a:extLst>
                <a:ext uri="{FF2B5EF4-FFF2-40B4-BE49-F238E27FC236}">
                  <a16:creationId xmlns:a16="http://schemas.microsoft.com/office/drawing/2014/main" id="{54E19DAC-1896-4559-8354-E7D197ACC860}"/>
                </a:ext>
              </a:extLst>
            </p:cNvPr>
            <p:cNvCxnSpPr>
              <a:cxnSpLocks/>
            </p:cNvCxnSpPr>
            <p:nvPr/>
          </p:nvCxnSpPr>
          <p:spPr>
            <a:xfrm flipH="1" flipV="1">
              <a:off x="2335088" y="1690845"/>
              <a:ext cx="1883" cy="162430"/>
            </a:xfrm>
            <a:prstGeom prst="straightConnector1">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7" name="Straight Arrow Connector 106">
              <a:extLst>
                <a:ext uri="{FF2B5EF4-FFF2-40B4-BE49-F238E27FC236}">
                  <a16:creationId xmlns:a16="http://schemas.microsoft.com/office/drawing/2014/main" id="{BDEC31F2-0E33-47E1-BB90-10C97AF959D0}"/>
                </a:ext>
              </a:extLst>
            </p:cNvPr>
            <p:cNvCxnSpPr>
              <a:cxnSpLocks/>
            </p:cNvCxnSpPr>
            <p:nvPr/>
          </p:nvCxnSpPr>
          <p:spPr>
            <a:xfrm flipH="1" flipV="1">
              <a:off x="2371031" y="1690845"/>
              <a:ext cx="1883" cy="162430"/>
            </a:xfrm>
            <a:prstGeom prst="straightConnector1">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08" name="TextBox 107">
              <a:extLst>
                <a:ext uri="{FF2B5EF4-FFF2-40B4-BE49-F238E27FC236}">
                  <a16:creationId xmlns:a16="http://schemas.microsoft.com/office/drawing/2014/main" id="{DD594EB5-1C15-4185-84C1-EB1991C3B4BD}"/>
                </a:ext>
              </a:extLst>
            </p:cNvPr>
            <p:cNvSpPr txBox="1"/>
            <p:nvPr/>
          </p:nvSpPr>
          <p:spPr>
            <a:xfrm>
              <a:off x="2195782" y="1466132"/>
              <a:ext cx="349370" cy="276999"/>
            </a:xfrm>
            <a:prstGeom prst="rect">
              <a:avLst/>
            </a:prstGeom>
            <a:noFill/>
            <a:ln w="12700">
              <a:no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1200"/>
                <a:t>O</a:t>
              </a:r>
            </a:p>
          </p:txBody>
        </p:sp>
      </p:grpSp>
      <p:grpSp>
        <p:nvGrpSpPr>
          <p:cNvPr id="109" name="Group 108">
            <a:extLst>
              <a:ext uri="{FF2B5EF4-FFF2-40B4-BE49-F238E27FC236}">
                <a16:creationId xmlns:a16="http://schemas.microsoft.com/office/drawing/2014/main" id="{4E6BD63D-99C1-4734-9EF3-D34609737C33}"/>
              </a:ext>
            </a:extLst>
          </p:cNvPr>
          <p:cNvGrpSpPr/>
          <p:nvPr/>
        </p:nvGrpSpPr>
        <p:grpSpPr>
          <a:xfrm>
            <a:off x="2291817" y="2998567"/>
            <a:ext cx="576806" cy="165340"/>
            <a:chOff x="2277305" y="1764854"/>
            <a:chExt cx="576806" cy="165340"/>
          </a:xfrm>
        </p:grpSpPr>
        <p:cxnSp>
          <p:nvCxnSpPr>
            <p:cNvPr id="110" name="Straight Arrow Connector 109">
              <a:extLst>
                <a:ext uri="{FF2B5EF4-FFF2-40B4-BE49-F238E27FC236}">
                  <a16:creationId xmlns:a16="http://schemas.microsoft.com/office/drawing/2014/main" id="{CA06E8EE-234E-4179-8615-88BB47BDB8EA}"/>
                </a:ext>
              </a:extLst>
            </p:cNvPr>
            <p:cNvCxnSpPr>
              <a:cxnSpLocks/>
            </p:cNvCxnSpPr>
            <p:nvPr/>
          </p:nvCxnSpPr>
          <p:spPr>
            <a:xfrm flipV="1">
              <a:off x="2277305" y="1767764"/>
              <a:ext cx="289258" cy="162430"/>
            </a:xfrm>
            <a:prstGeom prst="straightConnector1">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1" name="Straight Arrow Connector 110">
              <a:extLst>
                <a:ext uri="{FF2B5EF4-FFF2-40B4-BE49-F238E27FC236}">
                  <a16:creationId xmlns:a16="http://schemas.microsoft.com/office/drawing/2014/main" id="{9D0E9778-484D-48DA-8895-ED6215EF3709}"/>
                </a:ext>
              </a:extLst>
            </p:cNvPr>
            <p:cNvCxnSpPr>
              <a:cxnSpLocks/>
            </p:cNvCxnSpPr>
            <p:nvPr/>
          </p:nvCxnSpPr>
          <p:spPr>
            <a:xfrm>
              <a:off x="2568447" y="1764854"/>
              <a:ext cx="285664" cy="157465"/>
            </a:xfrm>
            <a:prstGeom prst="straightConnector1">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12" name="Group 111">
            <a:extLst>
              <a:ext uri="{FF2B5EF4-FFF2-40B4-BE49-F238E27FC236}">
                <a16:creationId xmlns:a16="http://schemas.microsoft.com/office/drawing/2014/main" id="{73C363BC-A4B8-4AE5-A4D9-335C9232257A}"/>
              </a:ext>
            </a:extLst>
          </p:cNvPr>
          <p:cNvGrpSpPr/>
          <p:nvPr/>
        </p:nvGrpSpPr>
        <p:grpSpPr>
          <a:xfrm>
            <a:off x="2866911" y="2991378"/>
            <a:ext cx="576806" cy="165340"/>
            <a:chOff x="2277305" y="1764854"/>
            <a:chExt cx="576806" cy="165340"/>
          </a:xfrm>
        </p:grpSpPr>
        <p:cxnSp>
          <p:nvCxnSpPr>
            <p:cNvPr id="113" name="Straight Arrow Connector 112">
              <a:extLst>
                <a:ext uri="{FF2B5EF4-FFF2-40B4-BE49-F238E27FC236}">
                  <a16:creationId xmlns:a16="http://schemas.microsoft.com/office/drawing/2014/main" id="{7EB5C49D-105F-489D-8D91-59DF54CD6C7E}"/>
                </a:ext>
              </a:extLst>
            </p:cNvPr>
            <p:cNvCxnSpPr>
              <a:cxnSpLocks/>
            </p:cNvCxnSpPr>
            <p:nvPr/>
          </p:nvCxnSpPr>
          <p:spPr>
            <a:xfrm flipV="1">
              <a:off x="2277305" y="1767764"/>
              <a:ext cx="289258" cy="162430"/>
            </a:xfrm>
            <a:prstGeom prst="straightConnector1">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4" name="Straight Arrow Connector 113">
              <a:extLst>
                <a:ext uri="{FF2B5EF4-FFF2-40B4-BE49-F238E27FC236}">
                  <a16:creationId xmlns:a16="http://schemas.microsoft.com/office/drawing/2014/main" id="{0B59248D-DDCA-460E-AB4D-5EB31839EAE8}"/>
                </a:ext>
              </a:extLst>
            </p:cNvPr>
            <p:cNvCxnSpPr>
              <a:cxnSpLocks/>
            </p:cNvCxnSpPr>
            <p:nvPr/>
          </p:nvCxnSpPr>
          <p:spPr>
            <a:xfrm>
              <a:off x="2568447" y="1764854"/>
              <a:ext cx="285664" cy="157465"/>
            </a:xfrm>
            <a:prstGeom prst="straightConnector1">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15" name="Group 114">
            <a:extLst>
              <a:ext uri="{FF2B5EF4-FFF2-40B4-BE49-F238E27FC236}">
                <a16:creationId xmlns:a16="http://schemas.microsoft.com/office/drawing/2014/main" id="{37FC1163-33CC-49C1-A240-842730F51D41}"/>
              </a:ext>
            </a:extLst>
          </p:cNvPr>
          <p:cNvGrpSpPr/>
          <p:nvPr/>
        </p:nvGrpSpPr>
        <p:grpSpPr>
          <a:xfrm>
            <a:off x="3442006" y="2984189"/>
            <a:ext cx="576806" cy="165340"/>
            <a:chOff x="2277305" y="1764854"/>
            <a:chExt cx="576806" cy="165340"/>
          </a:xfrm>
        </p:grpSpPr>
        <p:cxnSp>
          <p:nvCxnSpPr>
            <p:cNvPr id="116" name="Straight Arrow Connector 115">
              <a:extLst>
                <a:ext uri="{FF2B5EF4-FFF2-40B4-BE49-F238E27FC236}">
                  <a16:creationId xmlns:a16="http://schemas.microsoft.com/office/drawing/2014/main" id="{8619AA3F-98FE-4D63-846A-7C9F6EA09565}"/>
                </a:ext>
              </a:extLst>
            </p:cNvPr>
            <p:cNvCxnSpPr>
              <a:cxnSpLocks/>
            </p:cNvCxnSpPr>
            <p:nvPr/>
          </p:nvCxnSpPr>
          <p:spPr>
            <a:xfrm flipV="1">
              <a:off x="2277305" y="1767764"/>
              <a:ext cx="289258" cy="162430"/>
            </a:xfrm>
            <a:prstGeom prst="straightConnector1">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7" name="Straight Arrow Connector 116">
              <a:extLst>
                <a:ext uri="{FF2B5EF4-FFF2-40B4-BE49-F238E27FC236}">
                  <a16:creationId xmlns:a16="http://schemas.microsoft.com/office/drawing/2014/main" id="{BEEA585B-A6ED-45DD-9DD6-41F8B17918E5}"/>
                </a:ext>
              </a:extLst>
            </p:cNvPr>
            <p:cNvCxnSpPr>
              <a:cxnSpLocks/>
            </p:cNvCxnSpPr>
            <p:nvPr/>
          </p:nvCxnSpPr>
          <p:spPr>
            <a:xfrm>
              <a:off x="2568447" y="1764854"/>
              <a:ext cx="285664" cy="157465"/>
            </a:xfrm>
            <a:prstGeom prst="straightConnector1">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18" name="Group 117">
            <a:extLst>
              <a:ext uri="{FF2B5EF4-FFF2-40B4-BE49-F238E27FC236}">
                <a16:creationId xmlns:a16="http://schemas.microsoft.com/office/drawing/2014/main" id="{8FB9BBC7-0414-4F92-81DA-A8F492E065AC}"/>
              </a:ext>
            </a:extLst>
          </p:cNvPr>
          <p:cNvGrpSpPr/>
          <p:nvPr/>
        </p:nvGrpSpPr>
        <p:grpSpPr>
          <a:xfrm>
            <a:off x="4017100" y="2984188"/>
            <a:ext cx="576806" cy="165340"/>
            <a:chOff x="2277305" y="1764854"/>
            <a:chExt cx="576806" cy="165340"/>
          </a:xfrm>
        </p:grpSpPr>
        <p:cxnSp>
          <p:nvCxnSpPr>
            <p:cNvPr id="119" name="Straight Arrow Connector 118">
              <a:extLst>
                <a:ext uri="{FF2B5EF4-FFF2-40B4-BE49-F238E27FC236}">
                  <a16:creationId xmlns:a16="http://schemas.microsoft.com/office/drawing/2014/main" id="{80233E97-5E41-4BAB-BED3-9A69175D5E20}"/>
                </a:ext>
              </a:extLst>
            </p:cNvPr>
            <p:cNvCxnSpPr>
              <a:cxnSpLocks/>
            </p:cNvCxnSpPr>
            <p:nvPr/>
          </p:nvCxnSpPr>
          <p:spPr>
            <a:xfrm flipV="1">
              <a:off x="2277305" y="1767764"/>
              <a:ext cx="289258" cy="162430"/>
            </a:xfrm>
            <a:prstGeom prst="straightConnector1">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0" name="Straight Arrow Connector 119">
              <a:extLst>
                <a:ext uri="{FF2B5EF4-FFF2-40B4-BE49-F238E27FC236}">
                  <a16:creationId xmlns:a16="http://schemas.microsoft.com/office/drawing/2014/main" id="{E9A4CA32-644A-4CF5-93DE-D0A0DACBFE00}"/>
                </a:ext>
              </a:extLst>
            </p:cNvPr>
            <p:cNvCxnSpPr>
              <a:cxnSpLocks/>
            </p:cNvCxnSpPr>
            <p:nvPr/>
          </p:nvCxnSpPr>
          <p:spPr>
            <a:xfrm>
              <a:off x="2568447" y="1764854"/>
              <a:ext cx="285664" cy="157465"/>
            </a:xfrm>
            <a:prstGeom prst="straightConnector1">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21" name="Group 120">
            <a:extLst>
              <a:ext uri="{FF2B5EF4-FFF2-40B4-BE49-F238E27FC236}">
                <a16:creationId xmlns:a16="http://schemas.microsoft.com/office/drawing/2014/main" id="{D30BA11B-BE6B-48D3-A89D-0BC28BD4E6C0}"/>
              </a:ext>
            </a:extLst>
          </p:cNvPr>
          <p:cNvGrpSpPr/>
          <p:nvPr/>
        </p:nvGrpSpPr>
        <p:grpSpPr>
          <a:xfrm>
            <a:off x="4592194" y="2969812"/>
            <a:ext cx="576806" cy="165340"/>
            <a:chOff x="2277305" y="1764854"/>
            <a:chExt cx="576806" cy="165340"/>
          </a:xfrm>
        </p:grpSpPr>
        <p:cxnSp>
          <p:nvCxnSpPr>
            <p:cNvPr id="122" name="Straight Arrow Connector 121">
              <a:extLst>
                <a:ext uri="{FF2B5EF4-FFF2-40B4-BE49-F238E27FC236}">
                  <a16:creationId xmlns:a16="http://schemas.microsoft.com/office/drawing/2014/main" id="{33AD89A9-2C55-4F83-8821-D5AE1A49C296}"/>
                </a:ext>
              </a:extLst>
            </p:cNvPr>
            <p:cNvCxnSpPr>
              <a:cxnSpLocks/>
            </p:cNvCxnSpPr>
            <p:nvPr/>
          </p:nvCxnSpPr>
          <p:spPr>
            <a:xfrm flipV="1">
              <a:off x="2277305" y="1767764"/>
              <a:ext cx="289258" cy="162430"/>
            </a:xfrm>
            <a:prstGeom prst="straightConnector1">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3" name="Straight Arrow Connector 122">
              <a:extLst>
                <a:ext uri="{FF2B5EF4-FFF2-40B4-BE49-F238E27FC236}">
                  <a16:creationId xmlns:a16="http://schemas.microsoft.com/office/drawing/2014/main" id="{6D68ED73-4F52-4E24-9C45-F9392440382A}"/>
                </a:ext>
              </a:extLst>
            </p:cNvPr>
            <p:cNvCxnSpPr>
              <a:cxnSpLocks/>
            </p:cNvCxnSpPr>
            <p:nvPr/>
          </p:nvCxnSpPr>
          <p:spPr>
            <a:xfrm>
              <a:off x="2568447" y="1764854"/>
              <a:ext cx="285664" cy="157465"/>
            </a:xfrm>
            <a:prstGeom prst="straightConnector1">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24" name="Group 123">
            <a:extLst>
              <a:ext uri="{FF2B5EF4-FFF2-40B4-BE49-F238E27FC236}">
                <a16:creationId xmlns:a16="http://schemas.microsoft.com/office/drawing/2014/main" id="{6FE20978-F6BD-4845-BD0C-7152F7DC71C7}"/>
              </a:ext>
            </a:extLst>
          </p:cNvPr>
          <p:cNvGrpSpPr/>
          <p:nvPr/>
        </p:nvGrpSpPr>
        <p:grpSpPr>
          <a:xfrm>
            <a:off x="5167288" y="2962623"/>
            <a:ext cx="576806" cy="165340"/>
            <a:chOff x="2277305" y="1764854"/>
            <a:chExt cx="576806" cy="165340"/>
          </a:xfrm>
        </p:grpSpPr>
        <p:cxnSp>
          <p:nvCxnSpPr>
            <p:cNvPr id="125" name="Straight Arrow Connector 124">
              <a:extLst>
                <a:ext uri="{FF2B5EF4-FFF2-40B4-BE49-F238E27FC236}">
                  <a16:creationId xmlns:a16="http://schemas.microsoft.com/office/drawing/2014/main" id="{BC535B86-D317-4B5C-A6BE-80EC50F992E1}"/>
                </a:ext>
              </a:extLst>
            </p:cNvPr>
            <p:cNvCxnSpPr>
              <a:cxnSpLocks/>
            </p:cNvCxnSpPr>
            <p:nvPr/>
          </p:nvCxnSpPr>
          <p:spPr>
            <a:xfrm flipV="1">
              <a:off x="2277305" y="1767764"/>
              <a:ext cx="289258" cy="162430"/>
            </a:xfrm>
            <a:prstGeom prst="straightConnector1">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6" name="Straight Arrow Connector 125">
              <a:extLst>
                <a:ext uri="{FF2B5EF4-FFF2-40B4-BE49-F238E27FC236}">
                  <a16:creationId xmlns:a16="http://schemas.microsoft.com/office/drawing/2014/main" id="{DB712A81-FF67-43E5-AC22-2C926B703A01}"/>
                </a:ext>
              </a:extLst>
            </p:cNvPr>
            <p:cNvCxnSpPr>
              <a:cxnSpLocks/>
            </p:cNvCxnSpPr>
            <p:nvPr/>
          </p:nvCxnSpPr>
          <p:spPr>
            <a:xfrm>
              <a:off x="2568447" y="1764854"/>
              <a:ext cx="285664" cy="157465"/>
            </a:xfrm>
            <a:prstGeom prst="straightConnector1">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27" name="Group 126">
            <a:extLst>
              <a:ext uri="{FF2B5EF4-FFF2-40B4-BE49-F238E27FC236}">
                <a16:creationId xmlns:a16="http://schemas.microsoft.com/office/drawing/2014/main" id="{EED3E175-BAEA-4A0C-85C6-0AA34424A435}"/>
              </a:ext>
            </a:extLst>
          </p:cNvPr>
          <p:cNvGrpSpPr/>
          <p:nvPr/>
        </p:nvGrpSpPr>
        <p:grpSpPr>
          <a:xfrm>
            <a:off x="5742383" y="2955434"/>
            <a:ext cx="576806" cy="165340"/>
            <a:chOff x="2277305" y="1764854"/>
            <a:chExt cx="576806" cy="165340"/>
          </a:xfrm>
        </p:grpSpPr>
        <p:cxnSp>
          <p:nvCxnSpPr>
            <p:cNvPr id="128" name="Straight Arrow Connector 127">
              <a:extLst>
                <a:ext uri="{FF2B5EF4-FFF2-40B4-BE49-F238E27FC236}">
                  <a16:creationId xmlns:a16="http://schemas.microsoft.com/office/drawing/2014/main" id="{D5133F1F-72F6-4D17-9EFD-34D58A000B37}"/>
                </a:ext>
              </a:extLst>
            </p:cNvPr>
            <p:cNvCxnSpPr>
              <a:cxnSpLocks/>
            </p:cNvCxnSpPr>
            <p:nvPr/>
          </p:nvCxnSpPr>
          <p:spPr>
            <a:xfrm flipV="1">
              <a:off x="2277305" y="1767764"/>
              <a:ext cx="289258" cy="162430"/>
            </a:xfrm>
            <a:prstGeom prst="straightConnector1">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9" name="Straight Arrow Connector 128">
              <a:extLst>
                <a:ext uri="{FF2B5EF4-FFF2-40B4-BE49-F238E27FC236}">
                  <a16:creationId xmlns:a16="http://schemas.microsoft.com/office/drawing/2014/main" id="{FF4679AB-C36B-4EB3-88AF-9A69D63262DD}"/>
                </a:ext>
              </a:extLst>
            </p:cNvPr>
            <p:cNvCxnSpPr>
              <a:cxnSpLocks/>
            </p:cNvCxnSpPr>
            <p:nvPr/>
          </p:nvCxnSpPr>
          <p:spPr>
            <a:xfrm>
              <a:off x="2568447" y="1764854"/>
              <a:ext cx="285664" cy="157465"/>
            </a:xfrm>
            <a:prstGeom prst="straightConnector1">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30" name="Group 129">
            <a:extLst>
              <a:ext uri="{FF2B5EF4-FFF2-40B4-BE49-F238E27FC236}">
                <a16:creationId xmlns:a16="http://schemas.microsoft.com/office/drawing/2014/main" id="{68D3B190-4451-4750-84C8-628C88B9EFF4}"/>
              </a:ext>
            </a:extLst>
          </p:cNvPr>
          <p:cNvGrpSpPr/>
          <p:nvPr/>
        </p:nvGrpSpPr>
        <p:grpSpPr>
          <a:xfrm>
            <a:off x="6317477" y="2955433"/>
            <a:ext cx="576806" cy="165340"/>
            <a:chOff x="2277305" y="1764854"/>
            <a:chExt cx="576806" cy="165340"/>
          </a:xfrm>
        </p:grpSpPr>
        <p:cxnSp>
          <p:nvCxnSpPr>
            <p:cNvPr id="131" name="Straight Arrow Connector 130">
              <a:extLst>
                <a:ext uri="{FF2B5EF4-FFF2-40B4-BE49-F238E27FC236}">
                  <a16:creationId xmlns:a16="http://schemas.microsoft.com/office/drawing/2014/main" id="{F49F40FD-54E5-47E2-AEFF-A72CD7309E21}"/>
                </a:ext>
              </a:extLst>
            </p:cNvPr>
            <p:cNvCxnSpPr>
              <a:cxnSpLocks/>
            </p:cNvCxnSpPr>
            <p:nvPr/>
          </p:nvCxnSpPr>
          <p:spPr>
            <a:xfrm flipV="1">
              <a:off x="2277305" y="1767764"/>
              <a:ext cx="289258" cy="162430"/>
            </a:xfrm>
            <a:prstGeom prst="straightConnector1">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2" name="Straight Arrow Connector 131">
              <a:extLst>
                <a:ext uri="{FF2B5EF4-FFF2-40B4-BE49-F238E27FC236}">
                  <a16:creationId xmlns:a16="http://schemas.microsoft.com/office/drawing/2014/main" id="{1D7E605C-83D7-49D6-B81C-67AB7C742DD3}"/>
                </a:ext>
              </a:extLst>
            </p:cNvPr>
            <p:cNvCxnSpPr>
              <a:cxnSpLocks/>
            </p:cNvCxnSpPr>
            <p:nvPr/>
          </p:nvCxnSpPr>
          <p:spPr>
            <a:xfrm>
              <a:off x="2568447" y="1764854"/>
              <a:ext cx="285664" cy="157465"/>
            </a:xfrm>
            <a:prstGeom prst="straightConnector1">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33" name="Text Placeholder 2">
            <a:extLst>
              <a:ext uri="{FF2B5EF4-FFF2-40B4-BE49-F238E27FC236}">
                <a16:creationId xmlns:a16="http://schemas.microsoft.com/office/drawing/2014/main" id="{B7FCB7E8-B0CE-4D17-B2C1-068396645590}"/>
              </a:ext>
            </a:extLst>
          </p:cNvPr>
          <p:cNvSpPr txBox="1">
            <a:spLocks/>
          </p:cNvSpPr>
          <p:nvPr/>
        </p:nvSpPr>
        <p:spPr>
          <a:xfrm>
            <a:off x="6845358" y="3046123"/>
            <a:ext cx="529999" cy="337518"/>
          </a:xfrm>
          <a:prstGeom prst="rect">
            <a:avLst/>
          </a:prstGeom>
        </p:spPr>
        <p:txBody>
          <a:bodyPr vert="horz" lIns="91440" tIns="45720" rIns="91440" bIns="45720" rtlCol="0" anchor="t">
            <a:noAutofit/>
          </a:bodyPr>
          <a:lstStyle>
            <a:lvl1pPr marL="0" indent="0" algn="l" defTabSz="914400" rtl="0" eaLnBrk="1" latinLnBrk="0" hangingPunct="1">
              <a:lnSpc>
                <a:spcPct val="90000"/>
              </a:lnSpc>
              <a:spcBef>
                <a:spcPts val="1000"/>
              </a:spcBef>
              <a:spcAft>
                <a:spcPts val="500"/>
              </a:spcAft>
              <a:buFont typeface="Arial" panose="020B0604020202020204" pitchFamily="34" charset="0"/>
              <a:buNone/>
              <a:defRPr sz="2000" kern="1200">
                <a:solidFill>
                  <a:schemeClr val="tx1"/>
                </a:solidFill>
                <a:latin typeface="Century Gothic" panose="020B0502020202020204" pitchFamily="34" charset="0"/>
                <a:ea typeface="+mn-ea"/>
                <a:cs typeface="+mn-cs"/>
              </a:defRPr>
            </a:lvl1pPr>
            <a:lvl2pPr marL="685800" indent="-228600" algn="l" defTabSz="914400" rtl="0" eaLnBrk="1" latinLnBrk="0" hangingPunct="1">
              <a:lnSpc>
                <a:spcPct val="90000"/>
              </a:lnSpc>
              <a:spcBef>
                <a:spcPts val="500"/>
              </a:spcBef>
              <a:spcAft>
                <a:spcPts val="500"/>
              </a:spcAft>
              <a:buClr>
                <a:srgbClr val="036E3D"/>
              </a:buClr>
              <a:buFont typeface="Wingdings" pitchFamily="2" charset="2"/>
              <a:buChar char="§"/>
              <a:defRPr sz="1600" kern="1200">
                <a:solidFill>
                  <a:schemeClr val="tx1"/>
                </a:solidFill>
                <a:latin typeface="Century Gothic" panose="020B0502020202020204" pitchFamily="34" charset="0"/>
                <a:ea typeface="+mn-ea"/>
                <a:cs typeface="+mn-cs"/>
              </a:defRPr>
            </a:lvl2pPr>
            <a:lvl3pPr marL="1143000" indent="-228600" algn="l" defTabSz="914400" rtl="0" eaLnBrk="1" latinLnBrk="0" hangingPunct="1">
              <a:lnSpc>
                <a:spcPct val="90000"/>
              </a:lnSpc>
              <a:spcBef>
                <a:spcPts val="500"/>
              </a:spcBef>
              <a:spcAft>
                <a:spcPts val="500"/>
              </a:spcAft>
              <a:buClr>
                <a:srgbClr val="036E3D"/>
              </a:buClr>
              <a:buFont typeface="Wingdings" pitchFamily="2" charset="2"/>
              <a:buChar char="§"/>
              <a:defRPr sz="1400" kern="1200">
                <a:solidFill>
                  <a:schemeClr val="tx1"/>
                </a:solidFill>
                <a:latin typeface="Century Gothic" panose="020B0502020202020204" pitchFamily="34" charset="0"/>
                <a:ea typeface="+mn-ea"/>
                <a:cs typeface="+mn-cs"/>
              </a:defRPr>
            </a:lvl3pPr>
            <a:lvl4pPr marL="1600200" indent="-228600" algn="l" defTabSz="914400" rtl="0" eaLnBrk="1" latinLnBrk="0" hangingPunct="1">
              <a:lnSpc>
                <a:spcPct val="90000"/>
              </a:lnSpc>
              <a:spcBef>
                <a:spcPts val="500"/>
              </a:spcBef>
              <a:spcAft>
                <a:spcPts val="500"/>
              </a:spcAft>
              <a:buClr>
                <a:srgbClr val="036E3D"/>
              </a:buClr>
              <a:buFont typeface="Wingdings" pitchFamily="2" charset="2"/>
              <a:buChar char="§"/>
              <a:defRPr sz="1400" kern="1200">
                <a:solidFill>
                  <a:schemeClr val="tx1"/>
                </a:solidFill>
                <a:latin typeface="Century Gothic" panose="020B0502020202020204" pitchFamily="34" charset="0"/>
                <a:ea typeface="+mn-ea"/>
                <a:cs typeface="+mn-cs"/>
              </a:defRPr>
            </a:lvl4pPr>
            <a:lvl5pPr marL="2057400" indent="-228600" algn="l" defTabSz="914400" rtl="0" eaLnBrk="1" latinLnBrk="0" hangingPunct="1">
              <a:lnSpc>
                <a:spcPct val="90000"/>
              </a:lnSpc>
              <a:spcBef>
                <a:spcPts val="500"/>
              </a:spcBef>
              <a:spcAft>
                <a:spcPts val="500"/>
              </a:spcAft>
              <a:buClr>
                <a:srgbClr val="036E3D"/>
              </a:buClr>
              <a:buFont typeface="Wingdings" pitchFamily="2" charset="2"/>
              <a:buChar char="§"/>
              <a:defRPr sz="1400" kern="1200">
                <a:solidFill>
                  <a:schemeClr val="tx1"/>
                </a:solidFill>
                <a:latin typeface="Century Gothic" panose="020B0502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200">
                <a:latin typeface="Century Gothic"/>
              </a:rPr>
              <a:t>CH</a:t>
            </a:r>
            <a:r>
              <a:rPr lang="en-US" sz="1200" baseline="-25000">
                <a:latin typeface="Century Gothic"/>
              </a:rPr>
              <a:t>3</a:t>
            </a:r>
            <a:endParaRPr lang="en-US" sz="1200" baseline="-25000"/>
          </a:p>
        </p:txBody>
      </p:sp>
      <p:cxnSp>
        <p:nvCxnSpPr>
          <p:cNvPr id="134" name="Straight Arrow Connector 133">
            <a:extLst>
              <a:ext uri="{FF2B5EF4-FFF2-40B4-BE49-F238E27FC236}">
                <a16:creationId xmlns:a16="http://schemas.microsoft.com/office/drawing/2014/main" id="{04C16D35-0E8A-4F19-B779-680D084DC703}"/>
              </a:ext>
            </a:extLst>
          </p:cNvPr>
          <p:cNvCxnSpPr>
            <a:cxnSpLocks/>
          </p:cNvCxnSpPr>
          <p:nvPr/>
        </p:nvCxnSpPr>
        <p:spPr>
          <a:xfrm flipV="1">
            <a:off x="1139823" y="2130426"/>
            <a:ext cx="1" cy="326571"/>
          </a:xfrm>
          <a:prstGeom prst="straightConnector1">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6" name="Straight Arrow Connector 135">
            <a:extLst>
              <a:ext uri="{FF2B5EF4-FFF2-40B4-BE49-F238E27FC236}">
                <a16:creationId xmlns:a16="http://schemas.microsoft.com/office/drawing/2014/main" id="{EC73F2F1-2488-40E9-899F-952D015254A7}"/>
              </a:ext>
            </a:extLst>
          </p:cNvPr>
          <p:cNvCxnSpPr>
            <a:cxnSpLocks/>
          </p:cNvCxnSpPr>
          <p:nvPr/>
        </p:nvCxnSpPr>
        <p:spPr>
          <a:xfrm flipV="1">
            <a:off x="1154336" y="2754540"/>
            <a:ext cx="1" cy="326571"/>
          </a:xfrm>
          <a:prstGeom prst="straightConnector1">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37" name="TextBox 136">
            <a:extLst>
              <a:ext uri="{FF2B5EF4-FFF2-40B4-BE49-F238E27FC236}">
                <a16:creationId xmlns:a16="http://schemas.microsoft.com/office/drawing/2014/main" id="{70DFF41C-48A2-4AD3-BBEC-E217EDB355AE}"/>
              </a:ext>
            </a:extLst>
          </p:cNvPr>
          <p:cNvSpPr txBox="1"/>
          <p:nvPr/>
        </p:nvSpPr>
        <p:spPr>
          <a:xfrm>
            <a:off x="571500" y="3568700"/>
            <a:ext cx="2743200" cy="3385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600" b="1"/>
              <a:t>Glycerol backbone</a:t>
            </a:r>
          </a:p>
        </p:txBody>
      </p:sp>
      <p:sp>
        <p:nvSpPr>
          <p:cNvPr id="138" name="TextBox 137">
            <a:extLst>
              <a:ext uri="{FF2B5EF4-FFF2-40B4-BE49-F238E27FC236}">
                <a16:creationId xmlns:a16="http://schemas.microsoft.com/office/drawing/2014/main" id="{27BE8470-4159-40C2-9DF5-509A707B1632}"/>
              </a:ext>
            </a:extLst>
          </p:cNvPr>
          <p:cNvSpPr txBox="1"/>
          <p:nvPr/>
        </p:nvSpPr>
        <p:spPr>
          <a:xfrm>
            <a:off x="4004128" y="3568699"/>
            <a:ext cx="2743200" cy="3385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600" b="1"/>
              <a:t>3 Fatty Acids</a:t>
            </a:r>
          </a:p>
        </p:txBody>
      </p:sp>
      <p:sp>
        <p:nvSpPr>
          <p:cNvPr id="140" name="Right Brace 139">
            <a:extLst>
              <a:ext uri="{FF2B5EF4-FFF2-40B4-BE49-F238E27FC236}">
                <a16:creationId xmlns:a16="http://schemas.microsoft.com/office/drawing/2014/main" id="{272D59B4-FAD9-4696-A64A-EED06B0FF2FF}"/>
              </a:ext>
            </a:extLst>
          </p:cNvPr>
          <p:cNvSpPr/>
          <p:nvPr/>
        </p:nvSpPr>
        <p:spPr>
          <a:xfrm rot="5400000">
            <a:off x="4627187" y="2549673"/>
            <a:ext cx="295182" cy="3258892"/>
          </a:xfrm>
          <a:prstGeom prst="rightBrace">
            <a:avLst/>
          </a:prstGeom>
          <a:ln w="127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41" name="TextBox 140">
            <a:extLst>
              <a:ext uri="{FF2B5EF4-FFF2-40B4-BE49-F238E27FC236}">
                <a16:creationId xmlns:a16="http://schemas.microsoft.com/office/drawing/2014/main" id="{CECB9490-46DC-40B3-B12F-44BFEA8DD5FE}"/>
              </a:ext>
            </a:extLst>
          </p:cNvPr>
          <p:cNvSpPr txBox="1"/>
          <p:nvPr/>
        </p:nvSpPr>
        <p:spPr>
          <a:xfrm>
            <a:off x="2315029" y="4499428"/>
            <a:ext cx="5326742"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t>Taken to the blood stream and broken down</a:t>
            </a:r>
          </a:p>
        </p:txBody>
      </p:sp>
      <p:sp>
        <p:nvSpPr>
          <p:cNvPr id="142" name="Arrow: Down 141">
            <a:extLst>
              <a:ext uri="{FF2B5EF4-FFF2-40B4-BE49-F238E27FC236}">
                <a16:creationId xmlns:a16="http://schemas.microsoft.com/office/drawing/2014/main" id="{E584C0B8-8F60-4D6A-A95C-2EE97FD3C2D4}"/>
              </a:ext>
            </a:extLst>
          </p:cNvPr>
          <p:cNvSpPr/>
          <p:nvPr/>
        </p:nvSpPr>
        <p:spPr>
          <a:xfrm>
            <a:off x="4596383" y="4959095"/>
            <a:ext cx="390525" cy="495300"/>
          </a:xfrm>
          <a:prstGeom prst="down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3" name="TextBox 142">
            <a:extLst>
              <a:ext uri="{FF2B5EF4-FFF2-40B4-BE49-F238E27FC236}">
                <a16:creationId xmlns:a16="http://schemas.microsoft.com/office/drawing/2014/main" id="{DF091A1A-B713-4AC9-A21B-2DDED7E723DC}"/>
              </a:ext>
            </a:extLst>
          </p:cNvPr>
          <p:cNvSpPr txBox="1"/>
          <p:nvPr/>
        </p:nvSpPr>
        <p:spPr>
          <a:xfrm>
            <a:off x="2219778" y="5547177"/>
            <a:ext cx="5326742"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a:t>The more fatty acids in the blood stream, the more can be taken up by muscle and used for fuel</a:t>
            </a:r>
          </a:p>
        </p:txBody>
      </p:sp>
      <p:pic>
        <p:nvPicPr>
          <p:cNvPr id="144" name="Picture 144" descr="A picture containing lamp&#10;&#10;Description automatically generated">
            <a:extLst>
              <a:ext uri="{FF2B5EF4-FFF2-40B4-BE49-F238E27FC236}">
                <a16:creationId xmlns:a16="http://schemas.microsoft.com/office/drawing/2014/main" id="{21DE0642-A2CA-4FA7-9C1D-6AF6B91E94F7}"/>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8983466" y="1485900"/>
            <a:ext cx="778268" cy="3028950"/>
          </a:xfrm>
          <a:prstGeom prst="rect">
            <a:avLst/>
          </a:prstGeom>
        </p:spPr>
      </p:pic>
      <p:pic>
        <p:nvPicPr>
          <p:cNvPr id="145" name="Picture 145" descr="A picture containing food, light&#10;&#10;Description automatically generated">
            <a:extLst>
              <a:ext uri="{FF2B5EF4-FFF2-40B4-BE49-F238E27FC236}">
                <a16:creationId xmlns:a16="http://schemas.microsoft.com/office/drawing/2014/main" id="{F882CBD0-70D1-41EC-B2AE-27CA3CDB8415}"/>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8820150" y="605139"/>
            <a:ext cx="2743200" cy="770923"/>
          </a:xfrm>
          <a:prstGeom prst="rect">
            <a:avLst/>
          </a:prstGeom>
        </p:spPr>
      </p:pic>
      <p:sp>
        <p:nvSpPr>
          <p:cNvPr id="146" name="Arrow: Curved Left 145">
            <a:extLst>
              <a:ext uri="{FF2B5EF4-FFF2-40B4-BE49-F238E27FC236}">
                <a16:creationId xmlns:a16="http://schemas.microsoft.com/office/drawing/2014/main" id="{8BEA41AC-96F7-46F7-8C63-0FFF1FA0A380}"/>
              </a:ext>
            </a:extLst>
          </p:cNvPr>
          <p:cNvSpPr/>
          <p:nvPr/>
        </p:nvSpPr>
        <p:spPr>
          <a:xfrm rot="900000">
            <a:off x="10187939" y="1496949"/>
            <a:ext cx="733425" cy="1590675"/>
          </a:xfrm>
          <a:prstGeom prst="curvedLeft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47" name="TextBox 146">
            <a:extLst>
              <a:ext uri="{FF2B5EF4-FFF2-40B4-BE49-F238E27FC236}">
                <a16:creationId xmlns:a16="http://schemas.microsoft.com/office/drawing/2014/main" id="{19772240-5C09-4CA0-BD86-F17F6574D1A2}"/>
              </a:ext>
            </a:extLst>
          </p:cNvPr>
          <p:cNvSpPr txBox="1"/>
          <p:nvPr/>
        </p:nvSpPr>
        <p:spPr>
          <a:xfrm>
            <a:off x="8639628" y="4747077"/>
            <a:ext cx="3250292"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a:t>Some fat can be stored in the muscle (intramuscular triglycerides [IMTG]) to be used quickly for fuel</a:t>
            </a:r>
          </a:p>
        </p:txBody>
      </p:sp>
      <p:cxnSp>
        <p:nvCxnSpPr>
          <p:cNvPr id="149" name="Straight Arrow Connector 148">
            <a:extLst>
              <a:ext uri="{FF2B5EF4-FFF2-40B4-BE49-F238E27FC236}">
                <a16:creationId xmlns:a16="http://schemas.microsoft.com/office/drawing/2014/main" id="{5864AAF9-A445-4D4C-8660-FB0329D3B2CF}"/>
              </a:ext>
            </a:extLst>
          </p:cNvPr>
          <p:cNvCxnSpPr/>
          <p:nvPr/>
        </p:nvCxnSpPr>
        <p:spPr>
          <a:xfrm flipH="1">
            <a:off x="8112874" y="1205489"/>
            <a:ext cx="5534" cy="4412314"/>
          </a:xfrm>
          <a:prstGeom prst="straightConnector1">
            <a:avLst/>
          </a:prstGeom>
          <a:ln w="57150">
            <a:solidFill>
              <a:schemeClr val="bg1">
                <a:lumMod val="75000"/>
              </a:schemeClr>
            </a:solidFill>
          </a:ln>
        </p:spPr>
        <p:style>
          <a:lnRef idx="3">
            <a:schemeClr val="accent3"/>
          </a:lnRef>
          <a:fillRef idx="0">
            <a:schemeClr val="accent3"/>
          </a:fillRef>
          <a:effectRef idx="2">
            <a:schemeClr val="accent3"/>
          </a:effectRef>
          <a:fontRef idx="minor">
            <a:schemeClr val="tx1"/>
          </a:fontRef>
        </p:style>
      </p:cxnSp>
      <p:sp>
        <p:nvSpPr>
          <p:cNvPr id="135" name="TextBox 134">
            <a:extLst>
              <a:ext uri="{FF2B5EF4-FFF2-40B4-BE49-F238E27FC236}">
                <a16:creationId xmlns:a16="http://schemas.microsoft.com/office/drawing/2014/main" id="{BAB5EED9-E68E-44ED-8361-6D11DBC235AC}"/>
              </a:ext>
            </a:extLst>
          </p:cNvPr>
          <p:cNvSpPr txBox="1"/>
          <p:nvPr/>
        </p:nvSpPr>
        <p:spPr>
          <a:xfrm>
            <a:off x="6107824" y="6596390"/>
            <a:ext cx="6091381" cy="2616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en-US" sz="1050">
                <a:solidFill>
                  <a:schemeClr val="bg1"/>
                </a:solidFill>
                <a:ea typeface="+mn-lt"/>
                <a:cs typeface="+mn-lt"/>
              </a:rPr>
              <a:t>Gordon &amp; Wardlaw. </a:t>
            </a:r>
            <a:r>
              <a:rPr lang="en-US" sz="1050" i="1">
                <a:solidFill>
                  <a:schemeClr val="bg1"/>
                </a:solidFill>
                <a:ea typeface="+mn-lt"/>
                <a:cs typeface="+mn-lt"/>
              </a:rPr>
              <a:t>Contemporary nutrition 6th ed. </a:t>
            </a:r>
            <a:r>
              <a:rPr lang="en-US" sz="1050">
                <a:solidFill>
                  <a:schemeClr val="bg1"/>
                </a:solidFill>
                <a:ea typeface="+mn-lt"/>
                <a:cs typeface="+mn-lt"/>
              </a:rPr>
              <a:t>2004</a:t>
            </a:r>
            <a:endParaRPr lang="en-US" sz="1400" i="1">
              <a:solidFill>
                <a:schemeClr val="bg1"/>
              </a:solidFill>
              <a:ea typeface="+mn-lt"/>
              <a:cs typeface="+mn-lt"/>
            </a:endParaRPr>
          </a:p>
        </p:txBody>
      </p:sp>
      <p:cxnSp>
        <p:nvCxnSpPr>
          <p:cNvPr id="139" name="Straight Connector 138">
            <a:extLst>
              <a:ext uri="{FF2B5EF4-FFF2-40B4-BE49-F238E27FC236}">
                <a16:creationId xmlns:a16="http://schemas.microsoft.com/office/drawing/2014/main" id="{3986CE1F-B5EB-7C49-950E-7CF04826BA28}"/>
              </a:ext>
            </a:extLst>
          </p:cNvPr>
          <p:cNvCxnSpPr>
            <a:cxnSpLocks/>
          </p:cNvCxnSpPr>
          <p:nvPr/>
        </p:nvCxnSpPr>
        <p:spPr>
          <a:xfrm>
            <a:off x="861847" y="1114097"/>
            <a:ext cx="4750677" cy="0"/>
          </a:xfrm>
          <a:prstGeom prst="line">
            <a:avLst/>
          </a:prstGeom>
          <a:ln w="381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351396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E158A7-C091-0D4C-BB9A-33DA3C9B2475}"/>
              </a:ext>
            </a:extLst>
          </p:cNvPr>
          <p:cNvSpPr>
            <a:spLocks noGrp="1"/>
          </p:cNvSpPr>
          <p:nvPr>
            <p:ph type="title"/>
          </p:nvPr>
        </p:nvSpPr>
        <p:spPr>
          <a:xfrm>
            <a:off x="861847" y="538073"/>
            <a:ext cx="10745337" cy="849858"/>
          </a:xfrm>
        </p:spPr>
        <p:txBody>
          <a:bodyPr/>
          <a:lstStyle/>
          <a:p>
            <a:r>
              <a:rPr lang="en-US"/>
              <a:t>Vitamins</a:t>
            </a:r>
          </a:p>
        </p:txBody>
      </p:sp>
      <p:sp>
        <p:nvSpPr>
          <p:cNvPr id="6" name="TextBox 5">
            <a:extLst>
              <a:ext uri="{FF2B5EF4-FFF2-40B4-BE49-F238E27FC236}">
                <a16:creationId xmlns:a16="http://schemas.microsoft.com/office/drawing/2014/main" id="{C4FF2307-C93B-40C3-835A-92D4649EBE3C}"/>
              </a:ext>
            </a:extLst>
          </p:cNvPr>
          <p:cNvSpPr txBox="1"/>
          <p:nvPr/>
        </p:nvSpPr>
        <p:spPr>
          <a:xfrm>
            <a:off x="1295401" y="2139042"/>
            <a:ext cx="10580913" cy="189539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spcBef>
                <a:spcPts val="700"/>
              </a:spcBef>
              <a:spcAft>
                <a:spcPts val="700"/>
              </a:spcAft>
              <a:buFont typeface="Arial"/>
              <a:buChar char="•"/>
            </a:pPr>
            <a:r>
              <a:rPr lang="en-US" sz="2200"/>
              <a:t>Are required for normal function, growth and maintenance</a:t>
            </a:r>
          </a:p>
          <a:p>
            <a:pPr marL="342900" indent="-342900">
              <a:spcBef>
                <a:spcPts val="700"/>
              </a:spcBef>
              <a:spcAft>
                <a:spcPts val="700"/>
              </a:spcAft>
              <a:buFont typeface="Arial"/>
              <a:buChar char="•"/>
            </a:pPr>
            <a:r>
              <a:rPr lang="en-US" sz="2200"/>
              <a:t>Assist in chemical reactions</a:t>
            </a:r>
          </a:p>
          <a:p>
            <a:pPr>
              <a:spcBef>
                <a:spcPts val="700"/>
              </a:spcBef>
              <a:spcAft>
                <a:spcPts val="700"/>
              </a:spcAft>
            </a:pPr>
            <a:endParaRPr lang="en-US" sz="2200"/>
          </a:p>
          <a:p>
            <a:pPr marL="342900" indent="-342900">
              <a:buFont typeface="Arial"/>
              <a:buChar char="•"/>
            </a:pPr>
            <a:endParaRPr lang="en-US" sz="2200"/>
          </a:p>
        </p:txBody>
      </p:sp>
      <p:pic>
        <p:nvPicPr>
          <p:cNvPr id="8" name="Graphic 8" descr="Badge Copyright">
            <a:extLst>
              <a:ext uri="{FF2B5EF4-FFF2-40B4-BE49-F238E27FC236}">
                <a16:creationId xmlns:a16="http://schemas.microsoft.com/office/drawing/2014/main" id="{0104FE1F-37C2-4988-A05D-C5E395D2D6F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534103" y="1273175"/>
            <a:ext cx="914400" cy="914400"/>
          </a:xfrm>
          <a:prstGeom prst="rect">
            <a:avLst/>
          </a:prstGeom>
        </p:spPr>
      </p:pic>
      <p:sp>
        <p:nvSpPr>
          <p:cNvPr id="10" name="TextBox 9">
            <a:extLst>
              <a:ext uri="{FF2B5EF4-FFF2-40B4-BE49-F238E27FC236}">
                <a16:creationId xmlns:a16="http://schemas.microsoft.com/office/drawing/2014/main" id="{6A62E760-10E4-4A4E-876C-41ECF0DD6D20}"/>
              </a:ext>
            </a:extLst>
          </p:cNvPr>
          <p:cNvSpPr txBox="1"/>
          <p:nvPr/>
        </p:nvSpPr>
        <p:spPr>
          <a:xfrm>
            <a:off x="905219" y="1501966"/>
            <a:ext cx="8673946"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b="1" u="sng"/>
              <a:t>Vitamins </a:t>
            </a:r>
            <a:r>
              <a:rPr lang="en-US" sz="2400" b="1"/>
              <a:t>=           calories per gram</a:t>
            </a:r>
          </a:p>
        </p:txBody>
      </p:sp>
      <p:sp>
        <p:nvSpPr>
          <p:cNvPr id="13" name="Oval 12">
            <a:extLst>
              <a:ext uri="{FF2B5EF4-FFF2-40B4-BE49-F238E27FC236}">
                <a16:creationId xmlns:a16="http://schemas.microsoft.com/office/drawing/2014/main" id="{40033C27-226B-41EB-97B7-4CAB81217943}"/>
              </a:ext>
            </a:extLst>
          </p:cNvPr>
          <p:cNvSpPr/>
          <p:nvPr/>
        </p:nvSpPr>
        <p:spPr>
          <a:xfrm>
            <a:off x="2735943" y="1465944"/>
            <a:ext cx="517072" cy="517072"/>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a:extLst>
              <a:ext uri="{FF2B5EF4-FFF2-40B4-BE49-F238E27FC236}">
                <a16:creationId xmlns:a16="http://schemas.microsoft.com/office/drawing/2014/main" id="{A9E26C35-9AC7-4643-845F-4FF46370EC0B}"/>
              </a:ext>
            </a:extLst>
          </p:cNvPr>
          <p:cNvSpPr txBox="1"/>
          <p:nvPr/>
        </p:nvSpPr>
        <p:spPr>
          <a:xfrm>
            <a:off x="2789918" y="1456417"/>
            <a:ext cx="511628"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3200">
                <a:solidFill>
                  <a:schemeClr val="bg1"/>
                </a:solidFill>
              </a:rPr>
              <a:t>0</a:t>
            </a:r>
          </a:p>
        </p:txBody>
      </p:sp>
      <p:pic>
        <p:nvPicPr>
          <p:cNvPr id="17" name="Graphic 17" descr="Cow">
            <a:extLst>
              <a:ext uri="{FF2B5EF4-FFF2-40B4-BE49-F238E27FC236}">
                <a16:creationId xmlns:a16="http://schemas.microsoft.com/office/drawing/2014/main" id="{E162212D-A2C6-476F-B9CB-89CA1783FB9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026229" y="3878942"/>
            <a:ext cx="914400" cy="914400"/>
          </a:xfrm>
          <a:prstGeom prst="rect">
            <a:avLst/>
          </a:prstGeom>
        </p:spPr>
      </p:pic>
      <p:pic>
        <p:nvPicPr>
          <p:cNvPr id="18" name="Graphic 18" descr="Plant With Roots">
            <a:extLst>
              <a:ext uri="{FF2B5EF4-FFF2-40B4-BE49-F238E27FC236}">
                <a16:creationId xmlns:a16="http://schemas.microsoft.com/office/drawing/2014/main" id="{FD691600-7FAD-4A0D-9DD2-C281FD5472C1}"/>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427389" y="3876674"/>
            <a:ext cx="914400" cy="914400"/>
          </a:xfrm>
          <a:prstGeom prst="rect">
            <a:avLst/>
          </a:prstGeom>
        </p:spPr>
      </p:pic>
      <p:sp>
        <p:nvSpPr>
          <p:cNvPr id="19" name="TextBox 18">
            <a:extLst>
              <a:ext uri="{FF2B5EF4-FFF2-40B4-BE49-F238E27FC236}">
                <a16:creationId xmlns:a16="http://schemas.microsoft.com/office/drawing/2014/main" id="{6D25A90F-B17B-42BE-995C-46B524E31840}"/>
              </a:ext>
            </a:extLst>
          </p:cNvPr>
          <p:cNvSpPr txBox="1"/>
          <p:nvPr/>
        </p:nvSpPr>
        <p:spPr>
          <a:xfrm>
            <a:off x="2402114" y="4107541"/>
            <a:ext cx="747485"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2400"/>
              <a:t>or</a:t>
            </a:r>
          </a:p>
        </p:txBody>
      </p:sp>
      <p:sp>
        <p:nvSpPr>
          <p:cNvPr id="20" name="TextBox 19">
            <a:extLst>
              <a:ext uri="{FF2B5EF4-FFF2-40B4-BE49-F238E27FC236}">
                <a16:creationId xmlns:a16="http://schemas.microsoft.com/office/drawing/2014/main" id="{B519DEB7-A678-4A98-90AC-C5CC83B90475}"/>
              </a:ext>
            </a:extLst>
          </p:cNvPr>
          <p:cNvSpPr txBox="1"/>
          <p:nvPr/>
        </p:nvSpPr>
        <p:spPr>
          <a:xfrm>
            <a:off x="1601561" y="3288845"/>
            <a:ext cx="2743199"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2000" u="sng">
                <a:latin typeface="Century Gothic"/>
              </a:rPr>
              <a:t>Can come from:</a:t>
            </a:r>
            <a:endParaRPr lang="en-US" sz="2000" u="sng"/>
          </a:p>
        </p:txBody>
      </p:sp>
      <p:cxnSp>
        <p:nvCxnSpPr>
          <p:cNvPr id="22" name="Straight Arrow Connector 21">
            <a:extLst>
              <a:ext uri="{FF2B5EF4-FFF2-40B4-BE49-F238E27FC236}">
                <a16:creationId xmlns:a16="http://schemas.microsoft.com/office/drawing/2014/main" id="{7EEC274A-FFC8-41A4-9939-E0291A114CEB}"/>
              </a:ext>
            </a:extLst>
          </p:cNvPr>
          <p:cNvCxnSpPr/>
          <p:nvPr/>
        </p:nvCxnSpPr>
        <p:spPr>
          <a:xfrm flipH="1">
            <a:off x="5473088" y="3400776"/>
            <a:ext cx="5534" cy="2688742"/>
          </a:xfrm>
          <a:prstGeom prst="straightConnector1">
            <a:avLst/>
          </a:prstGeom>
          <a:ln w="57150">
            <a:solidFill>
              <a:schemeClr val="bg1">
                <a:lumMod val="75000"/>
              </a:schemeClr>
            </a:solidFill>
          </a:ln>
        </p:spPr>
        <p:style>
          <a:lnRef idx="3">
            <a:schemeClr val="accent3"/>
          </a:lnRef>
          <a:fillRef idx="0">
            <a:schemeClr val="accent3"/>
          </a:fillRef>
          <a:effectRef idx="2">
            <a:schemeClr val="accent3"/>
          </a:effectRef>
          <a:fontRef idx="minor">
            <a:schemeClr val="tx1"/>
          </a:fontRef>
        </p:style>
      </p:cxnSp>
      <p:sp>
        <p:nvSpPr>
          <p:cNvPr id="24" name="TextBox 23">
            <a:extLst>
              <a:ext uri="{FF2B5EF4-FFF2-40B4-BE49-F238E27FC236}">
                <a16:creationId xmlns:a16="http://schemas.microsoft.com/office/drawing/2014/main" id="{3DA97B9B-30DD-4C68-8EB1-E209C15ADF97}"/>
              </a:ext>
            </a:extLst>
          </p:cNvPr>
          <p:cNvSpPr txBox="1"/>
          <p:nvPr/>
        </p:nvSpPr>
        <p:spPr>
          <a:xfrm>
            <a:off x="6581774" y="3297917"/>
            <a:ext cx="4729842"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000" b="1"/>
              <a:t>In order to be classified as a vitamin:</a:t>
            </a:r>
          </a:p>
        </p:txBody>
      </p:sp>
      <p:sp>
        <p:nvSpPr>
          <p:cNvPr id="25" name="TextBox 24">
            <a:extLst>
              <a:ext uri="{FF2B5EF4-FFF2-40B4-BE49-F238E27FC236}">
                <a16:creationId xmlns:a16="http://schemas.microsoft.com/office/drawing/2014/main" id="{E3E80226-7CAE-40F8-8EAA-4A3566BFA4E5}"/>
              </a:ext>
            </a:extLst>
          </p:cNvPr>
          <p:cNvSpPr txBox="1"/>
          <p:nvPr/>
        </p:nvSpPr>
        <p:spPr>
          <a:xfrm>
            <a:off x="6352721" y="4021363"/>
            <a:ext cx="5011056"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t>The body is not able to synthesize enough of the nutrient to maintain health</a:t>
            </a:r>
          </a:p>
        </p:txBody>
      </p:sp>
      <p:sp>
        <p:nvSpPr>
          <p:cNvPr id="26" name="TextBox 25">
            <a:extLst>
              <a:ext uri="{FF2B5EF4-FFF2-40B4-BE49-F238E27FC236}">
                <a16:creationId xmlns:a16="http://schemas.microsoft.com/office/drawing/2014/main" id="{10C35798-6AC9-473A-B460-72FA2598EEF8}"/>
              </a:ext>
            </a:extLst>
          </p:cNvPr>
          <p:cNvSpPr txBox="1"/>
          <p:nvPr/>
        </p:nvSpPr>
        <p:spPr>
          <a:xfrm>
            <a:off x="7069363" y="4982934"/>
            <a:ext cx="5011056"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t>Prolonged absence of the nutrient produces deficiency symptoms</a:t>
            </a:r>
          </a:p>
        </p:txBody>
      </p:sp>
      <p:pic>
        <p:nvPicPr>
          <p:cNvPr id="27" name="Graphic 27" descr="Badge 1">
            <a:extLst>
              <a:ext uri="{FF2B5EF4-FFF2-40B4-BE49-F238E27FC236}">
                <a16:creationId xmlns:a16="http://schemas.microsoft.com/office/drawing/2014/main" id="{2FEC6FC7-CF5F-488C-8C85-9F15B89C95B9}"/>
              </a:ext>
            </a:extLst>
          </p:cNvPr>
          <p:cNvPicPr>
            <a:picLocks noChangeAspect="1"/>
          </p:cNvPicPr>
          <p:nvPr/>
        </p:nvPicPr>
        <p:blipFill>
          <a:blip r:embed="rId9" cstate="email">
            <a:extLst>
              <a:ext uri="{28A0092B-C50C-407E-A947-70E740481C1C}">
                <a14:useLocalDpi xmlns:a14="http://schemas.microsoft.com/office/drawing/2010/main"/>
              </a:ext>
              <a:ext uri="{96DAC541-7B7A-43D3-8B79-37D633B846F1}">
                <asvg:svgBlip xmlns:asvg="http://schemas.microsoft.com/office/drawing/2016/SVG/main" r:embed="rId10"/>
              </a:ext>
            </a:extLst>
          </a:blip>
          <a:stretch>
            <a:fillRect/>
          </a:stretch>
        </p:blipFill>
        <p:spPr>
          <a:xfrm>
            <a:off x="5684157" y="4005943"/>
            <a:ext cx="678543" cy="678543"/>
          </a:xfrm>
          <a:prstGeom prst="rect">
            <a:avLst/>
          </a:prstGeom>
        </p:spPr>
      </p:pic>
      <p:pic>
        <p:nvPicPr>
          <p:cNvPr id="28" name="Graphic 28" descr="Badge">
            <a:extLst>
              <a:ext uri="{FF2B5EF4-FFF2-40B4-BE49-F238E27FC236}">
                <a16:creationId xmlns:a16="http://schemas.microsoft.com/office/drawing/2014/main" id="{0C359BDD-FB9C-450D-81C1-8D69E6E224E2}"/>
              </a:ext>
            </a:extLst>
          </p:cNvPr>
          <p:cNvPicPr>
            <a:picLocks noChangeAspect="1"/>
          </p:cNvPicPr>
          <p:nvPr/>
        </p:nvPicPr>
        <p:blipFill>
          <a:blip r:embed="rId11" cstate="email">
            <a:extLst>
              <a:ext uri="{28A0092B-C50C-407E-A947-70E740481C1C}">
                <a14:useLocalDpi xmlns:a14="http://schemas.microsoft.com/office/drawing/2010/main"/>
              </a:ext>
              <a:ext uri="{96DAC541-7B7A-43D3-8B79-37D633B846F1}">
                <asvg:svgBlip xmlns:asvg="http://schemas.microsoft.com/office/drawing/2016/SVG/main" r:embed="rId12"/>
              </a:ext>
            </a:extLst>
          </a:blip>
          <a:stretch>
            <a:fillRect/>
          </a:stretch>
        </p:blipFill>
        <p:spPr>
          <a:xfrm>
            <a:off x="6389461" y="4919889"/>
            <a:ext cx="678543" cy="678543"/>
          </a:xfrm>
          <a:prstGeom prst="rect">
            <a:avLst/>
          </a:prstGeom>
        </p:spPr>
      </p:pic>
      <p:cxnSp>
        <p:nvCxnSpPr>
          <p:cNvPr id="21" name="Straight Arrow Connector 20">
            <a:extLst>
              <a:ext uri="{FF2B5EF4-FFF2-40B4-BE49-F238E27FC236}">
                <a16:creationId xmlns:a16="http://schemas.microsoft.com/office/drawing/2014/main" id="{A31071D5-CD7F-4F82-B0B9-7A1E10A3F98B}"/>
              </a:ext>
            </a:extLst>
          </p:cNvPr>
          <p:cNvCxnSpPr>
            <a:cxnSpLocks/>
          </p:cNvCxnSpPr>
          <p:nvPr/>
        </p:nvCxnSpPr>
        <p:spPr>
          <a:xfrm flipH="1">
            <a:off x="1037160" y="4915701"/>
            <a:ext cx="3425462" cy="3600"/>
          </a:xfrm>
          <a:prstGeom prst="straightConnector1">
            <a:avLst/>
          </a:prstGeom>
          <a:ln w="28575">
            <a:solidFill>
              <a:schemeClr val="tx1">
                <a:lumMod val="50000"/>
                <a:lumOff val="50000"/>
              </a:schemeClr>
            </a:solidFill>
            <a:prstDash val="sysDot"/>
          </a:ln>
        </p:spPr>
        <p:style>
          <a:lnRef idx="3">
            <a:schemeClr val="accent3"/>
          </a:lnRef>
          <a:fillRef idx="0">
            <a:schemeClr val="accent3"/>
          </a:fillRef>
          <a:effectRef idx="2">
            <a:schemeClr val="accent3"/>
          </a:effectRef>
          <a:fontRef idx="minor">
            <a:schemeClr val="tx1"/>
          </a:fontRef>
        </p:style>
      </p:cxnSp>
      <p:sp>
        <p:nvSpPr>
          <p:cNvPr id="23" name="TextBox 22">
            <a:extLst>
              <a:ext uri="{FF2B5EF4-FFF2-40B4-BE49-F238E27FC236}">
                <a16:creationId xmlns:a16="http://schemas.microsoft.com/office/drawing/2014/main" id="{19E532EE-E4DD-44D6-AEC1-564003C26FDD}"/>
              </a:ext>
            </a:extLst>
          </p:cNvPr>
          <p:cNvSpPr txBox="1"/>
          <p:nvPr/>
        </p:nvSpPr>
        <p:spPr>
          <a:xfrm>
            <a:off x="903060" y="4985202"/>
            <a:ext cx="3777340"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u="sng">
                <a:latin typeface="Century Gothic"/>
              </a:rPr>
              <a:t>Are categorized by solubility:</a:t>
            </a:r>
            <a:endParaRPr lang="en-US"/>
          </a:p>
        </p:txBody>
      </p:sp>
      <p:grpSp>
        <p:nvGrpSpPr>
          <p:cNvPr id="3" name="Group 14">
            <a:extLst>
              <a:ext uri="{FF2B5EF4-FFF2-40B4-BE49-F238E27FC236}">
                <a16:creationId xmlns:a16="http://schemas.microsoft.com/office/drawing/2014/main" id="{CA7D3433-9361-4049-BE95-0917D20CCFA7}"/>
              </a:ext>
            </a:extLst>
          </p:cNvPr>
          <p:cNvGrpSpPr/>
          <p:nvPr/>
        </p:nvGrpSpPr>
        <p:grpSpPr>
          <a:xfrm>
            <a:off x="3327646" y="5451631"/>
            <a:ext cx="241217" cy="537000"/>
            <a:chOff x="5992813" y="4398963"/>
            <a:chExt cx="381000" cy="960438"/>
          </a:xfrm>
          <a:solidFill>
            <a:schemeClr val="tx1"/>
          </a:solidFill>
        </p:grpSpPr>
        <p:sp>
          <p:nvSpPr>
            <p:cNvPr id="30" name="Freeform 24">
              <a:extLst>
                <a:ext uri="{FF2B5EF4-FFF2-40B4-BE49-F238E27FC236}">
                  <a16:creationId xmlns:a16="http://schemas.microsoft.com/office/drawing/2014/main" id="{CB983575-20E8-45DC-BF9C-8B83EA9F65C8}"/>
                </a:ext>
              </a:extLst>
            </p:cNvPr>
            <p:cNvSpPr>
              <a:spLocks/>
            </p:cNvSpPr>
            <p:nvPr/>
          </p:nvSpPr>
          <p:spPr bwMode="auto">
            <a:xfrm>
              <a:off x="6124575" y="4854575"/>
              <a:ext cx="103188" cy="404813"/>
            </a:xfrm>
            <a:custGeom>
              <a:avLst/>
              <a:gdLst>
                <a:gd name="T0" fmla="*/ 65 w 65"/>
                <a:gd name="T1" fmla="*/ 0 h 255"/>
                <a:gd name="T2" fmla="*/ 0 w 65"/>
                <a:gd name="T3" fmla="*/ 0 h 255"/>
                <a:gd name="T4" fmla="*/ 0 w 65"/>
                <a:gd name="T5" fmla="*/ 31 h 255"/>
                <a:gd name="T6" fmla="*/ 34 w 65"/>
                <a:gd name="T7" fmla="*/ 31 h 255"/>
                <a:gd name="T8" fmla="*/ 34 w 65"/>
                <a:gd name="T9" fmla="*/ 112 h 255"/>
                <a:gd name="T10" fmla="*/ 0 w 65"/>
                <a:gd name="T11" fmla="*/ 112 h 255"/>
                <a:gd name="T12" fmla="*/ 0 w 65"/>
                <a:gd name="T13" fmla="*/ 143 h 255"/>
                <a:gd name="T14" fmla="*/ 34 w 65"/>
                <a:gd name="T15" fmla="*/ 143 h 255"/>
                <a:gd name="T16" fmla="*/ 34 w 65"/>
                <a:gd name="T17" fmla="*/ 225 h 255"/>
                <a:gd name="T18" fmla="*/ 0 w 65"/>
                <a:gd name="T19" fmla="*/ 225 h 255"/>
                <a:gd name="T20" fmla="*/ 0 w 65"/>
                <a:gd name="T21" fmla="*/ 255 h 255"/>
                <a:gd name="T22" fmla="*/ 65 w 65"/>
                <a:gd name="T23" fmla="*/ 255 h 255"/>
                <a:gd name="T24" fmla="*/ 65 w 65"/>
                <a:gd name="T25" fmla="*/ 0 h 2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5" h="255">
                  <a:moveTo>
                    <a:pt x="65" y="0"/>
                  </a:moveTo>
                  <a:lnTo>
                    <a:pt x="0" y="0"/>
                  </a:lnTo>
                  <a:lnTo>
                    <a:pt x="0" y="31"/>
                  </a:lnTo>
                  <a:lnTo>
                    <a:pt x="34" y="31"/>
                  </a:lnTo>
                  <a:lnTo>
                    <a:pt x="34" y="112"/>
                  </a:lnTo>
                  <a:lnTo>
                    <a:pt x="0" y="112"/>
                  </a:lnTo>
                  <a:lnTo>
                    <a:pt x="0" y="143"/>
                  </a:lnTo>
                  <a:lnTo>
                    <a:pt x="34" y="143"/>
                  </a:lnTo>
                  <a:lnTo>
                    <a:pt x="34" y="225"/>
                  </a:lnTo>
                  <a:lnTo>
                    <a:pt x="0" y="225"/>
                  </a:lnTo>
                  <a:lnTo>
                    <a:pt x="0" y="255"/>
                  </a:lnTo>
                  <a:lnTo>
                    <a:pt x="65" y="255"/>
                  </a:lnTo>
                  <a:lnTo>
                    <a:pt x="65" y="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US" sz="2400"/>
            </a:p>
          </p:txBody>
        </p:sp>
        <p:sp>
          <p:nvSpPr>
            <p:cNvPr id="31" name="Freeform 25">
              <a:extLst>
                <a:ext uri="{FF2B5EF4-FFF2-40B4-BE49-F238E27FC236}">
                  <a16:creationId xmlns:a16="http://schemas.microsoft.com/office/drawing/2014/main" id="{476A0908-FCD9-482D-998F-DAE7717DAC14}"/>
                </a:ext>
              </a:extLst>
            </p:cNvPr>
            <p:cNvSpPr>
              <a:spLocks noEditPoints="1"/>
            </p:cNvSpPr>
            <p:nvPr/>
          </p:nvSpPr>
          <p:spPr bwMode="auto">
            <a:xfrm>
              <a:off x="5992813" y="4398963"/>
              <a:ext cx="381000" cy="960438"/>
            </a:xfrm>
            <a:custGeom>
              <a:avLst/>
              <a:gdLst>
                <a:gd name="T0" fmla="*/ 240 w 240"/>
                <a:gd name="T1" fmla="*/ 605 h 605"/>
                <a:gd name="T2" fmla="*/ 239 w 240"/>
                <a:gd name="T3" fmla="*/ 361 h 605"/>
                <a:gd name="T4" fmla="*/ 226 w 240"/>
                <a:gd name="T5" fmla="*/ 320 h 605"/>
                <a:gd name="T6" fmla="*/ 220 w 240"/>
                <a:gd name="T7" fmla="*/ 305 h 605"/>
                <a:gd name="T8" fmla="*/ 217 w 240"/>
                <a:gd name="T9" fmla="*/ 288 h 605"/>
                <a:gd name="T10" fmla="*/ 223 w 240"/>
                <a:gd name="T11" fmla="*/ 265 h 605"/>
                <a:gd name="T12" fmla="*/ 232 w 240"/>
                <a:gd name="T13" fmla="*/ 244 h 605"/>
                <a:gd name="T14" fmla="*/ 240 w 240"/>
                <a:gd name="T15" fmla="*/ 209 h 605"/>
                <a:gd name="T16" fmla="*/ 240 w 240"/>
                <a:gd name="T17" fmla="*/ 161 h 605"/>
                <a:gd name="T18" fmla="*/ 236 w 240"/>
                <a:gd name="T19" fmla="*/ 131 h 605"/>
                <a:gd name="T20" fmla="*/ 212 w 240"/>
                <a:gd name="T21" fmla="*/ 93 h 605"/>
                <a:gd name="T22" fmla="*/ 171 w 240"/>
                <a:gd name="T23" fmla="*/ 69 h 605"/>
                <a:gd name="T24" fmla="*/ 70 w 240"/>
                <a:gd name="T25" fmla="*/ 69 h 605"/>
                <a:gd name="T26" fmla="*/ 41 w 240"/>
                <a:gd name="T27" fmla="*/ 84 h 605"/>
                <a:gd name="T28" fmla="*/ 11 w 240"/>
                <a:gd name="T29" fmla="*/ 118 h 605"/>
                <a:gd name="T30" fmla="*/ 1 w 240"/>
                <a:gd name="T31" fmla="*/ 146 h 605"/>
                <a:gd name="T32" fmla="*/ 0 w 240"/>
                <a:gd name="T33" fmla="*/ 202 h 605"/>
                <a:gd name="T34" fmla="*/ 5 w 240"/>
                <a:gd name="T35" fmla="*/ 231 h 605"/>
                <a:gd name="T36" fmla="*/ 15 w 240"/>
                <a:gd name="T37" fmla="*/ 256 h 605"/>
                <a:gd name="T38" fmla="*/ 23 w 240"/>
                <a:gd name="T39" fmla="*/ 280 h 605"/>
                <a:gd name="T40" fmla="*/ 23 w 240"/>
                <a:gd name="T41" fmla="*/ 297 h 605"/>
                <a:gd name="T42" fmla="*/ 15 w 240"/>
                <a:gd name="T43" fmla="*/ 320 h 605"/>
                <a:gd name="T44" fmla="*/ 5 w 240"/>
                <a:gd name="T45" fmla="*/ 346 h 605"/>
                <a:gd name="T46" fmla="*/ 0 w 240"/>
                <a:gd name="T47" fmla="*/ 375 h 605"/>
                <a:gd name="T48" fmla="*/ 54 w 240"/>
                <a:gd name="T49" fmla="*/ 276 h 605"/>
                <a:gd name="T50" fmla="*/ 42 w 240"/>
                <a:gd name="T51" fmla="*/ 244 h 605"/>
                <a:gd name="T52" fmla="*/ 34 w 240"/>
                <a:gd name="T53" fmla="*/ 224 h 605"/>
                <a:gd name="T54" fmla="*/ 31 w 240"/>
                <a:gd name="T55" fmla="*/ 161 h 605"/>
                <a:gd name="T56" fmla="*/ 33 w 240"/>
                <a:gd name="T57" fmla="*/ 145 h 605"/>
                <a:gd name="T58" fmla="*/ 43 w 240"/>
                <a:gd name="T59" fmla="*/ 124 h 605"/>
                <a:gd name="T60" fmla="*/ 60 w 240"/>
                <a:gd name="T61" fmla="*/ 109 h 605"/>
                <a:gd name="T62" fmla="*/ 80 w 240"/>
                <a:gd name="T63" fmla="*/ 97 h 605"/>
                <a:gd name="T64" fmla="*/ 120 w 240"/>
                <a:gd name="T65" fmla="*/ 90 h 605"/>
                <a:gd name="T66" fmla="*/ 153 w 240"/>
                <a:gd name="T67" fmla="*/ 95 h 605"/>
                <a:gd name="T68" fmla="*/ 175 w 240"/>
                <a:gd name="T69" fmla="*/ 105 h 605"/>
                <a:gd name="T70" fmla="*/ 193 w 240"/>
                <a:gd name="T71" fmla="*/ 119 h 605"/>
                <a:gd name="T72" fmla="*/ 205 w 240"/>
                <a:gd name="T73" fmla="*/ 137 h 605"/>
                <a:gd name="T74" fmla="*/ 210 w 240"/>
                <a:gd name="T75" fmla="*/ 161 h 605"/>
                <a:gd name="T76" fmla="*/ 210 w 240"/>
                <a:gd name="T77" fmla="*/ 213 h 605"/>
                <a:gd name="T78" fmla="*/ 198 w 240"/>
                <a:gd name="T79" fmla="*/ 244 h 605"/>
                <a:gd name="T80" fmla="*/ 190 w 240"/>
                <a:gd name="T81" fmla="*/ 264 h 605"/>
                <a:gd name="T82" fmla="*/ 186 w 240"/>
                <a:gd name="T83" fmla="*/ 288 h 605"/>
                <a:gd name="T84" fmla="*/ 194 w 240"/>
                <a:gd name="T85" fmla="*/ 323 h 605"/>
                <a:gd name="T86" fmla="*/ 203 w 240"/>
                <a:gd name="T87" fmla="*/ 344 h 605"/>
                <a:gd name="T88" fmla="*/ 210 w 240"/>
                <a:gd name="T89" fmla="*/ 375 h 605"/>
                <a:gd name="T90" fmla="*/ 31 w 240"/>
                <a:gd name="T91" fmla="*/ 375 h 605"/>
                <a:gd name="T92" fmla="*/ 34 w 240"/>
                <a:gd name="T93" fmla="*/ 354 h 605"/>
                <a:gd name="T94" fmla="*/ 42 w 240"/>
                <a:gd name="T95" fmla="*/ 333 h 605"/>
                <a:gd name="T96" fmla="*/ 54 w 240"/>
                <a:gd name="T97" fmla="*/ 302 h 605"/>
                <a:gd name="T98" fmla="*/ 101 w 240"/>
                <a:gd name="T99" fmla="*/ 61 h 605"/>
                <a:gd name="T100" fmla="*/ 140 w 240"/>
                <a:gd name="T101" fmla="*/ 61 h 605"/>
                <a:gd name="T102" fmla="*/ 120 w 240"/>
                <a:gd name="T103" fmla="*/ 60 h 605"/>
                <a:gd name="T104" fmla="*/ 101 w 240"/>
                <a:gd name="T105" fmla="*/ 61 h 6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40" h="605">
                  <a:moveTo>
                    <a:pt x="0" y="375"/>
                  </a:moveTo>
                  <a:lnTo>
                    <a:pt x="0" y="605"/>
                  </a:lnTo>
                  <a:lnTo>
                    <a:pt x="240" y="605"/>
                  </a:lnTo>
                  <a:lnTo>
                    <a:pt x="240" y="375"/>
                  </a:lnTo>
                  <a:lnTo>
                    <a:pt x="240" y="375"/>
                  </a:lnTo>
                  <a:lnTo>
                    <a:pt x="239" y="361"/>
                  </a:lnTo>
                  <a:lnTo>
                    <a:pt x="237" y="348"/>
                  </a:lnTo>
                  <a:lnTo>
                    <a:pt x="232" y="334"/>
                  </a:lnTo>
                  <a:lnTo>
                    <a:pt x="226" y="320"/>
                  </a:lnTo>
                  <a:lnTo>
                    <a:pt x="226" y="320"/>
                  </a:lnTo>
                  <a:lnTo>
                    <a:pt x="223" y="313"/>
                  </a:lnTo>
                  <a:lnTo>
                    <a:pt x="220" y="305"/>
                  </a:lnTo>
                  <a:lnTo>
                    <a:pt x="218" y="297"/>
                  </a:lnTo>
                  <a:lnTo>
                    <a:pt x="217" y="288"/>
                  </a:lnTo>
                  <a:lnTo>
                    <a:pt x="217" y="288"/>
                  </a:lnTo>
                  <a:lnTo>
                    <a:pt x="218" y="280"/>
                  </a:lnTo>
                  <a:lnTo>
                    <a:pt x="220" y="272"/>
                  </a:lnTo>
                  <a:lnTo>
                    <a:pt x="223" y="265"/>
                  </a:lnTo>
                  <a:lnTo>
                    <a:pt x="226" y="256"/>
                  </a:lnTo>
                  <a:lnTo>
                    <a:pt x="226" y="256"/>
                  </a:lnTo>
                  <a:lnTo>
                    <a:pt x="232" y="244"/>
                  </a:lnTo>
                  <a:lnTo>
                    <a:pt x="236" y="232"/>
                  </a:lnTo>
                  <a:lnTo>
                    <a:pt x="239" y="217"/>
                  </a:lnTo>
                  <a:lnTo>
                    <a:pt x="240" y="209"/>
                  </a:lnTo>
                  <a:lnTo>
                    <a:pt x="240" y="202"/>
                  </a:lnTo>
                  <a:lnTo>
                    <a:pt x="240" y="161"/>
                  </a:lnTo>
                  <a:lnTo>
                    <a:pt x="240" y="161"/>
                  </a:lnTo>
                  <a:lnTo>
                    <a:pt x="240" y="154"/>
                  </a:lnTo>
                  <a:lnTo>
                    <a:pt x="239" y="146"/>
                  </a:lnTo>
                  <a:lnTo>
                    <a:pt x="236" y="131"/>
                  </a:lnTo>
                  <a:lnTo>
                    <a:pt x="230" y="118"/>
                  </a:lnTo>
                  <a:lnTo>
                    <a:pt x="222" y="105"/>
                  </a:lnTo>
                  <a:lnTo>
                    <a:pt x="212" y="93"/>
                  </a:lnTo>
                  <a:lnTo>
                    <a:pt x="199" y="84"/>
                  </a:lnTo>
                  <a:lnTo>
                    <a:pt x="186" y="75"/>
                  </a:lnTo>
                  <a:lnTo>
                    <a:pt x="171" y="69"/>
                  </a:lnTo>
                  <a:lnTo>
                    <a:pt x="171" y="0"/>
                  </a:lnTo>
                  <a:lnTo>
                    <a:pt x="70" y="0"/>
                  </a:lnTo>
                  <a:lnTo>
                    <a:pt x="70" y="69"/>
                  </a:lnTo>
                  <a:lnTo>
                    <a:pt x="70" y="69"/>
                  </a:lnTo>
                  <a:lnTo>
                    <a:pt x="55" y="75"/>
                  </a:lnTo>
                  <a:lnTo>
                    <a:pt x="41" y="84"/>
                  </a:lnTo>
                  <a:lnTo>
                    <a:pt x="29" y="93"/>
                  </a:lnTo>
                  <a:lnTo>
                    <a:pt x="19" y="105"/>
                  </a:lnTo>
                  <a:lnTo>
                    <a:pt x="11" y="118"/>
                  </a:lnTo>
                  <a:lnTo>
                    <a:pt x="5" y="131"/>
                  </a:lnTo>
                  <a:lnTo>
                    <a:pt x="2" y="138"/>
                  </a:lnTo>
                  <a:lnTo>
                    <a:pt x="1" y="146"/>
                  </a:lnTo>
                  <a:lnTo>
                    <a:pt x="0" y="154"/>
                  </a:lnTo>
                  <a:lnTo>
                    <a:pt x="0" y="161"/>
                  </a:lnTo>
                  <a:lnTo>
                    <a:pt x="0" y="202"/>
                  </a:lnTo>
                  <a:lnTo>
                    <a:pt x="0" y="202"/>
                  </a:lnTo>
                  <a:lnTo>
                    <a:pt x="1" y="217"/>
                  </a:lnTo>
                  <a:lnTo>
                    <a:pt x="5" y="231"/>
                  </a:lnTo>
                  <a:lnTo>
                    <a:pt x="9" y="244"/>
                  </a:lnTo>
                  <a:lnTo>
                    <a:pt x="15" y="256"/>
                  </a:lnTo>
                  <a:lnTo>
                    <a:pt x="15" y="256"/>
                  </a:lnTo>
                  <a:lnTo>
                    <a:pt x="18" y="265"/>
                  </a:lnTo>
                  <a:lnTo>
                    <a:pt x="21" y="272"/>
                  </a:lnTo>
                  <a:lnTo>
                    <a:pt x="23" y="280"/>
                  </a:lnTo>
                  <a:lnTo>
                    <a:pt x="24" y="288"/>
                  </a:lnTo>
                  <a:lnTo>
                    <a:pt x="24" y="288"/>
                  </a:lnTo>
                  <a:lnTo>
                    <a:pt x="23" y="297"/>
                  </a:lnTo>
                  <a:lnTo>
                    <a:pt x="21" y="305"/>
                  </a:lnTo>
                  <a:lnTo>
                    <a:pt x="18" y="313"/>
                  </a:lnTo>
                  <a:lnTo>
                    <a:pt x="15" y="320"/>
                  </a:lnTo>
                  <a:lnTo>
                    <a:pt x="15" y="320"/>
                  </a:lnTo>
                  <a:lnTo>
                    <a:pt x="9" y="333"/>
                  </a:lnTo>
                  <a:lnTo>
                    <a:pt x="5" y="346"/>
                  </a:lnTo>
                  <a:lnTo>
                    <a:pt x="1" y="360"/>
                  </a:lnTo>
                  <a:lnTo>
                    <a:pt x="0" y="375"/>
                  </a:lnTo>
                  <a:lnTo>
                    <a:pt x="0" y="375"/>
                  </a:lnTo>
                  <a:close/>
                  <a:moveTo>
                    <a:pt x="55" y="288"/>
                  </a:moveTo>
                  <a:lnTo>
                    <a:pt x="55" y="288"/>
                  </a:lnTo>
                  <a:lnTo>
                    <a:pt x="54" y="276"/>
                  </a:lnTo>
                  <a:lnTo>
                    <a:pt x="51" y="264"/>
                  </a:lnTo>
                  <a:lnTo>
                    <a:pt x="47" y="253"/>
                  </a:lnTo>
                  <a:lnTo>
                    <a:pt x="42" y="244"/>
                  </a:lnTo>
                  <a:lnTo>
                    <a:pt x="42" y="244"/>
                  </a:lnTo>
                  <a:lnTo>
                    <a:pt x="38" y="234"/>
                  </a:lnTo>
                  <a:lnTo>
                    <a:pt x="34" y="224"/>
                  </a:lnTo>
                  <a:lnTo>
                    <a:pt x="32" y="213"/>
                  </a:lnTo>
                  <a:lnTo>
                    <a:pt x="31" y="202"/>
                  </a:lnTo>
                  <a:lnTo>
                    <a:pt x="31" y="161"/>
                  </a:lnTo>
                  <a:lnTo>
                    <a:pt x="31" y="161"/>
                  </a:lnTo>
                  <a:lnTo>
                    <a:pt x="31" y="153"/>
                  </a:lnTo>
                  <a:lnTo>
                    <a:pt x="33" y="145"/>
                  </a:lnTo>
                  <a:lnTo>
                    <a:pt x="35" y="137"/>
                  </a:lnTo>
                  <a:lnTo>
                    <a:pt x="39" y="130"/>
                  </a:lnTo>
                  <a:lnTo>
                    <a:pt x="43" y="124"/>
                  </a:lnTo>
                  <a:lnTo>
                    <a:pt x="48" y="119"/>
                  </a:lnTo>
                  <a:lnTo>
                    <a:pt x="54" y="113"/>
                  </a:lnTo>
                  <a:lnTo>
                    <a:pt x="60" y="109"/>
                  </a:lnTo>
                  <a:lnTo>
                    <a:pt x="66" y="105"/>
                  </a:lnTo>
                  <a:lnTo>
                    <a:pt x="73" y="101"/>
                  </a:lnTo>
                  <a:lnTo>
                    <a:pt x="80" y="97"/>
                  </a:lnTo>
                  <a:lnTo>
                    <a:pt x="88" y="95"/>
                  </a:lnTo>
                  <a:lnTo>
                    <a:pt x="104" y="91"/>
                  </a:lnTo>
                  <a:lnTo>
                    <a:pt x="120" y="90"/>
                  </a:lnTo>
                  <a:lnTo>
                    <a:pt x="120" y="90"/>
                  </a:lnTo>
                  <a:lnTo>
                    <a:pt x="137" y="91"/>
                  </a:lnTo>
                  <a:lnTo>
                    <a:pt x="153" y="95"/>
                  </a:lnTo>
                  <a:lnTo>
                    <a:pt x="160" y="97"/>
                  </a:lnTo>
                  <a:lnTo>
                    <a:pt x="168" y="101"/>
                  </a:lnTo>
                  <a:lnTo>
                    <a:pt x="175" y="105"/>
                  </a:lnTo>
                  <a:lnTo>
                    <a:pt x="182" y="109"/>
                  </a:lnTo>
                  <a:lnTo>
                    <a:pt x="188" y="114"/>
                  </a:lnTo>
                  <a:lnTo>
                    <a:pt x="193" y="119"/>
                  </a:lnTo>
                  <a:lnTo>
                    <a:pt x="198" y="124"/>
                  </a:lnTo>
                  <a:lnTo>
                    <a:pt x="202" y="131"/>
                  </a:lnTo>
                  <a:lnTo>
                    <a:pt x="205" y="137"/>
                  </a:lnTo>
                  <a:lnTo>
                    <a:pt x="207" y="145"/>
                  </a:lnTo>
                  <a:lnTo>
                    <a:pt x="210" y="153"/>
                  </a:lnTo>
                  <a:lnTo>
                    <a:pt x="210" y="161"/>
                  </a:lnTo>
                  <a:lnTo>
                    <a:pt x="210" y="202"/>
                  </a:lnTo>
                  <a:lnTo>
                    <a:pt x="210" y="202"/>
                  </a:lnTo>
                  <a:lnTo>
                    <a:pt x="210" y="213"/>
                  </a:lnTo>
                  <a:lnTo>
                    <a:pt x="206" y="224"/>
                  </a:lnTo>
                  <a:lnTo>
                    <a:pt x="203" y="234"/>
                  </a:lnTo>
                  <a:lnTo>
                    <a:pt x="198" y="244"/>
                  </a:lnTo>
                  <a:lnTo>
                    <a:pt x="198" y="244"/>
                  </a:lnTo>
                  <a:lnTo>
                    <a:pt x="194" y="253"/>
                  </a:lnTo>
                  <a:lnTo>
                    <a:pt x="190" y="264"/>
                  </a:lnTo>
                  <a:lnTo>
                    <a:pt x="187" y="276"/>
                  </a:lnTo>
                  <a:lnTo>
                    <a:pt x="186" y="288"/>
                  </a:lnTo>
                  <a:lnTo>
                    <a:pt x="186" y="288"/>
                  </a:lnTo>
                  <a:lnTo>
                    <a:pt x="187" y="302"/>
                  </a:lnTo>
                  <a:lnTo>
                    <a:pt x="190" y="313"/>
                  </a:lnTo>
                  <a:lnTo>
                    <a:pt x="194" y="323"/>
                  </a:lnTo>
                  <a:lnTo>
                    <a:pt x="198" y="333"/>
                  </a:lnTo>
                  <a:lnTo>
                    <a:pt x="198" y="333"/>
                  </a:lnTo>
                  <a:lnTo>
                    <a:pt x="203" y="344"/>
                  </a:lnTo>
                  <a:lnTo>
                    <a:pt x="206" y="354"/>
                  </a:lnTo>
                  <a:lnTo>
                    <a:pt x="210" y="364"/>
                  </a:lnTo>
                  <a:lnTo>
                    <a:pt x="210" y="375"/>
                  </a:lnTo>
                  <a:lnTo>
                    <a:pt x="210" y="574"/>
                  </a:lnTo>
                  <a:lnTo>
                    <a:pt x="31" y="574"/>
                  </a:lnTo>
                  <a:lnTo>
                    <a:pt x="31" y="375"/>
                  </a:lnTo>
                  <a:lnTo>
                    <a:pt x="31" y="375"/>
                  </a:lnTo>
                  <a:lnTo>
                    <a:pt x="32" y="364"/>
                  </a:lnTo>
                  <a:lnTo>
                    <a:pt x="34" y="354"/>
                  </a:lnTo>
                  <a:lnTo>
                    <a:pt x="38" y="344"/>
                  </a:lnTo>
                  <a:lnTo>
                    <a:pt x="42" y="333"/>
                  </a:lnTo>
                  <a:lnTo>
                    <a:pt x="42" y="333"/>
                  </a:lnTo>
                  <a:lnTo>
                    <a:pt x="47" y="323"/>
                  </a:lnTo>
                  <a:lnTo>
                    <a:pt x="51" y="313"/>
                  </a:lnTo>
                  <a:lnTo>
                    <a:pt x="54" y="302"/>
                  </a:lnTo>
                  <a:lnTo>
                    <a:pt x="55" y="288"/>
                  </a:lnTo>
                  <a:lnTo>
                    <a:pt x="55" y="288"/>
                  </a:lnTo>
                  <a:close/>
                  <a:moveTo>
                    <a:pt x="101" y="61"/>
                  </a:moveTo>
                  <a:lnTo>
                    <a:pt x="101" y="31"/>
                  </a:lnTo>
                  <a:lnTo>
                    <a:pt x="140" y="31"/>
                  </a:lnTo>
                  <a:lnTo>
                    <a:pt x="140" y="61"/>
                  </a:lnTo>
                  <a:lnTo>
                    <a:pt x="140" y="61"/>
                  </a:lnTo>
                  <a:lnTo>
                    <a:pt x="131" y="61"/>
                  </a:lnTo>
                  <a:lnTo>
                    <a:pt x="120" y="60"/>
                  </a:lnTo>
                  <a:lnTo>
                    <a:pt x="111" y="61"/>
                  </a:lnTo>
                  <a:lnTo>
                    <a:pt x="101" y="61"/>
                  </a:lnTo>
                  <a:lnTo>
                    <a:pt x="101" y="6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US" sz="2400"/>
            </a:p>
          </p:txBody>
        </p:sp>
      </p:grpSp>
      <p:grpSp>
        <p:nvGrpSpPr>
          <p:cNvPr id="4" name="Group 39">
            <a:extLst>
              <a:ext uri="{FF2B5EF4-FFF2-40B4-BE49-F238E27FC236}">
                <a16:creationId xmlns:a16="http://schemas.microsoft.com/office/drawing/2014/main" id="{45BAC67F-F150-40A8-9ED4-4EE72D436380}"/>
              </a:ext>
            </a:extLst>
          </p:cNvPr>
          <p:cNvGrpSpPr/>
          <p:nvPr/>
        </p:nvGrpSpPr>
        <p:grpSpPr>
          <a:xfrm>
            <a:off x="1759899" y="5507099"/>
            <a:ext cx="253463" cy="426824"/>
            <a:chOff x="5875338" y="1444626"/>
            <a:chExt cx="555625" cy="857250"/>
          </a:xfrm>
          <a:solidFill>
            <a:schemeClr val="tx1"/>
          </a:solidFill>
        </p:grpSpPr>
        <p:sp>
          <p:nvSpPr>
            <p:cNvPr id="33" name="Freeform 19">
              <a:extLst>
                <a:ext uri="{FF2B5EF4-FFF2-40B4-BE49-F238E27FC236}">
                  <a16:creationId xmlns:a16="http://schemas.microsoft.com/office/drawing/2014/main" id="{473E8A66-3787-4C34-8422-2F4232ACA0C5}"/>
                </a:ext>
              </a:extLst>
            </p:cNvPr>
            <p:cNvSpPr>
              <a:spLocks noEditPoints="1"/>
            </p:cNvSpPr>
            <p:nvPr/>
          </p:nvSpPr>
          <p:spPr bwMode="auto">
            <a:xfrm>
              <a:off x="5875338" y="1444626"/>
              <a:ext cx="555625" cy="857250"/>
            </a:xfrm>
            <a:custGeom>
              <a:avLst/>
              <a:gdLst>
                <a:gd name="T0" fmla="*/ 35 w 350"/>
                <a:gd name="T1" fmla="*/ 470 h 540"/>
                <a:gd name="T2" fmla="*/ 56 w 350"/>
                <a:gd name="T3" fmla="*/ 495 h 540"/>
                <a:gd name="T4" fmla="*/ 81 w 350"/>
                <a:gd name="T5" fmla="*/ 514 h 540"/>
                <a:gd name="T6" fmla="*/ 109 w 350"/>
                <a:gd name="T7" fmla="*/ 528 h 540"/>
                <a:gd name="T8" fmla="*/ 141 w 350"/>
                <a:gd name="T9" fmla="*/ 537 h 540"/>
                <a:gd name="T10" fmla="*/ 175 w 350"/>
                <a:gd name="T11" fmla="*/ 540 h 540"/>
                <a:gd name="T12" fmla="*/ 198 w 350"/>
                <a:gd name="T13" fmla="*/ 538 h 540"/>
                <a:gd name="T14" fmla="*/ 231 w 350"/>
                <a:gd name="T15" fmla="*/ 532 h 540"/>
                <a:gd name="T16" fmla="*/ 261 w 350"/>
                <a:gd name="T17" fmla="*/ 519 h 540"/>
                <a:gd name="T18" fmla="*/ 286 w 350"/>
                <a:gd name="T19" fmla="*/ 502 h 540"/>
                <a:gd name="T20" fmla="*/ 309 w 350"/>
                <a:gd name="T21" fmla="*/ 478 h 540"/>
                <a:gd name="T22" fmla="*/ 321 w 350"/>
                <a:gd name="T23" fmla="*/ 461 h 540"/>
                <a:gd name="T24" fmla="*/ 339 w 350"/>
                <a:gd name="T25" fmla="*/ 424 h 540"/>
                <a:gd name="T26" fmla="*/ 348 w 350"/>
                <a:gd name="T27" fmla="*/ 384 h 540"/>
                <a:gd name="T28" fmla="*/ 350 w 350"/>
                <a:gd name="T29" fmla="*/ 342 h 540"/>
                <a:gd name="T30" fmla="*/ 345 w 350"/>
                <a:gd name="T31" fmla="*/ 301 h 540"/>
                <a:gd name="T32" fmla="*/ 332 w 350"/>
                <a:gd name="T33" fmla="*/ 261 h 540"/>
                <a:gd name="T34" fmla="*/ 302 w 350"/>
                <a:gd name="T35" fmla="*/ 204 h 540"/>
                <a:gd name="T36" fmla="*/ 202 w 350"/>
                <a:gd name="T37" fmla="*/ 29 h 540"/>
                <a:gd name="T38" fmla="*/ 186 w 350"/>
                <a:gd name="T39" fmla="*/ 5 h 540"/>
                <a:gd name="T40" fmla="*/ 175 w 350"/>
                <a:gd name="T41" fmla="*/ 0 h 540"/>
                <a:gd name="T42" fmla="*/ 167 w 350"/>
                <a:gd name="T43" fmla="*/ 2 h 540"/>
                <a:gd name="T44" fmla="*/ 162 w 350"/>
                <a:gd name="T45" fmla="*/ 8 h 540"/>
                <a:gd name="T46" fmla="*/ 71 w 350"/>
                <a:gd name="T47" fmla="*/ 162 h 540"/>
                <a:gd name="T48" fmla="*/ 24 w 350"/>
                <a:gd name="T49" fmla="*/ 248 h 540"/>
                <a:gd name="T50" fmla="*/ 9 w 350"/>
                <a:gd name="T51" fmla="*/ 287 h 540"/>
                <a:gd name="T52" fmla="*/ 1 w 350"/>
                <a:gd name="T53" fmla="*/ 329 h 540"/>
                <a:gd name="T54" fmla="*/ 1 w 350"/>
                <a:gd name="T55" fmla="*/ 371 h 540"/>
                <a:gd name="T56" fmla="*/ 8 w 350"/>
                <a:gd name="T57" fmla="*/ 411 h 540"/>
                <a:gd name="T58" fmla="*/ 22 w 350"/>
                <a:gd name="T59" fmla="*/ 449 h 540"/>
                <a:gd name="T60" fmla="*/ 54 w 350"/>
                <a:gd name="T61" fmla="*/ 264 h 540"/>
                <a:gd name="T62" fmla="*/ 122 w 350"/>
                <a:gd name="T63" fmla="*/ 139 h 540"/>
                <a:gd name="T64" fmla="*/ 175 w 350"/>
                <a:gd name="T65" fmla="*/ 48 h 540"/>
                <a:gd name="T66" fmla="*/ 262 w 350"/>
                <a:gd name="T67" fmla="*/ 200 h 540"/>
                <a:gd name="T68" fmla="*/ 302 w 350"/>
                <a:gd name="T69" fmla="*/ 274 h 540"/>
                <a:gd name="T70" fmla="*/ 312 w 350"/>
                <a:gd name="T71" fmla="*/ 309 h 540"/>
                <a:gd name="T72" fmla="*/ 317 w 350"/>
                <a:gd name="T73" fmla="*/ 343 h 540"/>
                <a:gd name="T74" fmla="*/ 315 w 350"/>
                <a:gd name="T75" fmla="*/ 379 h 540"/>
                <a:gd name="T76" fmla="*/ 308 w 350"/>
                <a:gd name="T77" fmla="*/ 413 h 540"/>
                <a:gd name="T78" fmla="*/ 294 w 350"/>
                <a:gd name="T79" fmla="*/ 444 h 540"/>
                <a:gd name="T80" fmla="*/ 277 w 350"/>
                <a:gd name="T81" fmla="*/ 466 h 540"/>
                <a:gd name="T82" fmla="*/ 245 w 350"/>
                <a:gd name="T83" fmla="*/ 491 h 540"/>
                <a:gd name="T84" fmla="*/ 219 w 350"/>
                <a:gd name="T85" fmla="*/ 501 h 540"/>
                <a:gd name="T86" fmla="*/ 187 w 350"/>
                <a:gd name="T87" fmla="*/ 506 h 540"/>
                <a:gd name="T88" fmla="*/ 163 w 350"/>
                <a:gd name="T89" fmla="*/ 506 h 540"/>
                <a:gd name="T90" fmla="*/ 131 w 350"/>
                <a:gd name="T91" fmla="*/ 501 h 540"/>
                <a:gd name="T92" fmla="*/ 105 w 350"/>
                <a:gd name="T93" fmla="*/ 491 h 540"/>
                <a:gd name="T94" fmla="*/ 73 w 350"/>
                <a:gd name="T95" fmla="*/ 466 h 540"/>
                <a:gd name="T96" fmla="*/ 57 w 350"/>
                <a:gd name="T97" fmla="*/ 444 h 540"/>
                <a:gd name="T98" fmla="*/ 43 w 350"/>
                <a:gd name="T99" fmla="*/ 413 h 540"/>
                <a:gd name="T100" fmla="*/ 35 w 350"/>
                <a:gd name="T101" fmla="*/ 379 h 540"/>
                <a:gd name="T102" fmla="*/ 34 w 350"/>
                <a:gd name="T103" fmla="*/ 343 h 540"/>
                <a:gd name="T104" fmla="*/ 38 w 350"/>
                <a:gd name="T105" fmla="*/ 309 h 540"/>
                <a:gd name="T106" fmla="*/ 49 w 350"/>
                <a:gd name="T107" fmla="*/ 274 h 5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350" h="540">
                  <a:moveTo>
                    <a:pt x="28" y="461"/>
                  </a:moveTo>
                  <a:lnTo>
                    <a:pt x="28" y="461"/>
                  </a:lnTo>
                  <a:lnTo>
                    <a:pt x="35" y="470"/>
                  </a:lnTo>
                  <a:lnTo>
                    <a:pt x="42" y="478"/>
                  </a:lnTo>
                  <a:lnTo>
                    <a:pt x="48" y="487"/>
                  </a:lnTo>
                  <a:lnTo>
                    <a:pt x="56" y="495"/>
                  </a:lnTo>
                  <a:lnTo>
                    <a:pt x="63" y="502"/>
                  </a:lnTo>
                  <a:lnTo>
                    <a:pt x="71" y="508"/>
                  </a:lnTo>
                  <a:lnTo>
                    <a:pt x="81" y="514"/>
                  </a:lnTo>
                  <a:lnTo>
                    <a:pt x="90" y="519"/>
                  </a:lnTo>
                  <a:lnTo>
                    <a:pt x="99" y="523"/>
                  </a:lnTo>
                  <a:lnTo>
                    <a:pt x="109" y="528"/>
                  </a:lnTo>
                  <a:lnTo>
                    <a:pt x="120" y="532"/>
                  </a:lnTo>
                  <a:lnTo>
                    <a:pt x="130" y="535"/>
                  </a:lnTo>
                  <a:lnTo>
                    <a:pt x="141" y="537"/>
                  </a:lnTo>
                  <a:lnTo>
                    <a:pt x="152" y="538"/>
                  </a:lnTo>
                  <a:lnTo>
                    <a:pt x="164" y="539"/>
                  </a:lnTo>
                  <a:lnTo>
                    <a:pt x="175" y="540"/>
                  </a:lnTo>
                  <a:lnTo>
                    <a:pt x="175" y="540"/>
                  </a:lnTo>
                  <a:lnTo>
                    <a:pt x="187" y="539"/>
                  </a:lnTo>
                  <a:lnTo>
                    <a:pt x="198" y="538"/>
                  </a:lnTo>
                  <a:lnTo>
                    <a:pt x="210" y="537"/>
                  </a:lnTo>
                  <a:lnTo>
                    <a:pt x="221" y="535"/>
                  </a:lnTo>
                  <a:lnTo>
                    <a:pt x="231" y="532"/>
                  </a:lnTo>
                  <a:lnTo>
                    <a:pt x="241" y="528"/>
                  </a:lnTo>
                  <a:lnTo>
                    <a:pt x="251" y="523"/>
                  </a:lnTo>
                  <a:lnTo>
                    <a:pt x="261" y="519"/>
                  </a:lnTo>
                  <a:lnTo>
                    <a:pt x="270" y="514"/>
                  </a:lnTo>
                  <a:lnTo>
                    <a:pt x="278" y="508"/>
                  </a:lnTo>
                  <a:lnTo>
                    <a:pt x="286" y="502"/>
                  </a:lnTo>
                  <a:lnTo>
                    <a:pt x="295" y="495"/>
                  </a:lnTo>
                  <a:lnTo>
                    <a:pt x="302" y="487"/>
                  </a:lnTo>
                  <a:lnTo>
                    <a:pt x="309" y="478"/>
                  </a:lnTo>
                  <a:lnTo>
                    <a:pt x="315" y="470"/>
                  </a:lnTo>
                  <a:lnTo>
                    <a:pt x="321" y="461"/>
                  </a:lnTo>
                  <a:lnTo>
                    <a:pt x="321" y="461"/>
                  </a:lnTo>
                  <a:lnTo>
                    <a:pt x="327" y="449"/>
                  </a:lnTo>
                  <a:lnTo>
                    <a:pt x="334" y="436"/>
                  </a:lnTo>
                  <a:lnTo>
                    <a:pt x="339" y="424"/>
                  </a:lnTo>
                  <a:lnTo>
                    <a:pt x="343" y="411"/>
                  </a:lnTo>
                  <a:lnTo>
                    <a:pt x="346" y="398"/>
                  </a:lnTo>
                  <a:lnTo>
                    <a:pt x="348" y="384"/>
                  </a:lnTo>
                  <a:lnTo>
                    <a:pt x="350" y="371"/>
                  </a:lnTo>
                  <a:lnTo>
                    <a:pt x="350" y="357"/>
                  </a:lnTo>
                  <a:lnTo>
                    <a:pt x="350" y="342"/>
                  </a:lnTo>
                  <a:lnTo>
                    <a:pt x="349" y="329"/>
                  </a:lnTo>
                  <a:lnTo>
                    <a:pt x="347" y="315"/>
                  </a:lnTo>
                  <a:lnTo>
                    <a:pt x="345" y="301"/>
                  </a:lnTo>
                  <a:lnTo>
                    <a:pt x="341" y="287"/>
                  </a:lnTo>
                  <a:lnTo>
                    <a:pt x="337" y="274"/>
                  </a:lnTo>
                  <a:lnTo>
                    <a:pt x="332" y="261"/>
                  </a:lnTo>
                  <a:lnTo>
                    <a:pt x="325" y="248"/>
                  </a:lnTo>
                  <a:lnTo>
                    <a:pt x="325" y="248"/>
                  </a:lnTo>
                  <a:lnTo>
                    <a:pt x="302" y="204"/>
                  </a:lnTo>
                  <a:lnTo>
                    <a:pt x="278" y="162"/>
                  </a:lnTo>
                  <a:lnTo>
                    <a:pt x="234" y="84"/>
                  </a:lnTo>
                  <a:lnTo>
                    <a:pt x="202" y="29"/>
                  </a:lnTo>
                  <a:lnTo>
                    <a:pt x="189" y="8"/>
                  </a:lnTo>
                  <a:lnTo>
                    <a:pt x="189" y="8"/>
                  </a:lnTo>
                  <a:lnTo>
                    <a:pt x="186" y="5"/>
                  </a:lnTo>
                  <a:lnTo>
                    <a:pt x="183" y="2"/>
                  </a:lnTo>
                  <a:lnTo>
                    <a:pt x="179" y="1"/>
                  </a:lnTo>
                  <a:lnTo>
                    <a:pt x="175" y="0"/>
                  </a:lnTo>
                  <a:lnTo>
                    <a:pt x="175" y="0"/>
                  </a:lnTo>
                  <a:lnTo>
                    <a:pt x="171" y="1"/>
                  </a:lnTo>
                  <a:lnTo>
                    <a:pt x="167" y="2"/>
                  </a:lnTo>
                  <a:lnTo>
                    <a:pt x="164" y="5"/>
                  </a:lnTo>
                  <a:lnTo>
                    <a:pt x="162" y="8"/>
                  </a:lnTo>
                  <a:lnTo>
                    <a:pt x="162" y="8"/>
                  </a:lnTo>
                  <a:lnTo>
                    <a:pt x="148" y="29"/>
                  </a:lnTo>
                  <a:lnTo>
                    <a:pt x="115" y="84"/>
                  </a:lnTo>
                  <a:lnTo>
                    <a:pt x="71" y="162"/>
                  </a:lnTo>
                  <a:lnTo>
                    <a:pt x="48" y="204"/>
                  </a:lnTo>
                  <a:lnTo>
                    <a:pt x="24" y="248"/>
                  </a:lnTo>
                  <a:lnTo>
                    <a:pt x="24" y="248"/>
                  </a:lnTo>
                  <a:lnTo>
                    <a:pt x="18" y="261"/>
                  </a:lnTo>
                  <a:lnTo>
                    <a:pt x="13" y="274"/>
                  </a:lnTo>
                  <a:lnTo>
                    <a:pt x="9" y="287"/>
                  </a:lnTo>
                  <a:lnTo>
                    <a:pt x="6" y="301"/>
                  </a:lnTo>
                  <a:lnTo>
                    <a:pt x="3" y="315"/>
                  </a:lnTo>
                  <a:lnTo>
                    <a:pt x="1" y="329"/>
                  </a:lnTo>
                  <a:lnTo>
                    <a:pt x="0" y="342"/>
                  </a:lnTo>
                  <a:lnTo>
                    <a:pt x="0" y="357"/>
                  </a:lnTo>
                  <a:lnTo>
                    <a:pt x="1" y="371"/>
                  </a:lnTo>
                  <a:lnTo>
                    <a:pt x="2" y="384"/>
                  </a:lnTo>
                  <a:lnTo>
                    <a:pt x="5" y="398"/>
                  </a:lnTo>
                  <a:lnTo>
                    <a:pt x="8" y="411"/>
                  </a:lnTo>
                  <a:lnTo>
                    <a:pt x="12" y="424"/>
                  </a:lnTo>
                  <a:lnTo>
                    <a:pt x="16" y="436"/>
                  </a:lnTo>
                  <a:lnTo>
                    <a:pt x="22" y="449"/>
                  </a:lnTo>
                  <a:lnTo>
                    <a:pt x="28" y="461"/>
                  </a:lnTo>
                  <a:lnTo>
                    <a:pt x="28" y="461"/>
                  </a:lnTo>
                  <a:close/>
                  <a:moveTo>
                    <a:pt x="54" y="264"/>
                  </a:moveTo>
                  <a:lnTo>
                    <a:pt x="54" y="264"/>
                  </a:lnTo>
                  <a:lnTo>
                    <a:pt x="88" y="200"/>
                  </a:lnTo>
                  <a:lnTo>
                    <a:pt x="122" y="139"/>
                  </a:lnTo>
                  <a:lnTo>
                    <a:pt x="152" y="86"/>
                  </a:lnTo>
                  <a:lnTo>
                    <a:pt x="175" y="48"/>
                  </a:lnTo>
                  <a:lnTo>
                    <a:pt x="175" y="48"/>
                  </a:lnTo>
                  <a:lnTo>
                    <a:pt x="198" y="86"/>
                  </a:lnTo>
                  <a:lnTo>
                    <a:pt x="228" y="139"/>
                  </a:lnTo>
                  <a:lnTo>
                    <a:pt x="262" y="200"/>
                  </a:lnTo>
                  <a:lnTo>
                    <a:pt x="297" y="264"/>
                  </a:lnTo>
                  <a:lnTo>
                    <a:pt x="297" y="264"/>
                  </a:lnTo>
                  <a:lnTo>
                    <a:pt x="302" y="274"/>
                  </a:lnTo>
                  <a:lnTo>
                    <a:pt x="306" y="285"/>
                  </a:lnTo>
                  <a:lnTo>
                    <a:pt x="310" y="296"/>
                  </a:lnTo>
                  <a:lnTo>
                    <a:pt x="312" y="309"/>
                  </a:lnTo>
                  <a:lnTo>
                    <a:pt x="315" y="320"/>
                  </a:lnTo>
                  <a:lnTo>
                    <a:pt x="316" y="332"/>
                  </a:lnTo>
                  <a:lnTo>
                    <a:pt x="317" y="343"/>
                  </a:lnTo>
                  <a:lnTo>
                    <a:pt x="317" y="356"/>
                  </a:lnTo>
                  <a:lnTo>
                    <a:pt x="317" y="367"/>
                  </a:lnTo>
                  <a:lnTo>
                    <a:pt x="315" y="379"/>
                  </a:lnTo>
                  <a:lnTo>
                    <a:pt x="313" y="390"/>
                  </a:lnTo>
                  <a:lnTo>
                    <a:pt x="311" y="402"/>
                  </a:lnTo>
                  <a:lnTo>
                    <a:pt x="308" y="413"/>
                  </a:lnTo>
                  <a:lnTo>
                    <a:pt x="304" y="424"/>
                  </a:lnTo>
                  <a:lnTo>
                    <a:pt x="299" y="434"/>
                  </a:lnTo>
                  <a:lnTo>
                    <a:pt x="294" y="444"/>
                  </a:lnTo>
                  <a:lnTo>
                    <a:pt x="294" y="444"/>
                  </a:lnTo>
                  <a:lnTo>
                    <a:pt x="286" y="455"/>
                  </a:lnTo>
                  <a:lnTo>
                    <a:pt x="277" y="466"/>
                  </a:lnTo>
                  <a:lnTo>
                    <a:pt x="266" y="476"/>
                  </a:lnTo>
                  <a:lnTo>
                    <a:pt x="253" y="486"/>
                  </a:lnTo>
                  <a:lnTo>
                    <a:pt x="245" y="491"/>
                  </a:lnTo>
                  <a:lnTo>
                    <a:pt x="237" y="495"/>
                  </a:lnTo>
                  <a:lnTo>
                    <a:pt x="228" y="498"/>
                  </a:lnTo>
                  <a:lnTo>
                    <a:pt x="219" y="501"/>
                  </a:lnTo>
                  <a:lnTo>
                    <a:pt x="209" y="503"/>
                  </a:lnTo>
                  <a:lnTo>
                    <a:pt x="198" y="505"/>
                  </a:lnTo>
                  <a:lnTo>
                    <a:pt x="187" y="506"/>
                  </a:lnTo>
                  <a:lnTo>
                    <a:pt x="175" y="507"/>
                  </a:lnTo>
                  <a:lnTo>
                    <a:pt x="175" y="507"/>
                  </a:lnTo>
                  <a:lnTo>
                    <a:pt x="163" y="506"/>
                  </a:lnTo>
                  <a:lnTo>
                    <a:pt x="151" y="505"/>
                  </a:lnTo>
                  <a:lnTo>
                    <a:pt x="141" y="503"/>
                  </a:lnTo>
                  <a:lnTo>
                    <a:pt x="131" y="501"/>
                  </a:lnTo>
                  <a:lnTo>
                    <a:pt x="122" y="498"/>
                  </a:lnTo>
                  <a:lnTo>
                    <a:pt x="113" y="495"/>
                  </a:lnTo>
                  <a:lnTo>
                    <a:pt x="105" y="491"/>
                  </a:lnTo>
                  <a:lnTo>
                    <a:pt x="98" y="486"/>
                  </a:lnTo>
                  <a:lnTo>
                    <a:pt x="85" y="476"/>
                  </a:lnTo>
                  <a:lnTo>
                    <a:pt x="73" y="466"/>
                  </a:lnTo>
                  <a:lnTo>
                    <a:pt x="64" y="455"/>
                  </a:lnTo>
                  <a:lnTo>
                    <a:pt x="57" y="444"/>
                  </a:lnTo>
                  <a:lnTo>
                    <a:pt x="57" y="444"/>
                  </a:lnTo>
                  <a:lnTo>
                    <a:pt x="51" y="434"/>
                  </a:lnTo>
                  <a:lnTo>
                    <a:pt x="47" y="424"/>
                  </a:lnTo>
                  <a:lnTo>
                    <a:pt x="43" y="413"/>
                  </a:lnTo>
                  <a:lnTo>
                    <a:pt x="40" y="402"/>
                  </a:lnTo>
                  <a:lnTo>
                    <a:pt x="37" y="390"/>
                  </a:lnTo>
                  <a:lnTo>
                    <a:pt x="35" y="379"/>
                  </a:lnTo>
                  <a:lnTo>
                    <a:pt x="34" y="367"/>
                  </a:lnTo>
                  <a:lnTo>
                    <a:pt x="33" y="356"/>
                  </a:lnTo>
                  <a:lnTo>
                    <a:pt x="34" y="343"/>
                  </a:lnTo>
                  <a:lnTo>
                    <a:pt x="34" y="332"/>
                  </a:lnTo>
                  <a:lnTo>
                    <a:pt x="36" y="320"/>
                  </a:lnTo>
                  <a:lnTo>
                    <a:pt x="38" y="309"/>
                  </a:lnTo>
                  <a:lnTo>
                    <a:pt x="41" y="296"/>
                  </a:lnTo>
                  <a:lnTo>
                    <a:pt x="45" y="285"/>
                  </a:lnTo>
                  <a:lnTo>
                    <a:pt x="49" y="274"/>
                  </a:lnTo>
                  <a:lnTo>
                    <a:pt x="54" y="264"/>
                  </a:lnTo>
                  <a:lnTo>
                    <a:pt x="54" y="264"/>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US" sz="2400"/>
            </a:p>
          </p:txBody>
        </p:sp>
        <p:sp>
          <p:nvSpPr>
            <p:cNvPr id="34" name="Freeform 20">
              <a:extLst>
                <a:ext uri="{FF2B5EF4-FFF2-40B4-BE49-F238E27FC236}">
                  <a16:creationId xmlns:a16="http://schemas.microsoft.com/office/drawing/2014/main" id="{96FFC22C-B973-4261-BD1D-06B2E11BDD6B}"/>
                </a:ext>
              </a:extLst>
            </p:cNvPr>
            <p:cNvSpPr>
              <a:spLocks/>
            </p:cNvSpPr>
            <p:nvPr/>
          </p:nvSpPr>
          <p:spPr bwMode="auto">
            <a:xfrm>
              <a:off x="5988051" y="1955801"/>
              <a:ext cx="138113" cy="212725"/>
            </a:xfrm>
            <a:custGeom>
              <a:avLst/>
              <a:gdLst>
                <a:gd name="T0" fmla="*/ 67 w 87"/>
                <a:gd name="T1" fmla="*/ 133 h 134"/>
                <a:gd name="T2" fmla="*/ 67 w 87"/>
                <a:gd name="T3" fmla="*/ 133 h 134"/>
                <a:gd name="T4" fmla="*/ 71 w 87"/>
                <a:gd name="T5" fmla="*/ 134 h 134"/>
                <a:gd name="T6" fmla="*/ 71 w 87"/>
                <a:gd name="T7" fmla="*/ 134 h 134"/>
                <a:gd name="T8" fmla="*/ 76 w 87"/>
                <a:gd name="T9" fmla="*/ 133 h 134"/>
                <a:gd name="T10" fmla="*/ 81 w 87"/>
                <a:gd name="T11" fmla="*/ 131 h 134"/>
                <a:gd name="T12" fmla="*/ 84 w 87"/>
                <a:gd name="T13" fmla="*/ 127 h 134"/>
                <a:gd name="T14" fmla="*/ 87 w 87"/>
                <a:gd name="T15" fmla="*/ 122 h 134"/>
                <a:gd name="T16" fmla="*/ 87 w 87"/>
                <a:gd name="T17" fmla="*/ 122 h 134"/>
                <a:gd name="T18" fmla="*/ 87 w 87"/>
                <a:gd name="T19" fmla="*/ 119 h 134"/>
                <a:gd name="T20" fmla="*/ 87 w 87"/>
                <a:gd name="T21" fmla="*/ 115 h 134"/>
                <a:gd name="T22" fmla="*/ 85 w 87"/>
                <a:gd name="T23" fmla="*/ 109 h 134"/>
                <a:gd name="T24" fmla="*/ 81 w 87"/>
                <a:gd name="T25" fmla="*/ 104 h 134"/>
                <a:gd name="T26" fmla="*/ 78 w 87"/>
                <a:gd name="T27" fmla="*/ 103 h 134"/>
                <a:gd name="T28" fmla="*/ 75 w 87"/>
                <a:gd name="T29" fmla="*/ 101 h 134"/>
                <a:gd name="T30" fmla="*/ 75 w 87"/>
                <a:gd name="T31" fmla="*/ 101 h 134"/>
                <a:gd name="T32" fmla="*/ 66 w 87"/>
                <a:gd name="T33" fmla="*/ 98 h 134"/>
                <a:gd name="T34" fmla="*/ 58 w 87"/>
                <a:gd name="T35" fmla="*/ 94 h 134"/>
                <a:gd name="T36" fmla="*/ 51 w 87"/>
                <a:gd name="T37" fmla="*/ 90 h 134"/>
                <a:gd name="T38" fmla="*/ 45 w 87"/>
                <a:gd name="T39" fmla="*/ 84 h 134"/>
                <a:gd name="T40" fmla="*/ 41 w 87"/>
                <a:gd name="T41" fmla="*/ 78 h 134"/>
                <a:gd name="T42" fmla="*/ 38 w 87"/>
                <a:gd name="T43" fmla="*/ 71 h 134"/>
                <a:gd name="T44" fmla="*/ 35 w 87"/>
                <a:gd name="T45" fmla="*/ 65 h 134"/>
                <a:gd name="T46" fmla="*/ 34 w 87"/>
                <a:gd name="T47" fmla="*/ 58 h 134"/>
                <a:gd name="T48" fmla="*/ 33 w 87"/>
                <a:gd name="T49" fmla="*/ 45 h 134"/>
                <a:gd name="T50" fmla="*/ 33 w 87"/>
                <a:gd name="T51" fmla="*/ 34 h 134"/>
                <a:gd name="T52" fmla="*/ 34 w 87"/>
                <a:gd name="T53" fmla="*/ 25 h 134"/>
                <a:gd name="T54" fmla="*/ 35 w 87"/>
                <a:gd name="T55" fmla="*/ 20 h 134"/>
                <a:gd name="T56" fmla="*/ 35 w 87"/>
                <a:gd name="T57" fmla="*/ 20 h 134"/>
                <a:gd name="T58" fmla="*/ 36 w 87"/>
                <a:gd name="T59" fmla="*/ 17 h 134"/>
                <a:gd name="T60" fmla="*/ 36 w 87"/>
                <a:gd name="T61" fmla="*/ 14 h 134"/>
                <a:gd name="T62" fmla="*/ 34 w 87"/>
                <a:gd name="T63" fmla="*/ 8 h 134"/>
                <a:gd name="T64" fmla="*/ 30 w 87"/>
                <a:gd name="T65" fmla="*/ 3 h 134"/>
                <a:gd name="T66" fmla="*/ 27 w 87"/>
                <a:gd name="T67" fmla="*/ 2 h 134"/>
                <a:gd name="T68" fmla="*/ 24 w 87"/>
                <a:gd name="T69" fmla="*/ 1 h 134"/>
                <a:gd name="T70" fmla="*/ 24 w 87"/>
                <a:gd name="T71" fmla="*/ 1 h 134"/>
                <a:gd name="T72" fmla="*/ 21 w 87"/>
                <a:gd name="T73" fmla="*/ 0 h 134"/>
                <a:gd name="T74" fmla="*/ 18 w 87"/>
                <a:gd name="T75" fmla="*/ 0 h 134"/>
                <a:gd name="T76" fmla="*/ 12 w 87"/>
                <a:gd name="T77" fmla="*/ 2 h 134"/>
                <a:gd name="T78" fmla="*/ 7 w 87"/>
                <a:gd name="T79" fmla="*/ 6 h 134"/>
                <a:gd name="T80" fmla="*/ 6 w 87"/>
                <a:gd name="T81" fmla="*/ 9 h 134"/>
                <a:gd name="T82" fmla="*/ 3 w 87"/>
                <a:gd name="T83" fmla="*/ 12 h 134"/>
                <a:gd name="T84" fmla="*/ 3 w 87"/>
                <a:gd name="T85" fmla="*/ 12 h 134"/>
                <a:gd name="T86" fmla="*/ 2 w 87"/>
                <a:gd name="T87" fmla="*/ 21 h 134"/>
                <a:gd name="T88" fmla="*/ 1 w 87"/>
                <a:gd name="T89" fmla="*/ 30 h 134"/>
                <a:gd name="T90" fmla="*/ 0 w 87"/>
                <a:gd name="T91" fmla="*/ 41 h 134"/>
                <a:gd name="T92" fmla="*/ 0 w 87"/>
                <a:gd name="T93" fmla="*/ 53 h 134"/>
                <a:gd name="T94" fmla="*/ 2 w 87"/>
                <a:gd name="T95" fmla="*/ 67 h 134"/>
                <a:gd name="T96" fmla="*/ 7 w 87"/>
                <a:gd name="T97" fmla="*/ 82 h 134"/>
                <a:gd name="T98" fmla="*/ 10 w 87"/>
                <a:gd name="T99" fmla="*/ 88 h 134"/>
                <a:gd name="T100" fmla="*/ 14 w 87"/>
                <a:gd name="T101" fmla="*/ 95 h 134"/>
                <a:gd name="T102" fmla="*/ 14 w 87"/>
                <a:gd name="T103" fmla="*/ 95 h 134"/>
                <a:gd name="T104" fmla="*/ 18 w 87"/>
                <a:gd name="T105" fmla="*/ 102 h 134"/>
                <a:gd name="T106" fmla="*/ 23 w 87"/>
                <a:gd name="T107" fmla="*/ 108 h 134"/>
                <a:gd name="T108" fmla="*/ 29 w 87"/>
                <a:gd name="T109" fmla="*/ 114 h 134"/>
                <a:gd name="T110" fmla="*/ 35 w 87"/>
                <a:gd name="T111" fmla="*/ 120 h 134"/>
                <a:gd name="T112" fmla="*/ 42 w 87"/>
                <a:gd name="T113" fmla="*/ 124 h 134"/>
                <a:gd name="T114" fmla="*/ 50 w 87"/>
                <a:gd name="T115" fmla="*/ 128 h 134"/>
                <a:gd name="T116" fmla="*/ 58 w 87"/>
                <a:gd name="T117" fmla="*/ 131 h 134"/>
                <a:gd name="T118" fmla="*/ 67 w 87"/>
                <a:gd name="T119" fmla="*/ 133 h 134"/>
                <a:gd name="T120" fmla="*/ 67 w 87"/>
                <a:gd name="T121" fmla="*/ 133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87" h="134">
                  <a:moveTo>
                    <a:pt x="67" y="133"/>
                  </a:moveTo>
                  <a:lnTo>
                    <a:pt x="67" y="133"/>
                  </a:lnTo>
                  <a:lnTo>
                    <a:pt x="71" y="134"/>
                  </a:lnTo>
                  <a:lnTo>
                    <a:pt x="71" y="134"/>
                  </a:lnTo>
                  <a:lnTo>
                    <a:pt x="76" y="133"/>
                  </a:lnTo>
                  <a:lnTo>
                    <a:pt x="81" y="131"/>
                  </a:lnTo>
                  <a:lnTo>
                    <a:pt x="84" y="127"/>
                  </a:lnTo>
                  <a:lnTo>
                    <a:pt x="87" y="122"/>
                  </a:lnTo>
                  <a:lnTo>
                    <a:pt x="87" y="122"/>
                  </a:lnTo>
                  <a:lnTo>
                    <a:pt x="87" y="119"/>
                  </a:lnTo>
                  <a:lnTo>
                    <a:pt x="87" y="115"/>
                  </a:lnTo>
                  <a:lnTo>
                    <a:pt x="85" y="109"/>
                  </a:lnTo>
                  <a:lnTo>
                    <a:pt x="81" y="104"/>
                  </a:lnTo>
                  <a:lnTo>
                    <a:pt x="78" y="103"/>
                  </a:lnTo>
                  <a:lnTo>
                    <a:pt x="75" y="101"/>
                  </a:lnTo>
                  <a:lnTo>
                    <a:pt x="75" y="101"/>
                  </a:lnTo>
                  <a:lnTo>
                    <a:pt x="66" y="98"/>
                  </a:lnTo>
                  <a:lnTo>
                    <a:pt x="58" y="94"/>
                  </a:lnTo>
                  <a:lnTo>
                    <a:pt x="51" y="90"/>
                  </a:lnTo>
                  <a:lnTo>
                    <a:pt x="45" y="84"/>
                  </a:lnTo>
                  <a:lnTo>
                    <a:pt x="41" y="78"/>
                  </a:lnTo>
                  <a:lnTo>
                    <a:pt x="38" y="71"/>
                  </a:lnTo>
                  <a:lnTo>
                    <a:pt x="35" y="65"/>
                  </a:lnTo>
                  <a:lnTo>
                    <a:pt x="34" y="58"/>
                  </a:lnTo>
                  <a:lnTo>
                    <a:pt x="33" y="45"/>
                  </a:lnTo>
                  <a:lnTo>
                    <a:pt x="33" y="34"/>
                  </a:lnTo>
                  <a:lnTo>
                    <a:pt x="34" y="25"/>
                  </a:lnTo>
                  <a:lnTo>
                    <a:pt x="35" y="20"/>
                  </a:lnTo>
                  <a:lnTo>
                    <a:pt x="35" y="20"/>
                  </a:lnTo>
                  <a:lnTo>
                    <a:pt x="36" y="17"/>
                  </a:lnTo>
                  <a:lnTo>
                    <a:pt x="36" y="14"/>
                  </a:lnTo>
                  <a:lnTo>
                    <a:pt x="34" y="8"/>
                  </a:lnTo>
                  <a:lnTo>
                    <a:pt x="30" y="3"/>
                  </a:lnTo>
                  <a:lnTo>
                    <a:pt x="27" y="2"/>
                  </a:lnTo>
                  <a:lnTo>
                    <a:pt x="24" y="1"/>
                  </a:lnTo>
                  <a:lnTo>
                    <a:pt x="24" y="1"/>
                  </a:lnTo>
                  <a:lnTo>
                    <a:pt x="21" y="0"/>
                  </a:lnTo>
                  <a:lnTo>
                    <a:pt x="18" y="0"/>
                  </a:lnTo>
                  <a:lnTo>
                    <a:pt x="12" y="2"/>
                  </a:lnTo>
                  <a:lnTo>
                    <a:pt x="7" y="6"/>
                  </a:lnTo>
                  <a:lnTo>
                    <a:pt x="6" y="9"/>
                  </a:lnTo>
                  <a:lnTo>
                    <a:pt x="3" y="12"/>
                  </a:lnTo>
                  <a:lnTo>
                    <a:pt x="3" y="12"/>
                  </a:lnTo>
                  <a:lnTo>
                    <a:pt x="2" y="21"/>
                  </a:lnTo>
                  <a:lnTo>
                    <a:pt x="1" y="30"/>
                  </a:lnTo>
                  <a:lnTo>
                    <a:pt x="0" y="41"/>
                  </a:lnTo>
                  <a:lnTo>
                    <a:pt x="0" y="53"/>
                  </a:lnTo>
                  <a:lnTo>
                    <a:pt x="2" y="67"/>
                  </a:lnTo>
                  <a:lnTo>
                    <a:pt x="7" y="82"/>
                  </a:lnTo>
                  <a:lnTo>
                    <a:pt x="10" y="88"/>
                  </a:lnTo>
                  <a:lnTo>
                    <a:pt x="14" y="95"/>
                  </a:lnTo>
                  <a:lnTo>
                    <a:pt x="14" y="95"/>
                  </a:lnTo>
                  <a:lnTo>
                    <a:pt x="18" y="102"/>
                  </a:lnTo>
                  <a:lnTo>
                    <a:pt x="23" y="108"/>
                  </a:lnTo>
                  <a:lnTo>
                    <a:pt x="29" y="114"/>
                  </a:lnTo>
                  <a:lnTo>
                    <a:pt x="35" y="120"/>
                  </a:lnTo>
                  <a:lnTo>
                    <a:pt x="42" y="124"/>
                  </a:lnTo>
                  <a:lnTo>
                    <a:pt x="50" y="128"/>
                  </a:lnTo>
                  <a:lnTo>
                    <a:pt x="58" y="131"/>
                  </a:lnTo>
                  <a:lnTo>
                    <a:pt x="67" y="133"/>
                  </a:lnTo>
                  <a:lnTo>
                    <a:pt x="67" y="133"/>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US" sz="2400"/>
            </a:p>
          </p:txBody>
        </p:sp>
      </p:grpSp>
      <p:sp>
        <p:nvSpPr>
          <p:cNvPr id="35" name="TextBox 34">
            <a:extLst>
              <a:ext uri="{FF2B5EF4-FFF2-40B4-BE49-F238E27FC236}">
                <a16:creationId xmlns:a16="http://schemas.microsoft.com/office/drawing/2014/main" id="{D8165CCB-7CBC-4EE0-9B4F-CAC820E1138B}"/>
              </a:ext>
            </a:extLst>
          </p:cNvPr>
          <p:cNvSpPr txBox="1"/>
          <p:nvPr/>
        </p:nvSpPr>
        <p:spPr>
          <a:xfrm>
            <a:off x="2402113" y="5522683"/>
            <a:ext cx="747485"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2400"/>
              <a:t>vs.</a:t>
            </a:r>
            <a:endParaRPr lang="en-US"/>
          </a:p>
        </p:txBody>
      </p:sp>
      <p:sp>
        <p:nvSpPr>
          <p:cNvPr id="36" name="TextBox 35">
            <a:extLst>
              <a:ext uri="{FF2B5EF4-FFF2-40B4-BE49-F238E27FC236}">
                <a16:creationId xmlns:a16="http://schemas.microsoft.com/office/drawing/2014/main" id="{6579472D-81B4-4B1C-94AE-02A5EA2F4E5B}"/>
              </a:ext>
            </a:extLst>
          </p:cNvPr>
          <p:cNvSpPr txBox="1"/>
          <p:nvPr/>
        </p:nvSpPr>
        <p:spPr>
          <a:xfrm>
            <a:off x="1667327" y="6085112"/>
            <a:ext cx="2389413" cy="3385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600"/>
              <a:t>Fat                   Water</a:t>
            </a:r>
          </a:p>
        </p:txBody>
      </p:sp>
      <p:sp>
        <p:nvSpPr>
          <p:cNvPr id="32" name="TextBox 31">
            <a:extLst>
              <a:ext uri="{FF2B5EF4-FFF2-40B4-BE49-F238E27FC236}">
                <a16:creationId xmlns:a16="http://schemas.microsoft.com/office/drawing/2014/main" id="{BE7870BC-ED11-42DA-A32C-CECF7488B94E}"/>
              </a:ext>
            </a:extLst>
          </p:cNvPr>
          <p:cNvSpPr txBox="1"/>
          <p:nvPr/>
        </p:nvSpPr>
        <p:spPr>
          <a:xfrm>
            <a:off x="6107824" y="6596390"/>
            <a:ext cx="6091381" cy="2616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en-US" sz="1050">
                <a:solidFill>
                  <a:schemeClr val="bg1"/>
                </a:solidFill>
                <a:ea typeface="+mn-lt"/>
                <a:cs typeface="+mn-lt"/>
              </a:rPr>
              <a:t>Gordon &amp; Wardlaw. </a:t>
            </a:r>
            <a:r>
              <a:rPr lang="en-US" sz="1050" i="1">
                <a:solidFill>
                  <a:schemeClr val="bg1"/>
                </a:solidFill>
                <a:ea typeface="+mn-lt"/>
                <a:cs typeface="+mn-lt"/>
              </a:rPr>
              <a:t>Contemporary nutrition 6th ed. </a:t>
            </a:r>
            <a:r>
              <a:rPr lang="en-US" sz="1050">
                <a:solidFill>
                  <a:schemeClr val="bg1"/>
                </a:solidFill>
                <a:ea typeface="+mn-lt"/>
                <a:cs typeface="+mn-lt"/>
              </a:rPr>
              <a:t>2004</a:t>
            </a:r>
            <a:endParaRPr lang="en-US" sz="1400" i="1">
              <a:solidFill>
                <a:schemeClr val="bg1"/>
              </a:solidFill>
              <a:ea typeface="+mn-lt"/>
              <a:cs typeface="+mn-lt"/>
            </a:endParaRPr>
          </a:p>
        </p:txBody>
      </p:sp>
      <p:cxnSp>
        <p:nvCxnSpPr>
          <p:cNvPr id="37" name="Straight Connector 36">
            <a:extLst>
              <a:ext uri="{FF2B5EF4-FFF2-40B4-BE49-F238E27FC236}">
                <a16:creationId xmlns:a16="http://schemas.microsoft.com/office/drawing/2014/main" id="{CD484DC6-9868-9447-9E41-20E0C4BA5B27}"/>
              </a:ext>
            </a:extLst>
          </p:cNvPr>
          <p:cNvCxnSpPr>
            <a:cxnSpLocks/>
          </p:cNvCxnSpPr>
          <p:nvPr/>
        </p:nvCxnSpPr>
        <p:spPr>
          <a:xfrm>
            <a:off x="861847" y="1114097"/>
            <a:ext cx="2028498" cy="0"/>
          </a:xfrm>
          <a:prstGeom prst="line">
            <a:avLst/>
          </a:prstGeom>
          <a:ln w="381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28554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E158A7-C091-0D4C-BB9A-33DA3C9B2475}"/>
              </a:ext>
            </a:extLst>
          </p:cNvPr>
          <p:cNvSpPr>
            <a:spLocks noGrp="1"/>
          </p:cNvSpPr>
          <p:nvPr>
            <p:ph type="title"/>
          </p:nvPr>
        </p:nvSpPr>
        <p:spPr>
          <a:xfrm>
            <a:off x="861847" y="538073"/>
            <a:ext cx="10745337" cy="849858"/>
          </a:xfrm>
        </p:spPr>
        <p:txBody>
          <a:bodyPr/>
          <a:lstStyle/>
          <a:p>
            <a:r>
              <a:rPr lang="en-US"/>
              <a:t>Vitamins- Fat Soluble</a:t>
            </a:r>
          </a:p>
        </p:txBody>
      </p:sp>
      <p:graphicFrame>
        <p:nvGraphicFramePr>
          <p:cNvPr id="7" name="Table 6">
            <a:extLst>
              <a:ext uri="{FF2B5EF4-FFF2-40B4-BE49-F238E27FC236}">
                <a16:creationId xmlns:a16="http://schemas.microsoft.com/office/drawing/2014/main" id="{8890B56E-19AB-4DDB-91D9-C23EFFC391EA}"/>
              </a:ext>
            </a:extLst>
          </p:cNvPr>
          <p:cNvGraphicFramePr>
            <a:graphicFrameLocks noGrp="1"/>
          </p:cNvGraphicFramePr>
          <p:nvPr>
            <p:extLst>
              <p:ext uri="{D42A27DB-BD31-4B8C-83A1-F6EECF244321}">
                <p14:modId xmlns:p14="http://schemas.microsoft.com/office/powerpoint/2010/main" val="1889620354"/>
              </p:ext>
            </p:extLst>
          </p:nvPr>
        </p:nvGraphicFramePr>
        <p:xfrm>
          <a:off x="861847" y="1387931"/>
          <a:ext cx="9930063" cy="4815452"/>
        </p:xfrm>
        <a:graphic>
          <a:graphicData uri="http://schemas.openxmlformats.org/drawingml/2006/table">
            <a:tbl>
              <a:tblPr firstRow="1" bandRow="1">
                <a:tableStyleId>{93296810-A885-4BE3-A3E7-6D5BEEA58F35}</a:tableStyleId>
              </a:tblPr>
              <a:tblGrid>
                <a:gridCol w="4017756">
                  <a:extLst>
                    <a:ext uri="{9D8B030D-6E8A-4147-A177-3AD203B41FA5}">
                      <a16:colId xmlns:a16="http://schemas.microsoft.com/office/drawing/2014/main" val="4283293432"/>
                    </a:ext>
                  </a:extLst>
                </a:gridCol>
                <a:gridCol w="5912307">
                  <a:extLst>
                    <a:ext uri="{9D8B030D-6E8A-4147-A177-3AD203B41FA5}">
                      <a16:colId xmlns:a16="http://schemas.microsoft.com/office/drawing/2014/main" val="3552695355"/>
                    </a:ext>
                  </a:extLst>
                </a:gridCol>
              </a:tblGrid>
              <a:tr h="297076">
                <a:tc>
                  <a:txBody>
                    <a:bodyPr/>
                    <a:lstStyle/>
                    <a:p>
                      <a:pPr algn="ctr" fontAlgn="b"/>
                      <a:r>
                        <a:rPr lang="en-US" sz="1600" u="none" strike="noStrike">
                          <a:effectLst/>
                        </a:rPr>
                        <a:t>Vitamin</a:t>
                      </a:r>
                      <a:endParaRPr lang="en-US" sz="1600" b="1" i="0" u="none" strike="noStrike">
                        <a:solidFill>
                          <a:schemeClr val="bg1"/>
                        </a:solidFill>
                        <a:effectLst/>
                        <a:latin typeface="Calibri" panose="020F0502020204030204" pitchFamily="34" charset="0"/>
                      </a:endParaRPr>
                    </a:p>
                  </a:txBody>
                  <a:tcPr marL="9525" marR="9525" marT="9525" marB="0" anchor="b"/>
                </a:tc>
                <a:tc>
                  <a:txBody>
                    <a:bodyPr/>
                    <a:lstStyle/>
                    <a:p>
                      <a:pPr algn="ctr" fontAlgn="b"/>
                      <a:r>
                        <a:rPr lang="en-US" sz="1600" u="none" strike="noStrike">
                          <a:effectLst/>
                        </a:rPr>
                        <a:t>Major Function</a:t>
                      </a:r>
                      <a:endParaRPr lang="en-US" sz="1600" b="1" i="0" u="none" strike="noStrike">
                        <a:solidFill>
                          <a:schemeClr val="bg1"/>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1313542145"/>
                  </a:ext>
                </a:extLst>
              </a:tr>
              <a:tr h="1236400">
                <a:tc>
                  <a:txBody>
                    <a:bodyPr/>
                    <a:lstStyle/>
                    <a:p>
                      <a:pPr algn="ctr" fontAlgn="t"/>
                      <a:endParaRPr lang="en-US" sz="2000" u="none" strike="noStrike">
                        <a:effectLst/>
                      </a:endParaRPr>
                    </a:p>
                    <a:p>
                      <a:pPr algn="ctr" fontAlgn="t"/>
                      <a:r>
                        <a:rPr lang="en-US" sz="2000" u="none" strike="noStrike">
                          <a:effectLst/>
                        </a:rPr>
                        <a:t>Vitamin A </a:t>
                      </a:r>
                    </a:p>
                    <a:p>
                      <a:pPr algn="ctr" fontAlgn="t"/>
                      <a:r>
                        <a:rPr lang="en-US" sz="1400" u="none" strike="noStrike">
                          <a:effectLst/>
                        </a:rPr>
                        <a:t>(preformed vitamin A and provitamin A)</a:t>
                      </a:r>
                      <a:endParaRPr lang="en-US" sz="1400" b="0" i="0" u="none" strike="noStrike">
                        <a:solidFill>
                          <a:schemeClr val="bg1"/>
                        </a:solidFill>
                        <a:effectLst/>
                        <a:latin typeface="Calibri" panose="020F0502020204030204" pitchFamily="34" charset="0"/>
                      </a:endParaRPr>
                    </a:p>
                  </a:txBody>
                  <a:tcPr marL="9525" marR="9525" marT="9525" marB="0"/>
                </a:tc>
                <a:tc>
                  <a:txBody>
                    <a:bodyPr/>
                    <a:lstStyle/>
                    <a:p>
                      <a:pPr algn="l" fontAlgn="t"/>
                      <a:r>
                        <a:rPr lang="en-US" sz="1600" u="none" strike="noStrike">
                          <a:effectLst/>
                        </a:rPr>
                        <a:t>Promote vision: night and color; promote resistance to bacterial infection and overall immune system through mucus production; promote growth; prevent drying skin and eyes; antioxidant; acne treatment</a:t>
                      </a:r>
                      <a:endParaRPr lang="en-US" sz="1600" b="0" i="0" u="none" strike="noStrike">
                        <a:solidFill>
                          <a:schemeClr val="bg1"/>
                        </a:solidFill>
                        <a:effectLst/>
                        <a:latin typeface="Calibri" panose="020F0502020204030204" pitchFamily="34" charset="0"/>
                      </a:endParaRPr>
                    </a:p>
                  </a:txBody>
                  <a:tcPr marL="9525" marR="9525" marT="9525" marB="0"/>
                </a:tc>
                <a:extLst>
                  <a:ext uri="{0D108BD9-81ED-4DB2-BD59-A6C34878D82A}">
                    <a16:rowId xmlns:a16="http://schemas.microsoft.com/office/drawing/2014/main" val="3492509195"/>
                  </a:ext>
                </a:extLst>
              </a:tr>
              <a:tr h="947812">
                <a:tc>
                  <a:txBody>
                    <a:bodyPr/>
                    <a:lstStyle/>
                    <a:p>
                      <a:pPr algn="ctr" fontAlgn="t"/>
                      <a:endParaRPr lang="en-US" sz="2000" u="none" strike="noStrike">
                        <a:effectLst/>
                      </a:endParaRPr>
                    </a:p>
                    <a:p>
                      <a:pPr algn="ctr" fontAlgn="t"/>
                      <a:r>
                        <a:rPr lang="en-US" sz="2000" u="none" strike="noStrike">
                          <a:effectLst/>
                        </a:rPr>
                        <a:t>Vitamin D</a:t>
                      </a:r>
                      <a:endParaRPr lang="en-US" sz="2000" b="0" i="0" u="none" strike="noStrike">
                        <a:solidFill>
                          <a:schemeClr val="bg1"/>
                        </a:solidFill>
                        <a:effectLst/>
                        <a:latin typeface="Calibri" panose="020F0502020204030204" pitchFamily="34" charset="0"/>
                      </a:endParaRPr>
                    </a:p>
                  </a:txBody>
                  <a:tcPr marL="9525" marR="9525" marT="9525" marB="0"/>
                </a:tc>
                <a:tc>
                  <a:txBody>
                    <a:bodyPr/>
                    <a:lstStyle/>
                    <a:p>
                      <a:pPr algn="l" fontAlgn="t"/>
                      <a:r>
                        <a:rPr lang="en-US" sz="1600" u="none" strike="noStrike">
                          <a:effectLst/>
                        </a:rPr>
                        <a:t>Increase absorption of calcium and phosphorus; Maintain optimal blood calcium and calcification of bone; skin development</a:t>
                      </a:r>
                      <a:endParaRPr lang="en-US" sz="1600" b="0" i="0" u="none" strike="noStrike">
                        <a:solidFill>
                          <a:schemeClr val="bg1"/>
                        </a:solidFill>
                        <a:effectLst/>
                        <a:latin typeface="Calibri" panose="020F0502020204030204" pitchFamily="34" charset="0"/>
                      </a:endParaRPr>
                    </a:p>
                  </a:txBody>
                  <a:tcPr marL="9525" marR="9525" marT="9525" marB="0"/>
                </a:tc>
                <a:extLst>
                  <a:ext uri="{0D108BD9-81ED-4DB2-BD59-A6C34878D82A}">
                    <a16:rowId xmlns:a16="http://schemas.microsoft.com/office/drawing/2014/main" val="695735739"/>
                  </a:ext>
                </a:extLst>
              </a:tr>
              <a:tr h="1372205">
                <a:tc>
                  <a:txBody>
                    <a:bodyPr/>
                    <a:lstStyle/>
                    <a:p>
                      <a:pPr algn="ctr" fontAlgn="t"/>
                      <a:endParaRPr lang="en-US" sz="2000" u="none" strike="noStrike">
                        <a:effectLst/>
                      </a:endParaRPr>
                    </a:p>
                    <a:p>
                      <a:pPr algn="ctr" fontAlgn="t"/>
                      <a:r>
                        <a:rPr lang="en-US" sz="2000" u="none" strike="noStrike">
                          <a:effectLst/>
                        </a:rPr>
                        <a:t>Vitamin E</a:t>
                      </a:r>
                      <a:endParaRPr lang="en-US" sz="2000" b="0" i="0" u="none" strike="noStrike">
                        <a:solidFill>
                          <a:schemeClr val="bg1"/>
                        </a:solidFill>
                        <a:effectLst/>
                        <a:latin typeface="Calibri" panose="020F0502020204030204" pitchFamily="34" charset="0"/>
                      </a:endParaRPr>
                    </a:p>
                  </a:txBody>
                  <a:tcPr marL="9525" marR="9525" marT="9525" marB="0"/>
                </a:tc>
                <a:tc>
                  <a:txBody>
                    <a:bodyPr/>
                    <a:lstStyle/>
                    <a:p>
                      <a:pPr algn="l" fontAlgn="t"/>
                      <a:r>
                        <a:rPr lang="en-US" sz="1600" u="none" strike="noStrike">
                          <a:effectLst/>
                        </a:rPr>
                        <a:t>Antioxidant: prevents breakdown of vitamin A and unsaturated fatty acids; improves vitamin A absorption; metabolizes iron in cells; maintains nervous tissue and immune function</a:t>
                      </a:r>
                      <a:endParaRPr lang="en-US" sz="1600" b="0" i="0" u="none" strike="noStrike">
                        <a:solidFill>
                          <a:schemeClr val="bg1"/>
                        </a:solidFill>
                        <a:effectLst/>
                        <a:latin typeface="Calibri" panose="020F0502020204030204" pitchFamily="34" charset="0"/>
                      </a:endParaRPr>
                    </a:p>
                  </a:txBody>
                  <a:tcPr marL="9525" marR="9525" marT="9525" marB="0"/>
                </a:tc>
                <a:extLst>
                  <a:ext uri="{0D108BD9-81ED-4DB2-BD59-A6C34878D82A}">
                    <a16:rowId xmlns:a16="http://schemas.microsoft.com/office/drawing/2014/main" val="1286832800"/>
                  </a:ext>
                </a:extLst>
              </a:tr>
              <a:tr h="961959">
                <a:tc>
                  <a:txBody>
                    <a:bodyPr/>
                    <a:lstStyle/>
                    <a:p>
                      <a:pPr algn="ctr" fontAlgn="t"/>
                      <a:endParaRPr lang="en-US" sz="2000" u="none" strike="noStrike">
                        <a:effectLst/>
                      </a:endParaRPr>
                    </a:p>
                    <a:p>
                      <a:pPr algn="ctr" fontAlgn="t"/>
                      <a:r>
                        <a:rPr lang="en-US" sz="2000" u="none" strike="noStrike">
                          <a:effectLst/>
                        </a:rPr>
                        <a:t>Vitamin K</a:t>
                      </a:r>
                      <a:endParaRPr lang="en-US" sz="2000" b="0" i="0" u="none" strike="noStrike">
                        <a:solidFill>
                          <a:schemeClr val="bg1"/>
                        </a:solidFill>
                        <a:effectLst/>
                        <a:latin typeface="Calibri" panose="020F0502020204030204" pitchFamily="34" charset="0"/>
                      </a:endParaRPr>
                    </a:p>
                  </a:txBody>
                  <a:tcPr marL="9525" marR="9525" marT="9525" marB="0"/>
                </a:tc>
                <a:tc>
                  <a:txBody>
                    <a:bodyPr/>
                    <a:lstStyle/>
                    <a:p>
                      <a:pPr algn="l" fontAlgn="t"/>
                      <a:r>
                        <a:rPr lang="en-US" sz="1600" u="none" strike="noStrike">
                          <a:effectLst/>
                        </a:rPr>
                        <a:t>Activation of blood-clotting factors, Activation of proteins involved in bone metabolism</a:t>
                      </a:r>
                      <a:endParaRPr lang="en-US" sz="1600" b="0" i="0" u="none" strike="noStrike">
                        <a:solidFill>
                          <a:schemeClr val="bg1"/>
                        </a:solidFill>
                        <a:effectLst/>
                        <a:latin typeface="Calibri" panose="020F0502020204030204" pitchFamily="34" charset="0"/>
                      </a:endParaRPr>
                    </a:p>
                  </a:txBody>
                  <a:tcPr marL="9525" marR="9525" marT="9525" marB="0"/>
                </a:tc>
                <a:extLst>
                  <a:ext uri="{0D108BD9-81ED-4DB2-BD59-A6C34878D82A}">
                    <a16:rowId xmlns:a16="http://schemas.microsoft.com/office/drawing/2014/main" val="172731334"/>
                  </a:ext>
                </a:extLst>
              </a:tr>
            </a:tbl>
          </a:graphicData>
        </a:graphic>
      </p:graphicFrame>
      <p:sp>
        <p:nvSpPr>
          <p:cNvPr id="6" name="TextBox 5">
            <a:extLst>
              <a:ext uri="{FF2B5EF4-FFF2-40B4-BE49-F238E27FC236}">
                <a16:creationId xmlns:a16="http://schemas.microsoft.com/office/drawing/2014/main" id="{90F7D2A2-4977-4EF4-BC76-3D59DFCBD75E}"/>
              </a:ext>
            </a:extLst>
          </p:cNvPr>
          <p:cNvSpPr txBox="1"/>
          <p:nvPr/>
        </p:nvSpPr>
        <p:spPr>
          <a:xfrm>
            <a:off x="6107824" y="6596390"/>
            <a:ext cx="6091381" cy="2616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en-US" sz="1050">
                <a:solidFill>
                  <a:schemeClr val="bg1"/>
                </a:solidFill>
                <a:ea typeface="+mn-lt"/>
                <a:cs typeface="+mn-lt"/>
              </a:rPr>
              <a:t>Gordon &amp; Wardlaw. </a:t>
            </a:r>
            <a:r>
              <a:rPr lang="en-US" sz="1050" i="1">
                <a:solidFill>
                  <a:schemeClr val="bg1"/>
                </a:solidFill>
                <a:ea typeface="+mn-lt"/>
                <a:cs typeface="+mn-lt"/>
              </a:rPr>
              <a:t>Contemporary nutrition 6th ed. </a:t>
            </a:r>
            <a:r>
              <a:rPr lang="en-US" sz="1050">
                <a:solidFill>
                  <a:schemeClr val="bg1"/>
                </a:solidFill>
                <a:ea typeface="+mn-lt"/>
                <a:cs typeface="+mn-lt"/>
              </a:rPr>
              <a:t>2004</a:t>
            </a:r>
            <a:endParaRPr lang="en-US" sz="1400" i="1">
              <a:solidFill>
                <a:schemeClr val="bg1"/>
              </a:solidFill>
              <a:ea typeface="+mn-lt"/>
              <a:cs typeface="+mn-lt"/>
            </a:endParaRPr>
          </a:p>
        </p:txBody>
      </p:sp>
    </p:spTree>
    <p:extLst>
      <p:ext uri="{BB962C8B-B14F-4D97-AF65-F5344CB8AC3E}">
        <p14:creationId xmlns:p14="http://schemas.microsoft.com/office/powerpoint/2010/main" val="10978473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E158A7-C091-0D4C-BB9A-33DA3C9B2475}"/>
              </a:ext>
            </a:extLst>
          </p:cNvPr>
          <p:cNvSpPr>
            <a:spLocks noGrp="1"/>
          </p:cNvSpPr>
          <p:nvPr>
            <p:ph type="title"/>
          </p:nvPr>
        </p:nvSpPr>
        <p:spPr>
          <a:xfrm>
            <a:off x="861847" y="538073"/>
            <a:ext cx="10745337" cy="849858"/>
          </a:xfrm>
        </p:spPr>
        <p:txBody>
          <a:bodyPr/>
          <a:lstStyle/>
          <a:p>
            <a:r>
              <a:rPr lang="en-US"/>
              <a:t>Vitamins- Water Soluble</a:t>
            </a:r>
          </a:p>
        </p:txBody>
      </p:sp>
      <p:graphicFrame>
        <p:nvGraphicFramePr>
          <p:cNvPr id="4" name="Table 3">
            <a:extLst>
              <a:ext uri="{FF2B5EF4-FFF2-40B4-BE49-F238E27FC236}">
                <a16:creationId xmlns:a16="http://schemas.microsoft.com/office/drawing/2014/main" id="{9A138B92-19A5-4D98-AD1B-CD4B664365F5}"/>
              </a:ext>
            </a:extLst>
          </p:cNvPr>
          <p:cNvGraphicFramePr>
            <a:graphicFrameLocks noGrp="1"/>
          </p:cNvGraphicFramePr>
          <p:nvPr>
            <p:extLst>
              <p:ext uri="{D42A27DB-BD31-4B8C-83A1-F6EECF244321}">
                <p14:modId xmlns:p14="http://schemas.microsoft.com/office/powerpoint/2010/main" val="2811509194"/>
              </p:ext>
            </p:extLst>
          </p:nvPr>
        </p:nvGraphicFramePr>
        <p:xfrm>
          <a:off x="861848" y="1381080"/>
          <a:ext cx="9886364" cy="5008757"/>
        </p:xfrm>
        <a:graphic>
          <a:graphicData uri="http://schemas.openxmlformats.org/drawingml/2006/table">
            <a:tbl>
              <a:tblPr firstRow="1" bandRow="1">
                <a:tableStyleId>{93296810-A885-4BE3-A3E7-6D5BEEA58F35}</a:tableStyleId>
              </a:tblPr>
              <a:tblGrid>
                <a:gridCol w="4000075">
                  <a:extLst>
                    <a:ext uri="{9D8B030D-6E8A-4147-A177-3AD203B41FA5}">
                      <a16:colId xmlns:a16="http://schemas.microsoft.com/office/drawing/2014/main" val="513641560"/>
                    </a:ext>
                  </a:extLst>
                </a:gridCol>
                <a:gridCol w="5886289">
                  <a:extLst>
                    <a:ext uri="{9D8B030D-6E8A-4147-A177-3AD203B41FA5}">
                      <a16:colId xmlns:a16="http://schemas.microsoft.com/office/drawing/2014/main" val="3217085161"/>
                    </a:ext>
                  </a:extLst>
                </a:gridCol>
              </a:tblGrid>
              <a:tr h="169541">
                <a:tc>
                  <a:txBody>
                    <a:bodyPr/>
                    <a:lstStyle/>
                    <a:p>
                      <a:pPr algn="ctr" fontAlgn="b"/>
                      <a:r>
                        <a:rPr lang="en-US" sz="1000" u="none" strike="noStrike">
                          <a:effectLst/>
                        </a:rPr>
                        <a:t>Vitamin</a:t>
                      </a:r>
                      <a:endParaRPr lang="en-US" sz="1000" b="1" i="0" u="none" strike="noStrike">
                        <a:solidFill>
                          <a:srgbClr val="000000"/>
                        </a:solidFill>
                        <a:effectLst/>
                        <a:latin typeface="Calibri" panose="020F0502020204030204" pitchFamily="34" charset="0"/>
                      </a:endParaRPr>
                    </a:p>
                  </a:txBody>
                  <a:tcPr marL="6283" marR="6283" marT="6283" marB="0" anchor="b"/>
                </a:tc>
                <a:tc>
                  <a:txBody>
                    <a:bodyPr/>
                    <a:lstStyle/>
                    <a:p>
                      <a:pPr algn="ctr" fontAlgn="b"/>
                      <a:r>
                        <a:rPr lang="en-US" sz="1000" u="none" strike="noStrike">
                          <a:effectLst/>
                        </a:rPr>
                        <a:t>Major Function</a:t>
                      </a:r>
                      <a:endParaRPr lang="en-US" sz="1000" b="1" i="0" u="none" strike="noStrike">
                        <a:solidFill>
                          <a:srgbClr val="000000"/>
                        </a:solidFill>
                        <a:effectLst/>
                        <a:latin typeface="Calibri" panose="020F0502020204030204" pitchFamily="34" charset="0"/>
                      </a:endParaRPr>
                    </a:p>
                  </a:txBody>
                  <a:tcPr marL="6283" marR="6283" marT="6283" marB="0" anchor="b"/>
                </a:tc>
                <a:extLst>
                  <a:ext uri="{0D108BD9-81ED-4DB2-BD59-A6C34878D82A}">
                    <a16:rowId xmlns:a16="http://schemas.microsoft.com/office/drawing/2014/main" val="2966543832"/>
                  </a:ext>
                </a:extLst>
              </a:tr>
              <a:tr h="342336">
                <a:tc>
                  <a:txBody>
                    <a:bodyPr/>
                    <a:lstStyle/>
                    <a:p>
                      <a:pPr algn="ctr" fontAlgn="t"/>
                      <a:r>
                        <a:rPr lang="en-US" sz="1200" u="none" strike="noStrike">
                          <a:effectLst/>
                        </a:rPr>
                        <a:t>Thiamin (vitamin B-1)</a:t>
                      </a:r>
                      <a:endParaRPr lang="en-US" sz="1200" b="0" i="0" u="none" strike="noStrike">
                        <a:solidFill>
                          <a:srgbClr val="000000"/>
                        </a:solidFill>
                        <a:effectLst/>
                        <a:latin typeface="Calibri" panose="020F0502020204030204" pitchFamily="34" charset="0"/>
                      </a:endParaRPr>
                    </a:p>
                  </a:txBody>
                  <a:tcPr marL="6283" marR="6283" marT="6283" marB="0"/>
                </a:tc>
                <a:tc>
                  <a:txBody>
                    <a:bodyPr/>
                    <a:lstStyle/>
                    <a:p>
                      <a:pPr algn="l" fontAlgn="t"/>
                      <a:r>
                        <a:rPr lang="en-US" sz="1100" u="none" strike="noStrike">
                          <a:effectLst/>
                        </a:rPr>
                        <a:t>Coenzyme of carbohydrate metabolism; nerve function</a:t>
                      </a:r>
                      <a:endParaRPr lang="en-US" sz="1100" b="0" i="0" u="none" strike="noStrike">
                        <a:solidFill>
                          <a:srgbClr val="000000"/>
                        </a:solidFill>
                        <a:effectLst/>
                        <a:latin typeface="Calibri" panose="020F0502020204030204" pitchFamily="34" charset="0"/>
                      </a:endParaRPr>
                    </a:p>
                  </a:txBody>
                  <a:tcPr marL="6283" marR="6283" marT="6283" marB="0"/>
                </a:tc>
                <a:extLst>
                  <a:ext uri="{0D108BD9-81ED-4DB2-BD59-A6C34878D82A}">
                    <a16:rowId xmlns:a16="http://schemas.microsoft.com/office/drawing/2014/main" val="237301541"/>
                  </a:ext>
                </a:extLst>
              </a:tr>
              <a:tr h="335623">
                <a:tc>
                  <a:txBody>
                    <a:bodyPr/>
                    <a:lstStyle/>
                    <a:p>
                      <a:pPr algn="ctr" fontAlgn="t"/>
                      <a:r>
                        <a:rPr lang="en-US" sz="1200" u="none" strike="noStrike">
                          <a:effectLst/>
                        </a:rPr>
                        <a:t>Riboflavin (vitamin B-2)</a:t>
                      </a:r>
                      <a:endParaRPr lang="en-US" sz="1200" b="0" i="0" u="none" strike="noStrike">
                        <a:solidFill>
                          <a:srgbClr val="000000"/>
                        </a:solidFill>
                        <a:effectLst/>
                        <a:latin typeface="Calibri" panose="020F0502020204030204" pitchFamily="34" charset="0"/>
                      </a:endParaRPr>
                    </a:p>
                  </a:txBody>
                  <a:tcPr marL="6283" marR="6283" marT="6283" marB="0"/>
                </a:tc>
                <a:tc>
                  <a:txBody>
                    <a:bodyPr/>
                    <a:lstStyle/>
                    <a:p>
                      <a:pPr algn="l" fontAlgn="t"/>
                      <a:r>
                        <a:rPr lang="en-US" sz="1100" u="none" strike="noStrike">
                          <a:effectLst/>
                        </a:rPr>
                        <a:t>Coenzyme of oxygen requiring pathways like fatty-acid breakdown, homocysteine metabolism</a:t>
                      </a:r>
                      <a:endParaRPr lang="en-US" sz="1100" b="0" i="0" u="none" strike="noStrike">
                        <a:solidFill>
                          <a:srgbClr val="000000"/>
                        </a:solidFill>
                        <a:effectLst/>
                        <a:latin typeface="Calibri" panose="020F0502020204030204" pitchFamily="34" charset="0"/>
                      </a:endParaRPr>
                    </a:p>
                  </a:txBody>
                  <a:tcPr marL="6283" marR="6283" marT="6283" marB="0"/>
                </a:tc>
                <a:extLst>
                  <a:ext uri="{0D108BD9-81ED-4DB2-BD59-A6C34878D82A}">
                    <a16:rowId xmlns:a16="http://schemas.microsoft.com/office/drawing/2014/main" val="418786587"/>
                  </a:ext>
                </a:extLst>
              </a:tr>
              <a:tr h="355760">
                <a:tc>
                  <a:txBody>
                    <a:bodyPr/>
                    <a:lstStyle/>
                    <a:p>
                      <a:pPr algn="ctr" fontAlgn="t"/>
                      <a:r>
                        <a:rPr lang="en-US" sz="1200" u="none" strike="noStrike">
                          <a:effectLst/>
                        </a:rPr>
                        <a:t>Niacin (vitamin B-3)</a:t>
                      </a:r>
                      <a:endParaRPr lang="en-US" sz="1200" b="0" i="0" u="none" strike="noStrike">
                        <a:solidFill>
                          <a:srgbClr val="000000"/>
                        </a:solidFill>
                        <a:effectLst/>
                        <a:latin typeface="Calibri" panose="020F0502020204030204" pitchFamily="34" charset="0"/>
                      </a:endParaRPr>
                    </a:p>
                  </a:txBody>
                  <a:tcPr marL="6283" marR="6283" marT="6283" marB="0"/>
                </a:tc>
                <a:tc>
                  <a:txBody>
                    <a:bodyPr/>
                    <a:lstStyle/>
                    <a:p>
                      <a:pPr algn="l" fontAlgn="t"/>
                      <a:r>
                        <a:rPr lang="en-US" sz="1100" u="none" strike="noStrike">
                          <a:effectLst/>
                        </a:rPr>
                        <a:t>Used by almost all metabolic pathways; coenzyme of energy metabolism; makes new compounds; coenzyme of fat synthesis</a:t>
                      </a:r>
                      <a:endParaRPr lang="en-US" sz="1100" b="0" i="0" u="none" strike="noStrike">
                        <a:solidFill>
                          <a:srgbClr val="000000"/>
                        </a:solidFill>
                        <a:effectLst/>
                        <a:latin typeface="Calibri" panose="020F0502020204030204" pitchFamily="34" charset="0"/>
                      </a:endParaRPr>
                    </a:p>
                  </a:txBody>
                  <a:tcPr marL="6283" marR="6283" marT="6283" marB="0"/>
                </a:tc>
                <a:extLst>
                  <a:ext uri="{0D108BD9-81ED-4DB2-BD59-A6C34878D82A}">
                    <a16:rowId xmlns:a16="http://schemas.microsoft.com/office/drawing/2014/main" val="2466083099"/>
                  </a:ext>
                </a:extLst>
              </a:tr>
              <a:tr h="332368">
                <a:tc>
                  <a:txBody>
                    <a:bodyPr/>
                    <a:lstStyle/>
                    <a:p>
                      <a:pPr algn="ctr" fontAlgn="t"/>
                      <a:r>
                        <a:rPr lang="en-US" sz="1200" u="none" strike="noStrike">
                          <a:effectLst/>
                        </a:rPr>
                        <a:t>Pantothenic Acid (vitamin B-5)</a:t>
                      </a:r>
                      <a:endParaRPr lang="en-US" sz="1200" b="0" i="0" u="none" strike="noStrike">
                        <a:solidFill>
                          <a:srgbClr val="000000"/>
                        </a:solidFill>
                        <a:effectLst/>
                        <a:latin typeface="Calibri" panose="020F0502020204030204" pitchFamily="34" charset="0"/>
                      </a:endParaRPr>
                    </a:p>
                  </a:txBody>
                  <a:tcPr marL="6283" marR="6283" marT="6283" marB="0"/>
                </a:tc>
                <a:tc>
                  <a:txBody>
                    <a:bodyPr/>
                    <a:lstStyle/>
                    <a:p>
                      <a:pPr algn="l" fontAlgn="t"/>
                      <a:r>
                        <a:rPr lang="en-US" sz="1100" u="none" strike="noStrike">
                          <a:effectLst/>
                        </a:rPr>
                        <a:t>Coenzyme of energy metabolism from carbs, fat, and protein; coenzyme of fat synthesis; coenzyme of fat breakdown</a:t>
                      </a:r>
                      <a:endParaRPr lang="en-US" sz="1100" b="0" i="0" u="none" strike="noStrike">
                        <a:solidFill>
                          <a:srgbClr val="000000"/>
                        </a:solidFill>
                        <a:effectLst/>
                        <a:latin typeface="Calibri" panose="020F0502020204030204" pitchFamily="34" charset="0"/>
                      </a:endParaRPr>
                    </a:p>
                  </a:txBody>
                  <a:tcPr marL="6283" marR="6283" marT="6283" marB="0"/>
                </a:tc>
                <a:extLst>
                  <a:ext uri="{0D108BD9-81ED-4DB2-BD59-A6C34878D82A}">
                    <a16:rowId xmlns:a16="http://schemas.microsoft.com/office/drawing/2014/main" val="3958693777"/>
                  </a:ext>
                </a:extLst>
              </a:tr>
              <a:tr h="557135">
                <a:tc>
                  <a:txBody>
                    <a:bodyPr/>
                    <a:lstStyle/>
                    <a:p>
                      <a:pPr algn="ctr" fontAlgn="t"/>
                      <a:r>
                        <a:rPr lang="en-US" sz="1200" u="none" strike="noStrike">
                          <a:effectLst/>
                        </a:rPr>
                        <a:t>Vitamin B-6 (pyridoxine)</a:t>
                      </a:r>
                      <a:endParaRPr lang="en-US" sz="1200" b="0" i="0" u="none" strike="noStrike">
                        <a:solidFill>
                          <a:srgbClr val="000000"/>
                        </a:solidFill>
                        <a:effectLst/>
                        <a:latin typeface="Calibri" panose="020F0502020204030204" pitchFamily="34" charset="0"/>
                      </a:endParaRPr>
                    </a:p>
                  </a:txBody>
                  <a:tcPr marL="6283" marR="6283" marT="6283" marB="0"/>
                </a:tc>
                <a:tc>
                  <a:txBody>
                    <a:bodyPr/>
                    <a:lstStyle/>
                    <a:p>
                      <a:pPr algn="l" fontAlgn="t"/>
                      <a:r>
                        <a:rPr lang="en-US" sz="1100" u="none" strike="noStrike">
                          <a:effectLst/>
                        </a:rPr>
                        <a:t>Coenzyme for numerous enzymes of carb, fat, and especially in protein metabolism by splitting nitrogen group from amino acid; neurotransmitter synthesis; hemoglobin synthesis; white blood cell synthesis</a:t>
                      </a:r>
                      <a:endParaRPr lang="en-US" sz="1100" b="0" i="0" u="none" strike="noStrike">
                        <a:solidFill>
                          <a:srgbClr val="000000"/>
                        </a:solidFill>
                        <a:effectLst/>
                        <a:latin typeface="Calibri" panose="020F0502020204030204" pitchFamily="34" charset="0"/>
                      </a:endParaRPr>
                    </a:p>
                  </a:txBody>
                  <a:tcPr marL="6283" marR="6283" marT="6283" marB="0"/>
                </a:tc>
                <a:extLst>
                  <a:ext uri="{0D108BD9-81ED-4DB2-BD59-A6C34878D82A}">
                    <a16:rowId xmlns:a16="http://schemas.microsoft.com/office/drawing/2014/main" val="135888744"/>
                  </a:ext>
                </a:extLst>
              </a:tr>
              <a:tr h="342336">
                <a:tc>
                  <a:txBody>
                    <a:bodyPr/>
                    <a:lstStyle/>
                    <a:p>
                      <a:pPr algn="ctr" fontAlgn="t"/>
                      <a:r>
                        <a:rPr lang="en-US" sz="1200" u="none" strike="noStrike">
                          <a:effectLst/>
                        </a:rPr>
                        <a:t>Biotin (vitamin B-7)</a:t>
                      </a:r>
                      <a:endParaRPr lang="en-US" sz="1200" b="0" i="0" u="none" strike="noStrike">
                        <a:solidFill>
                          <a:srgbClr val="000000"/>
                        </a:solidFill>
                        <a:effectLst/>
                        <a:latin typeface="Calibri" panose="020F0502020204030204" pitchFamily="34" charset="0"/>
                      </a:endParaRPr>
                    </a:p>
                  </a:txBody>
                  <a:tcPr marL="6283" marR="6283" marT="6283" marB="0"/>
                </a:tc>
                <a:tc>
                  <a:txBody>
                    <a:bodyPr/>
                    <a:lstStyle/>
                    <a:p>
                      <a:pPr algn="l" fontAlgn="t"/>
                      <a:r>
                        <a:rPr lang="en-US" sz="1100" u="none" strike="noStrike">
                          <a:effectLst/>
                        </a:rPr>
                        <a:t>Coenzyme of glucose production and fat synthesis by adding carbon dioxide to other compounds</a:t>
                      </a:r>
                      <a:endParaRPr lang="en-US" sz="1100" b="0" i="0" u="none" strike="noStrike">
                        <a:solidFill>
                          <a:srgbClr val="000000"/>
                        </a:solidFill>
                        <a:effectLst/>
                        <a:latin typeface="Calibri" panose="020F0502020204030204" pitchFamily="34" charset="0"/>
                      </a:endParaRPr>
                    </a:p>
                  </a:txBody>
                  <a:tcPr marL="6283" marR="6283" marT="6283" marB="0"/>
                </a:tc>
                <a:extLst>
                  <a:ext uri="{0D108BD9-81ED-4DB2-BD59-A6C34878D82A}">
                    <a16:rowId xmlns:a16="http://schemas.microsoft.com/office/drawing/2014/main" val="2527260029"/>
                  </a:ext>
                </a:extLst>
              </a:tr>
              <a:tr h="865908">
                <a:tc>
                  <a:txBody>
                    <a:bodyPr/>
                    <a:lstStyle/>
                    <a:p>
                      <a:pPr algn="ctr" fontAlgn="t"/>
                      <a:r>
                        <a:rPr lang="en-US" sz="1200" u="none" strike="noStrike">
                          <a:effectLst/>
                        </a:rPr>
                        <a:t>Folate </a:t>
                      </a:r>
                    </a:p>
                    <a:p>
                      <a:pPr algn="ctr" fontAlgn="t"/>
                      <a:r>
                        <a:rPr lang="en-US" sz="1200" u="none" strike="noStrike">
                          <a:effectLst/>
                        </a:rPr>
                        <a:t>vitamin B-9) (folate is the natural form which contains more glutamic acid which slows absorption; folic acid is chemical form added to foods and supplements without glutamic acid, vitamin B-9)</a:t>
                      </a:r>
                      <a:endParaRPr lang="en-US" sz="1200" b="0" i="0" u="none" strike="noStrike">
                        <a:solidFill>
                          <a:srgbClr val="000000"/>
                        </a:solidFill>
                        <a:effectLst/>
                        <a:latin typeface="Calibri" panose="020F0502020204030204" pitchFamily="34" charset="0"/>
                      </a:endParaRPr>
                    </a:p>
                  </a:txBody>
                  <a:tcPr marL="6283" marR="6283" marT="6283" marB="0"/>
                </a:tc>
                <a:tc>
                  <a:txBody>
                    <a:bodyPr/>
                    <a:lstStyle/>
                    <a:p>
                      <a:pPr algn="l" fontAlgn="t"/>
                      <a:r>
                        <a:rPr lang="en-US" sz="1100" u="none" strike="noStrike">
                          <a:effectLst/>
                        </a:rPr>
                        <a:t>Coenzyme involved in DNA synthesis to help form new red blood cells by supplying/accepting single carbon compounds; helps form neurotransmitters in the brain to help with depression</a:t>
                      </a:r>
                      <a:endParaRPr lang="en-US" sz="1100" b="0" i="0" u="none" strike="noStrike">
                        <a:solidFill>
                          <a:srgbClr val="000000"/>
                        </a:solidFill>
                        <a:effectLst/>
                        <a:latin typeface="Calibri" panose="020F0502020204030204" pitchFamily="34" charset="0"/>
                      </a:endParaRPr>
                    </a:p>
                  </a:txBody>
                  <a:tcPr marL="6283" marR="6283" marT="6283" marB="0"/>
                </a:tc>
                <a:extLst>
                  <a:ext uri="{0D108BD9-81ED-4DB2-BD59-A6C34878D82A}">
                    <a16:rowId xmlns:a16="http://schemas.microsoft.com/office/drawing/2014/main" val="1997001767"/>
                  </a:ext>
                </a:extLst>
              </a:tr>
              <a:tr h="543709">
                <a:tc>
                  <a:txBody>
                    <a:bodyPr/>
                    <a:lstStyle/>
                    <a:p>
                      <a:pPr algn="ctr" fontAlgn="t"/>
                      <a:r>
                        <a:rPr lang="en-US" sz="1200" u="none" strike="noStrike">
                          <a:effectLst/>
                        </a:rPr>
                        <a:t>Vitamin B-12 (Cobalamin)</a:t>
                      </a:r>
                      <a:endParaRPr lang="en-US" sz="1200" b="0" i="0" u="none" strike="noStrike">
                        <a:solidFill>
                          <a:srgbClr val="000000"/>
                        </a:solidFill>
                        <a:effectLst/>
                        <a:latin typeface="Calibri" panose="020F0502020204030204" pitchFamily="34" charset="0"/>
                      </a:endParaRPr>
                    </a:p>
                  </a:txBody>
                  <a:tcPr marL="6283" marR="6283" marT="6283" marB="0"/>
                </a:tc>
                <a:tc>
                  <a:txBody>
                    <a:bodyPr/>
                    <a:lstStyle/>
                    <a:p>
                      <a:pPr algn="l" fontAlgn="t"/>
                      <a:r>
                        <a:rPr lang="en-US" sz="1100" u="none" strike="noStrike">
                          <a:effectLst/>
                        </a:rPr>
                        <a:t>Coenzyme of folate metabolism in that it converts folate to its active form; maintains myelin sheaths to insulate neurons from each other and maintain nerve function; homocysteine metabolism</a:t>
                      </a:r>
                      <a:endParaRPr lang="en-US" sz="1100" b="0" i="0" u="none" strike="noStrike">
                        <a:solidFill>
                          <a:srgbClr val="000000"/>
                        </a:solidFill>
                        <a:effectLst/>
                        <a:latin typeface="Calibri" panose="020F0502020204030204" pitchFamily="34" charset="0"/>
                      </a:endParaRPr>
                    </a:p>
                  </a:txBody>
                  <a:tcPr marL="6283" marR="6283" marT="6283" marB="0"/>
                </a:tc>
                <a:extLst>
                  <a:ext uri="{0D108BD9-81ED-4DB2-BD59-A6C34878D82A}">
                    <a16:rowId xmlns:a16="http://schemas.microsoft.com/office/drawing/2014/main" val="2116661055"/>
                  </a:ext>
                </a:extLst>
              </a:tr>
              <a:tr h="657821">
                <a:tc>
                  <a:txBody>
                    <a:bodyPr/>
                    <a:lstStyle/>
                    <a:p>
                      <a:pPr algn="ctr" fontAlgn="t"/>
                      <a:r>
                        <a:rPr lang="en-US" sz="1200" u="none" strike="noStrike">
                          <a:effectLst/>
                        </a:rPr>
                        <a:t>Vitamin C (Ascorbic Acid)</a:t>
                      </a:r>
                      <a:endParaRPr lang="en-US" sz="1200" b="0" i="0" u="none" strike="noStrike">
                        <a:solidFill>
                          <a:srgbClr val="000000"/>
                        </a:solidFill>
                        <a:effectLst/>
                        <a:latin typeface="Calibri" panose="020F0502020204030204" pitchFamily="34" charset="0"/>
                      </a:endParaRPr>
                    </a:p>
                  </a:txBody>
                  <a:tcPr marL="6283" marR="6283" marT="6283" marB="0"/>
                </a:tc>
                <a:tc>
                  <a:txBody>
                    <a:bodyPr/>
                    <a:lstStyle/>
                    <a:p>
                      <a:pPr algn="l" fontAlgn="t"/>
                      <a:r>
                        <a:rPr lang="en-US" sz="1100" u="none" strike="noStrike">
                          <a:effectLst/>
                        </a:rPr>
                        <a:t>Collagen synthesis for connective tissue and wound healing; hormone synthesis; neurotransmitter synthesis; possible antioxidant activity; reduces destruction of folate; increases iron absorption; immune system and defense versus common cold</a:t>
                      </a:r>
                      <a:endParaRPr lang="en-US" sz="1100" b="0" i="0" u="none" strike="noStrike">
                        <a:solidFill>
                          <a:srgbClr val="000000"/>
                        </a:solidFill>
                        <a:effectLst/>
                        <a:latin typeface="Calibri" panose="020F0502020204030204" pitchFamily="34" charset="0"/>
                      </a:endParaRPr>
                    </a:p>
                  </a:txBody>
                  <a:tcPr marL="6283" marR="6283" marT="6283" marB="0"/>
                </a:tc>
                <a:extLst>
                  <a:ext uri="{0D108BD9-81ED-4DB2-BD59-A6C34878D82A}">
                    <a16:rowId xmlns:a16="http://schemas.microsoft.com/office/drawing/2014/main" val="27563187"/>
                  </a:ext>
                </a:extLst>
              </a:tr>
              <a:tr h="436310">
                <a:tc>
                  <a:txBody>
                    <a:bodyPr/>
                    <a:lstStyle/>
                    <a:p>
                      <a:pPr algn="ctr" fontAlgn="t"/>
                      <a:r>
                        <a:rPr lang="en-US" sz="1200" u="none" strike="noStrike">
                          <a:effectLst/>
                        </a:rPr>
                        <a:t>Choline</a:t>
                      </a:r>
                      <a:endParaRPr lang="en-US" sz="1200" b="0" i="0" u="none" strike="noStrike">
                        <a:solidFill>
                          <a:srgbClr val="000000"/>
                        </a:solidFill>
                        <a:effectLst/>
                        <a:latin typeface="Calibri" panose="020F0502020204030204" pitchFamily="34" charset="0"/>
                      </a:endParaRPr>
                    </a:p>
                  </a:txBody>
                  <a:tcPr marL="6283" marR="6283" marT="6283" marB="0"/>
                </a:tc>
                <a:tc>
                  <a:txBody>
                    <a:bodyPr/>
                    <a:lstStyle/>
                    <a:p>
                      <a:pPr algn="l" fontAlgn="t"/>
                      <a:r>
                        <a:rPr lang="en-US" sz="1100" u="none" strike="noStrike">
                          <a:effectLst/>
                        </a:rPr>
                        <a:t>Part of acetylcholine which is a neurotransmitter; part of lecithin which is a phospholipid; homocysteine metabolism</a:t>
                      </a:r>
                      <a:endParaRPr lang="en-US" sz="1100" b="0" i="0" u="none" strike="noStrike">
                        <a:solidFill>
                          <a:srgbClr val="000000"/>
                        </a:solidFill>
                        <a:effectLst/>
                        <a:latin typeface="Calibri" panose="020F0502020204030204" pitchFamily="34" charset="0"/>
                      </a:endParaRPr>
                    </a:p>
                  </a:txBody>
                  <a:tcPr marL="6283" marR="6283" marT="6283" marB="0"/>
                </a:tc>
                <a:extLst>
                  <a:ext uri="{0D108BD9-81ED-4DB2-BD59-A6C34878D82A}">
                    <a16:rowId xmlns:a16="http://schemas.microsoft.com/office/drawing/2014/main" val="3518503699"/>
                  </a:ext>
                </a:extLst>
              </a:tr>
            </a:tbl>
          </a:graphicData>
        </a:graphic>
      </p:graphicFrame>
      <p:sp>
        <p:nvSpPr>
          <p:cNvPr id="6" name="TextBox 5">
            <a:extLst>
              <a:ext uri="{FF2B5EF4-FFF2-40B4-BE49-F238E27FC236}">
                <a16:creationId xmlns:a16="http://schemas.microsoft.com/office/drawing/2014/main" id="{90D9077F-0635-45E1-A5E0-45F7E5CEDEB4}"/>
              </a:ext>
            </a:extLst>
          </p:cNvPr>
          <p:cNvSpPr txBox="1"/>
          <p:nvPr/>
        </p:nvSpPr>
        <p:spPr>
          <a:xfrm>
            <a:off x="6107824" y="6596390"/>
            <a:ext cx="6091381" cy="2616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en-US" sz="1050">
                <a:solidFill>
                  <a:schemeClr val="bg1"/>
                </a:solidFill>
                <a:ea typeface="+mn-lt"/>
                <a:cs typeface="+mn-lt"/>
              </a:rPr>
              <a:t>Gordon &amp; Wardlaw. </a:t>
            </a:r>
            <a:r>
              <a:rPr lang="en-US" sz="1050" i="1">
                <a:solidFill>
                  <a:schemeClr val="bg1"/>
                </a:solidFill>
                <a:ea typeface="+mn-lt"/>
                <a:cs typeface="+mn-lt"/>
              </a:rPr>
              <a:t>Contemporary nutrition 6th ed. </a:t>
            </a:r>
            <a:r>
              <a:rPr lang="en-US" sz="1050">
                <a:solidFill>
                  <a:schemeClr val="bg1"/>
                </a:solidFill>
                <a:ea typeface="+mn-lt"/>
                <a:cs typeface="+mn-lt"/>
              </a:rPr>
              <a:t>2004</a:t>
            </a:r>
            <a:endParaRPr lang="en-US" sz="1400" i="1">
              <a:solidFill>
                <a:schemeClr val="bg1"/>
              </a:solidFill>
              <a:ea typeface="+mn-lt"/>
              <a:cs typeface="+mn-lt"/>
            </a:endParaRPr>
          </a:p>
        </p:txBody>
      </p:sp>
    </p:spTree>
    <p:extLst>
      <p:ext uri="{BB962C8B-B14F-4D97-AF65-F5344CB8AC3E}">
        <p14:creationId xmlns:p14="http://schemas.microsoft.com/office/powerpoint/2010/main" val="15137218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Minerals</a:t>
            </a:r>
          </a:p>
        </p:txBody>
      </p:sp>
      <p:sp>
        <p:nvSpPr>
          <p:cNvPr id="3" name="Text Placeholder 2"/>
          <p:cNvSpPr>
            <a:spLocks noGrp="1"/>
          </p:cNvSpPr>
          <p:nvPr>
            <p:ph type="body" sz="quarter" idx="10"/>
          </p:nvPr>
        </p:nvSpPr>
        <p:spPr>
          <a:xfrm>
            <a:off x="870918" y="2186154"/>
            <a:ext cx="10771640" cy="3839089"/>
          </a:xfrm>
        </p:spPr>
        <p:txBody>
          <a:bodyPr vert="horz" lIns="91440" tIns="45720" rIns="91440" bIns="45720" rtlCol="0" anchor="t">
            <a:noAutofit/>
          </a:bodyPr>
          <a:lstStyle/>
          <a:p>
            <a:pPr marL="342900" indent="-342900">
              <a:buChar char="•"/>
            </a:pPr>
            <a:r>
              <a:rPr lang="en-US">
                <a:latin typeface="Century Gothic"/>
              </a:rPr>
              <a:t>The </a:t>
            </a:r>
            <a:r>
              <a:rPr lang="en-US" b="1" u="sng">
                <a:latin typeface="Century Gothic"/>
              </a:rPr>
              <a:t>only</a:t>
            </a:r>
            <a:r>
              <a:rPr lang="en-US">
                <a:latin typeface="Century Gothic"/>
              </a:rPr>
              <a:t> inorganic nutrient</a:t>
            </a:r>
          </a:p>
          <a:p>
            <a:pPr marL="342900" indent="-342900">
              <a:buChar char="•"/>
            </a:pPr>
            <a:r>
              <a:rPr lang="en-US">
                <a:latin typeface="Century Gothic"/>
              </a:rPr>
              <a:t>Can function independently or as part of a mineral combination (ex. Bone minerals)</a:t>
            </a:r>
          </a:p>
        </p:txBody>
      </p:sp>
      <p:pic>
        <p:nvPicPr>
          <p:cNvPr id="5" name="Graphic 8" descr="Badge Copyright">
            <a:extLst>
              <a:ext uri="{FF2B5EF4-FFF2-40B4-BE49-F238E27FC236}">
                <a16:creationId xmlns:a16="http://schemas.microsoft.com/office/drawing/2014/main" id="{E01C9DCE-8A77-4D3F-908D-38B7B9A5FA8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534103" y="1273175"/>
            <a:ext cx="914400" cy="914400"/>
          </a:xfrm>
          <a:prstGeom prst="rect">
            <a:avLst/>
          </a:prstGeom>
        </p:spPr>
      </p:pic>
      <p:sp>
        <p:nvSpPr>
          <p:cNvPr id="7" name="TextBox 6">
            <a:extLst>
              <a:ext uri="{FF2B5EF4-FFF2-40B4-BE49-F238E27FC236}">
                <a16:creationId xmlns:a16="http://schemas.microsoft.com/office/drawing/2014/main" id="{CA23ECF4-F119-4942-8F1A-29DEE13954C2}"/>
              </a:ext>
            </a:extLst>
          </p:cNvPr>
          <p:cNvSpPr txBox="1"/>
          <p:nvPr/>
        </p:nvSpPr>
        <p:spPr>
          <a:xfrm>
            <a:off x="905219" y="1501966"/>
            <a:ext cx="8673946"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b="1" u="sng"/>
              <a:t>Minerals </a:t>
            </a:r>
            <a:r>
              <a:rPr lang="en-US" sz="2400" b="1"/>
              <a:t>=           calories per gram</a:t>
            </a:r>
          </a:p>
        </p:txBody>
      </p:sp>
      <p:sp>
        <p:nvSpPr>
          <p:cNvPr id="9" name="Oval 8">
            <a:extLst>
              <a:ext uri="{FF2B5EF4-FFF2-40B4-BE49-F238E27FC236}">
                <a16:creationId xmlns:a16="http://schemas.microsoft.com/office/drawing/2014/main" id="{051E49E6-04E1-4AF1-B72B-B5118B81B455}"/>
              </a:ext>
            </a:extLst>
          </p:cNvPr>
          <p:cNvSpPr/>
          <p:nvPr/>
        </p:nvSpPr>
        <p:spPr>
          <a:xfrm>
            <a:off x="2735943" y="1465944"/>
            <a:ext cx="517072" cy="517072"/>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8D109327-EB54-4835-B540-354A259AD116}"/>
              </a:ext>
            </a:extLst>
          </p:cNvPr>
          <p:cNvSpPr txBox="1"/>
          <p:nvPr/>
        </p:nvSpPr>
        <p:spPr>
          <a:xfrm>
            <a:off x="2789918" y="1456417"/>
            <a:ext cx="511628"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3200">
                <a:solidFill>
                  <a:schemeClr val="bg1"/>
                </a:solidFill>
              </a:rPr>
              <a:t>0</a:t>
            </a:r>
          </a:p>
        </p:txBody>
      </p:sp>
      <p:pic>
        <p:nvPicPr>
          <p:cNvPr id="13" name="Graphic 17" descr="Cow">
            <a:extLst>
              <a:ext uri="{FF2B5EF4-FFF2-40B4-BE49-F238E27FC236}">
                <a16:creationId xmlns:a16="http://schemas.microsoft.com/office/drawing/2014/main" id="{383D0588-9512-48BC-8856-662D5CE4751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284515" y="3334657"/>
            <a:ext cx="1132114" cy="1132114"/>
          </a:xfrm>
          <a:prstGeom prst="rect">
            <a:avLst/>
          </a:prstGeom>
        </p:spPr>
      </p:pic>
      <p:pic>
        <p:nvPicPr>
          <p:cNvPr id="15" name="Graphic 18" descr="Plant With Roots">
            <a:extLst>
              <a:ext uri="{FF2B5EF4-FFF2-40B4-BE49-F238E27FC236}">
                <a16:creationId xmlns:a16="http://schemas.microsoft.com/office/drawing/2014/main" id="{C81646FE-E20E-404F-98AD-78E6A41EA1DA}"/>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2969532" y="3432173"/>
            <a:ext cx="950686" cy="959757"/>
          </a:xfrm>
          <a:prstGeom prst="rect">
            <a:avLst/>
          </a:prstGeom>
        </p:spPr>
      </p:pic>
      <p:sp>
        <p:nvSpPr>
          <p:cNvPr id="17" name="TextBox 16">
            <a:extLst>
              <a:ext uri="{FF2B5EF4-FFF2-40B4-BE49-F238E27FC236}">
                <a16:creationId xmlns:a16="http://schemas.microsoft.com/office/drawing/2014/main" id="{092F4BB2-9304-46EC-A7C0-7821DA63D540}"/>
              </a:ext>
            </a:extLst>
          </p:cNvPr>
          <p:cNvSpPr txBox="1"/>
          <p:nvPr/>
        </p:nvSpPr>
        <p:spPr>
          <a:xfrm>
            <a:off x="1195613" y="4624612"/>
            <a:ext cx="2806698" cy="101566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000"/>
              <a:t>Animal sources are absorbed better than plant sources</a:t>
            </a:r>
          </a:p>
        </p:txBody>
      </p:sp>
      <p:sp>
        <p:nvSpPr>
          <p:cNvPr id="19" name="TextBox 18">
            <a:extLst>
              <a:ext uri="{FF2B5EF4-FFF2-40B4-BE49-F238E27FC236}">
                <a16:creationId xmlns:a16="http://schemas.microsoft.com/office/drawing/2014/main" id="{075900F7-E8DB-4A3B-8A68-27CB61F6F3C7}"/>
              </a:ext>
            </a:extLst>
          </p:cNvPr>
          <p:cNvSpPr txBox="1"/>
          <p:nvPr/>
        </p:nvSpPr>
        <p:spPr>
          <a:xfrm>
            <a:off x="2420256" y="3663040"/>
            <a:ext cx="747485"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2400"/>
              <a:t>vs.</a:t>
            </a:r>
            <a:endParaRPr lang="en-US"/>
          </a:p>
        </p:txBody>
      </p:sp>
      <p:pic>
        <p:nvPicPr>
          <p:cNvPr id="20" name="Graphic 20" descr="Badge Tick">
            <a:extLst>
              <a:ext uri="{FF2B5EF4-FFF2-40B4-BE49-F238E27FC236}">
                <a16:creationId xmlns:a16="http://schemas.microsoft.com/office/drawing/2014/main" id="{CC633A81-E686-4D81-8F07-72EB17F60F56}"/>
              </a:ext>
            </a:extLst>
          </p:cNvPr>
          <p:cNvPicPr>
            <a:picLocks noChangeAspect="1"/>
          </p:cNvPicPr>
          <p:nvPr/>
        </p:nvPicPr>
        <p:blipFill>
          <a:blip r:embed="rId9" cstate="email">
            <a:extLst>
              <a:ext uri="{28A0092B-C50C-407E-A947-70E740481C1C}">
                <a14:useLocalDpi xmlns:a14="http://schemas.microsoft.com/office/drawing/2010/main"/>
              </a:ext>
              <a:ext uri="{96DAC541-7B7A-43D3-8B79-37D633B846F1}">
                <asvg:svgBlip xmlns:asvg="http://schemas.microsoft.com/office/drawing/2016/SVG/main" r:embed="rId10"/>
              </a:ext>
            </a:extLst>
          </a:blip>
          <a:stretch>
            <a:fillRect/>
          </a:stretch>
        </p:blipFill>
        <p:spPr>
          <a:xfrm>
            <a:off x="976086" y="3225799"/>
            <a:ext cx="769258" cy="778329"/>
          </a:xfrm>
          <a:prstGeom prst="rect">
            <a:avLst/>
          </a:prstGeom>
        </p:spPr>
      </p:pic>
      <p:pic>
        <p:nvPicPr>
          <p:cNvPr id="22" name="Graphic 22" descr="Watering Plant">
            <a:extLst>
              <a:ext uri="{FF2B5EF4-FFF2-40B4-BE49-F238E27FC236}">
                <a16:creationId xmlns:a16="http://schemas.microsoft.com/office/drawing/2014/main" id="{81EAFD66-A023-4F64-A4C5-4F7C20215CCE}"/>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4874531" y="4747533"/>
            <a:ext cx="914400" cy="914400"/>
          </a:xfrm>
          <a:prstGeom prst="rect">
            <a:avLst/>
          </a:prstGeom>
        </p:spPr>
      </p:pic>
      <p:pic>
        <p:nvPicPr>
          <p:cNvPr id="24" name="Graphic 24" descr="Back">
            <a:extLst>
              <a:ext uri="{FF2B5EF4-FFF2-40B4-BE49-F238E27FC236}">
                <a16:creationId xmlns:a16="http://schemas.microsoft.com/office/drawing/2014/main" id="{AD1AFBBE-7077-4760-ADD2-C58AB8C44328}"/>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4416425" y="3436711"/>
            <a:ext cx="914400" cy="914400"/>
          </a:xfrm>
          <a:prstGeom prst="rect">
            <a:avLst/>
          </a:prstGeom>
        </p:spPr>
      </p:pic>
      <p:sp>
        <p:nvSpPr>
          <p:cNvPr id="25" name="TextBox 24">
            <a:extLst>
              <a:ext uri="{FF2B5EF4-FFF2-40B4-BE49-F238E27FC236}">
                <a16:creationId xmlns:a16="http://schemas.microsoft.com/office/drawing/2014/main" id="{3162961F-0A4A-4786-894A-266B48B0AAE5}"/>
              </a:ext>
            </a:extLst>
          </p:cNvPr>
          <p:cNvSpPr txBox="1"/>
          <p:nvPr/>
        </p:nvSpPr>
        <p:spPr>
          <a:xfrm>
            <a:off x="4207326" y="3608611"/>
            <a:ext cx="5773055" cy="107721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400" b="1" u="sng"/>
              <a:t>Plant sources:</a:t>
            </a:r>
          </a:p>
          <a:p>
            <a:pPr algn="ctr"/>
            <a:endParaRPr lang="en-US" sz="2000"/>
          </a:p>
          <a:p>
            <a:pPr algn="ctr"/>
            <a:endParaRPr lang="en-US" sz="2000"/>
          </a:p>
        </p:txBody>
      </p:sp>
      <p:sp>
        <p:nvSpPr>
          <p:cNvPr id="26" name="TextBox 25">
            <a:extLst>
              <a:ext uri="{FF2B5EF4-FFF2-40B4-BE49-F238E27FC236}">
                <a16:creationId xmlns:a16="http://schemas.microsoft.com/office/drawing/2014/main" id="{152A70F7-28C7-453C-AD84-18B1D5805EE5}"/>
              </a:ext>
            </a:extLst>
          </p:cNvPr>
          <p:cNvSpPr txBox="1"/>
          <p:nvPr/>
        </p:nvSpPr>
        <p:spPr>
          <a:xfrm>
            <a:off x="6005286" y="4216398"/>
            <a:ext cx="6861628"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a:cs typeface="Segoe UI"/>
              </a:rPr>
              <a:t>Contain fibre and binders (hinders absorption)​</a:t>
            </a:r>
          </a:p>
          <a:p>
            <a:r>
              <a:rPr lang="en-US" sz="2000">
                <a:cs typeface="Segoe UI"/>
              </a:rPr>
              <a:t>​</a:t>
            </a:r>
          </a:p>
        </p:txBody>
      </p:sp>
      <p:sp>
        <p:nvSpPr>
          <p:cNvPr id="27" name="TextBox 26">
            <a:extLst>
              <a:ext uri="{FF2B5EF4-FFF2-40B4-BE49-F238E27FC236}">
                <a16:creationId xmlns:a16="http://schemas.microsoft.com/office/drawing/2014/main" id="{0C6563AB-516E-4365-B0E3-71B1FFBFE4A1}"/>
              </a:ext>
            </a:extLst>
          </p:cNvPr>
          <p:cNvSpPr txBox="1"/>
          <p:nvPr/>
        </p:nvSpPr>
        <p:spPr>
          <a:xfrm>
            <a:off x="6005286" y="4443186"/>
            <a:ext cx="5763985" cy="101566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a:cs typeface="Segoe UI"/>
              </a:rPr>
              <a:t>​</a:t>
            </a:r>
          </a:p>
          <a:p>
            <a:r>
              <a:rPr lang="en-US" sz="2000">
                <a:cs typeface="Segoe UI"/>
              </a:rPr>
              <a:t>Rely on minerals from the soil (poor soil = poor plant minerals)​​</a:t>
            </a:r>
          </a:p>
        </p:txBody>
      </p:sp>
      <p:sp>
        <p:nvSpPr>
          <p:cNvPr id="28" name="TextBox 27">
            <a:extLst>
              <a:ext uri="{FF2B5EF4-FFF2-40B4-BE49-F238E27FC236}">
                <a16:creationId xmlns:a16="http://schemas.microsoft.com/office/drawing/2014/main" id="{B0F190C5-81C4-4FED-A8C1-A187887E046A}"/>
              </a:ext>
            </a:extLst>
          </p:cNvPr>
          <p:cNvSpPr txBox="1"/>
          <p:nvPr/>
        </p:nvSpPr>
        <p:spPr>
          <a:xfrm>
            <a:off x="6005286" y="5613400"/>
            <a:ext cx="5065486"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a:t>Refined plant foods have lower mineral contents​</a:t>
            </a:r>
          </a:p>
        </p:txBody>
      </p:sp>
      <p:sp>
        <p:nvSpPr>
          <p:cNvPr id="29" name="TextBox 28">
            <a:extLst>
              <a:ext uri="{FF2B5EF4-FFF2-40B4-BE49-F238E27FC236}">
                <a16:creationId xmlns:a16="http://schemas.microsoft.com/office/drawing/2014/main" id="{E5E3A26C-2222-4761-AD42-9CAC9B3303A2}"/>
              </a:ext>
            </a:extLst>
          </p:cNvPr>
          <p:cNvSpPr txBox="1"/>
          <p:nvPr/>
        </p:nvSpPr>
        <p:spPr>
          <a:xfrm>
            <a:off x="832757" y="5949043"/>
            <a:ext cx="4049485"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t>Classified as</a:t>
            </a:r>
            <a:r>
              <a:rPr lang="en-US" b="1"/>
              <a:t>: Major </a:t>
            </a:r>
            <a:r>
              <a:rPr lang="en-US"/>
              <a:t>vs</a:t>
            </a:r>
            <a:r>
              <a:rPr lang="en-US" b="1"/>
              <a:t>. Trace​</a:t>
            </a:r>
          </a:p>
        </p:txBody>
      </p:sp>
      <p:sp>
        <p:nvSpPr>
          <p:cNvPr id="21" name="TextBox 20">
            <a:extLst>
              <a:ext uri="{FF2B5EF4-FFF2-40B4-BE49-F238E27FC236}">
                <a16:creationId xmlns:a16="http://schemas.microsoft.com/office/drawing/2014/main" id="{B2FC2577-83E5-4147-AA39-437777E749AF}"/>
              </a:ext>
            </a:extLst>
          </p:cNvPr>
          <p:cNvSpPr txBox="1"/>
          <p:nvPr/>
        </p:nvSpPr>
        <p:spPr>
          <a:xfrm>
            <a:off x="6107824" y="6596390"/>
            <a:ext cx="6091381" cy="2616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en-US" sz="1050">
                <a:solidFill>
                  <a:schemeClr val="bg1"/>
                </a:solidFill>
                <a:ea typeface="+mn-lt"/>
                <a:cs typeface="+mn-lt"/>
              </a:rPr>
              <a:t>Gordon &amp; Wardlaw. </a:t>
            </a:r>
            <a:r>
              <a:rPr lang="en-US" sz="1050" i="1">
                <a:solidFill>
                  <a:schemeClr val="bg1"/>
                </a:solidFill>
                <a:ea typeface="+mn-lt"/>
                <a:cs typeface="+mn-lt"/>
              </a:rPr>
              <a:t>Contemporary nutrition 6th ed. </a:t>
            </a:r>
            <a:r>
              <a:rPr lang="en-US" sz="1050">
                <a:solidFill>
                  <a:schemeClr val="bg1"/>
                </a:solidFill>
                <a:ea typeface="+mn-lt"/>
                <a:cs typeface="+mn-lt"/>
              </a:rPr>
              <a:t>2004</a:t>
            </a:r>
            <a:endParaRPr lang="en-US" sz="1400" i="1">
              <a:solidFill>
                <a:schemeClr val="bg1"/>
              </a:solidFill>
              <a:ea typeface="+mn-lt"/>
              <a:cs typeface="+mn-lt"/>
            </a:endParaRPr>
          </a:p>
        </p:txBody>
      </p:sp>
      <p:cxnSp>
        <p:nvCxnSpPr>
          <p:cNvPr id="23" name="Straight Connector 22">
            <a:extLst>
              <a:ext uri="{FF2B5EF4-FFF2-40B4-BE49-F238E27FC236}">
                <a16:creationId xmlns:a16="http://schemas.microsoft.com/office/drawing/2014/main" id="{CE4AC171-CA33-BB45-942C-2DF0982FCD7E}"/>
              </a:ext>
            </a:extLst>
          </p:cNvPr>
          <p:cNvCxnSpPr>
            <a:cxnSpLocks/>
          </p:cNvCxnSpPr>
          <p:nvPr/>
        </p:nvCxnSpPr>
        <p:spPr>
          <a:xfrm>
            <a:off x="861847" y="1114097"/>
            <a:ext cx="1928071" cy="0"/>
          </a:xfrm>
          <a:prstGeom prst="line">
            <a:avLst/>
          </a:prstGeom>
          <a:ln w="381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606989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Minerals- Major</a:t>
            </a:r>
          </a:p>
        </p:txBody>
      </p:sp>
      <p:graphicFrame>
        <p:nvGraphicFramePr>
          <p:cNvPr id="8" name="Table 7">
            <a:extLst>
              <a:ext uri="{FF2B5EF4-FFF2-40B4-BE49-F238E27FC236}">
                <a16:creationId xmlns:a16="http://schemas.microsoft.com/office/drawing/2014/main" id="{65F6522E-A223-4742-B842-CB87E86E513F}"/>
              </a:ext>
            </a:extLst>
          </p:cNvPr>
          <p:cNvGraphicFramePr>
            <a:graphicFrameLocks noGrp="1"/>
          </p:cNvGraphicFramePr>
          <p:nvPr>
            <p:extLst>
              <p:ext uri="{D42A27DB-BD31-4B8C-83A1-F6EECF244321}">
                <p14:modId xmlns:p14="http://schemas.microsoft.com/office/powerpoint/2010/main" val="4136400347"/>
              </p:ext>
            </p:extLst>
          </p:nvPr>
        </p:nvGraphicFramePr>
        <p:xfrm>
          <a:off x="861847" y="1387931"/>
          <a:ext cx="10191163" cy="4949183"/>
        </p:xfrm>
        <a:graphic>
          <a:graphicData uri="http://schemas.openxmlformats.org/drawingml/2006/table">
            <a:tbl>
              <a:tblPr firstRow="1" bandRow="1">
                <a:tableStyleId>{93296810-A885-4BE3-A3E7-6D5BEEA58F35}</a:tableStyleId>
              </a:tblPr>
              <a:tblGrid>
                <a:gridCol w="4083105">
                  <a:extLst>
                    <a:ext uri="{9D8B030D-6E8A-4147-A177-3AD203B41FA5}">
                      <a16:colId xmlns:a16="http://schemas.microsoft.com/office/drawing/2014/main" val="1705753289"/>
                    </a:ext>
                  </a:extLst>
                </a:gridCol>
                <a:gridCol w="6108058">
                  <a:extLst>
                    <a:ext uri="{9D8B030D-6E8A-4147-A177-3AD203B41FA5}">
                      <a16:colId xmlns:a16="http://schemas.microsoft.com/office/drawing/2014/main" val="1745654719"/>
                    </a:ext>
                  </a:extLst>
                </a:gridCol>
              </a:tblGrid>
              <a:tr h="225647">
                <a:tc>
                  <a:txBody>
                    <a:bodyPr/>
                    <a:lstStyle/>
                    <a:p>
                      <a:pPr algn="ctr" fontAlgn="b"/>
                      <a:r>
                        <a:rPr lang="en-US" sz="1400" u="none" strike="noStrike">
                          <a:effectLst/>
                        </a:rPr>
                        <a:t>Mineral</a:t>
                      </a:r>
                      <a:endParaRPr lang="en-US" sz="1400" b="1"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n-US" sz="1400" u="none" strike="noStrike">
                          <a:effectLst/>
                        </a:rPr>
                        <a:t>Major Functions</a:t>
                      </a:r>
                      <a:endParaRPr lang="en-US" sz="1400" b="1"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3846471131"/>
                  </a:ext>
                </a:extLst>
              </a:tr>
              <a:tr h="709175">
                <a:tc>
                  <a:txBody>
                    <a:bodyPr/>
                    <a:lstStyle/>
                    <a:p>
                      <a:pPr algn="ctr" fontAlgn="t"/>
                      <a:r>
                        <a:rPr lang="en-US" sz="2000" u="none" strike="noStrike">
                          <a:effectLst/>
                        </a:rPr>
                        <a:t>Sodium</a:t>
                      </a:r>
                      <a:endParaRPr lang="en-US" sz="2000" b="0" i="0" u="none" strike="noStrike">
                        <a:solidFill>
                          <a:srgbClr val="000000"/>
                        </a:solidFill>
                        <a:effectLst/>
                        <a:latin typeface="Calibri" panose="020F0502020204030204" pitchFamily="34" charset="0"/>
                      </a:endParaRPr>
                    </a:p>
                  </a:txBody>
                  <a:tcPr marL="9525" marR="9525" marT="9525" marB="0"/>
                </a:tc>
                <a:tc>
                  <a:txBody>
                    <a:bodyPr/>
                    <a:lstStyle/>
                    <a:p>
                      <a:pPr algn="l" fontAlgn="t"/>
                      <a:r>
                        <a:rPr lang="en-US" sz="1400" u="none" strike="noStrike">
                          <a:effectLst/>
                        </a:rPr>
                        <a:t>Major positive ion of extracellular fluid; fluid/water balance and retention; aids nerve impulse </a:t>
                      </a:r>
                      <a:r>
                        <a:rPr lang="en-US" sz="1400" u="none" strike="noStrike" err="1">
                          <a:effectLst/>
                        </a:rPr>
                        <a:t>transimission</a:t>
                      </a:r>
                      <a:r>
                        <a:rPr lang="en-US" sz="1400" u="none" strike="noStrike">
                          <a:effectLst/>
                        </a:rPr>
                        <a:t>; </a:t>
                      </a:r>
                      <a:r>
                        <a:rPr lang="en-US" sz="1400" u="none" strike="noStrike" err="1">
                          <a:effectLst/>
                        </a:rPr>
                        <a:t>absoprtion</a:t>
                      </a:r>
                      <a:r>
                        <a:rPr lang="en-US" sz="1400" u="none" strike="noStrike">
                          <a:effectLst/>
                        </a:rPr>
                        <a:t> of nutrients like glucose</a:t>
                      </a:r>
                      <a:endParaRPr lang="en-US" sz="1400" b="0" i="0" u="none" strike="noStrike">
                        <a:solidFill>
                          <a:srgbClr val="000000"/>
                        </a:solidFill>
                        <a:effectLst/>
                        <a:latin typeface="Calibri" panose="020F0502020204030204" pitchFamily="34" charset="0"/>
                      </a:endParaRPr>
                    </a:p>
                  </a:txBody>
                  <a:tcPr marL="9525" marR="9525" marT="9525" marB="0"/>
                </a:tc>
                <a:extLst>
                  <a:ext uri="{0D108BD9-81ED-4DB2-BD59-A6C34878D82A}">
                    <a16:rowId xmlns:a16="http://schemas.microsoft.com/office/drawing/2014/main" val="555875402"/>
                  </a:ext>
                </a:extLst>
              </a:tr>
              <a:tr h="569490">
                <a:tc>
                  <a:txBody>
                    <a:bodyPr/>
                    <a:lstStyle/>
                    <a:p>
                      <a:pPr algn="ctr" fontAlgn="t"/>
                      <a:r>
                        <a:rPr lang="en-US" sz="2000" u="none" strike="noStrike">
                          <a:effectLst/>
                        </a:rPr>
                        <a:t>Potassium</a:t>
                      </a:r>
                      <a:endParaRPr lang="en-US" sz="2000" b="0" i="0" u="none" strike="noStrike">
                        <a:solidFill>
                          <a:srgbClr val="000000"/>
                        </a:solidFill>
                        <a:effectLst/>
                        <a:latin typeface="Calibri" panose="020F0502020204030204" pitchFamily="34" charset="0"/>
                      </a:endParaRPr>
                    </a:p>
                  </a:txBody>
                  <a:tcPr marL="9525" marR="9525" marT="9525" marB="0"/>
                </a:tc>
                <a:tc>
                  <a:txBody>
                    <a:bodyPr/>
                    <a:lstStyle/>
                    <a:p>
                      <a:pPr algn="l" fontAlgn="t"/>
                      <a:r>
                        <a:rPr lang="en-US" sz="1400" u="none" strike="noStrike">
                          <a:effectLst/>
                        </a:rPr>
                        <a:t>Major positive ion of intracellular fluid; fluid/water balance; lowers blood pressure; aids nerve impulse transmission</a:t>
                      </a:r>
                      <a:endParaRPr lang="en-US" sz="1400" b="0" i="0" u="none" strike="noStrike">
                        <a:solidFill>
                          <a:srgbClr val="000000"/>
                        </a:solidFill>
                        <a:effectLst/>
                        <a:latin typeface="Calibri" panose="020F0502020204030204" pitchFamily="34" charset="0"/>
                      </a:endParaRPr>
                    </a:p>
                  </a:txBody>
                  <a:tcPr marL="9525" marR="9525" marT="9525" marB="0"/>
                </a:tc>
                <a:extLst>
                  <a:ext uri="{0D108BD9-81ED-4DB2-BD59-A6C34878D82A}">
                    <a16:rowId xmlns:a16="http://schemas.microsoft.com/office/drawing/2014/main" val="1233334169"/>
                  </a:ext>
                </a:extLst>
              </a:tr>
              <a:tr h="881098">
                <a:tc>
                  <a:txBody>
                    <a:bodyPr/>
                    <a:lstStyle/>
                    <a:p>
                      <a:pPr algn="ctr" fontAlgn="t"/>
                      <a:endParaRPr lang="en-US" sz="2000" u="none" strike="noStrike">
                        <a:effectLst/>
                      </a:endParaRPr>
                    </a:p>
                    <a:p>
                      <a:pPr algn="ctr" fontAlgn="t"/>
                      <a:r>
                        <a:rPr lang="en-US" sz="2000" u="none" strike="noStrike">
                          <a:effectLst/>
                        </a:rPr>
                        <a:t>Chloride</a:t>
                      </a:r>
                      <a:endParaRPr lang="en-US" sz="2000" b="0" i="0" u="none" strike="noStrike">
                        <a:solidFill>
                          <a:srgbClr val="000000"/>
                        </a:solidFill>
                        <a:effectLst/>
                        <a:latin typeface="Calibri" panose="020F0502020204030204" pitchFamily="34" charset="0"/>
                      </a:endParaRPr>
                    </a:p>
                  </a:txBody>
                  <a:tcPr marL="9525" marR="9525" marT="9525" marB="0"/>
                </a:tc>
                <a:tc>
                  <a:txBody>
                    <a:bodyPr/>
                    <a:lstStyle/>
                    <a:p>
                      <a:pPr algn="l" fontAlgn="t"/>
                      <a:r>
                        <a:rPr lang="en-US" sz="1400" u="none" strike="noStrike">
                          <a:effectLst/>
                        </a:rPr>
                        <a:t>Major negative ion of extracellular fluid; fluid/water balance; participates in acid production in stomach; aids nerve impulse transmission; used by white blood cells when attack foreign cells</a:t>
                      </a:r>
                      <a:endParaRPr lang="en-US" sz="1400" b="0" i="0" u="none" strike="noStrike">
                        <a:solidFill>
                          <a:srgbClr val="000000"/>
                        </a:solidFill>
                        <a:effectLst/>
                        <a:latin typeface="Calibri" panose="020F0502020204030204" pitchFamily="34" charset="0"/>
                      </a:endParaRPr>
                    </a:p>
                  </a:txBody>
                  <a:tcPr marL="9525" marR="9525" marT="9525" marB="0"/>
                </a:tc>
                <a:extLst>
                  <a:ext uri="{0D108BD9-81ED-4DB2-BD59-A6C34878D82A}">
                    <a16:rowId xmlns:a16="http://schemas.microsoft.com/office/drawing/2014/main" val="208302039"/>
                  </a:ext>
                </a:extLst>
              </a:tr>
              <a:tr h="569490">
                <a:tc>
                  <a:txBody>
                    <a:bodyPr/>
                    <a:lstStyle/>
                    <a:p>
                      <a:pPr algn="ctr" fontAlgn="t"/>
                      <a:r>
                        <a:rPr lang="en-US" sz="2000" u="none" strike="noStrike">
                          <a:effectLst/>
                        </a:rPr>
                        <a:t>Calcium</a:t>
                      </a:r>
                      <a:endParaRPr lang="en-US" sz="2000" b="0" i="0" u="none" strike="noStrike">
                        <a:solidFill>
                          <a:srgbClr val="000000"/>
                        </a:solidFill>
                        <a:effectLst/>
                        <a:latin typeface="Calibri" panose="020F0502020204030204" pitchFamily="34" charset="0"/>
                      </a:endParaRPr>
                    </a:p>
                  </a:txBody>
                  <a:tcPr marL="9525" marR="9525" marT="9525" marB="0"/>
                </a:tc>
                <a:tc>
                  <a:txBody>
                    <a:bodyPr/>
                    <a:lstStyle/>
                    <a:p>
                      <a:pPr algn="l" fontAlgn="t"/>
                      <a:r>
                        <a:rPr lang="en-US" sz="1400" u="none" strike="noStrike">
                          <a:effectLst/>
                        </a:rPr>
                        <a:t>Bone and tooth structure; blood clotting; aids in nerve </a:t>
                      </a:r>
                      <a:r>
                        <a:rPr lang="en-US" sz="1400" u="none" strike="noStrike" err="1">
                          <a:effectLst/>
                        </a:rPr>
                        <a:t>impluse</a:t>
                      </a:r>
                      <a:r>
                        <a:rPr lang="en-US" sz="1400" u="none" strike="noStrike">
                          <a:effectLst/>
                        </a:rPr>
                        <a:t> transmission; muscle contractions</a:t>
                      </a:r>
                      <a:endParaRPr lang="en-US" sz="1400" b="0" i="0" u="none" strike="noStrike">
                        <a:solidFill>
                          <a:srgbClr val="000000"/>
                        </a:solidFill>
                        <a:effectLst/>
                        <a:latin typeface="Calibri" panose="020F0502020204030204" pitchFamily="34" charset="0"/>
                      </a:endParaRPr>
                    </a:p>
                  </a:txBody>
                  <a:tcPr marL="9525" marR="9525" marT="9525" marB="0"/>
                </a:tc>
                <a:extLst>
                  <a:ext uri="{0D108BD9-81ED-4DB2-BD59-A6C34878D82A}">
                    <a16:rowId xmlns:a16="http://schemas.microsoft.com/office/drawing/2014/main" val="4064837866"/>
                  </a:ext>
                </a:extLst>
              </a:tr>
              <a:tr h="870352">
                <a:tc>
                  <a:txBody>
                    <a:bodyPr/>
                    <a:lstStyle/>
                    <a:p>
                      <a:pPr algn="ctr" fontAlgn="t"/>
                      <a:endParaRPr lang="en-US" sz="2000" u="none" strike="noStrike">
                        <a:effectLst/>
                      </a:endParaRPr>
                    </a:p>
                    <a:p>
                      <a:pPr algn="ctr" fontAlgn="t"/>
                      <a:r>
                        <a:rPr lang="en-US" sz="2000" u="none" strike="noStrike">
                          <a:effectLst/>
                        </a:rPr>
                        <a:t>Phosphorus</a:t>
                      </a:r>
                      <a:endParaRPr lang="en-US" sz="2000" b="0" i="0" u="none" strike="noStrike">
                        <a:solidFill>
                          <a:srgbClr val="000000"/>
                        </a:solidFill>
                        <a:effectLst/>
                        <a:latin typeface="Calibri" panose="020F0502020204030204" pitchFamily="34" charset="0"/>
                      </a:endParaRPr>
                    </a:p>
                  </a:txBody>
                  <a:tcPr marL="9525" marR="9525" marT="9525" marB="0"/>
                </a:tc>
                <a:tc>
                  <a:txBody>
                    <a:bodyPr/>
                    <a:lstStyle/>
                    <a:p>
                      <a:pPr algn="l" fontAlgn="t"/>
                      <a:r>
                        <a:rPr lang="en-US" sz="1400" u="none" strike="noStrike">
                          <a:effectLst/>
                        </a:rPr>
                        <a:t>Major ion of intracellular fluid; bone and tooth strength (mostly found here); part of various metabolic compounds involved in energy metabolism; component of enzymes, DNA, and cell membranes</a:t>
                      </a:r>
                      <a:endParaRPr lang="en-US" sz="1400" b="0" i="0" u="none" strike="noStrike">
                        <a:solidFill>
                          <a:srgbClr val="000000"/>
                        </a:solidFill>
                        <a:effectLst/>
                        <a:latin typeface="Calibri" panose="020F0502020204030204" pitchFamily="34" charset="0"/>
                      </a:endParaRPr>
                    </a:p>
                  </a:txBody>
                  <a:tcPr marL="9525" marR="9525" marT="9525" marB="0"/>
                </a:tc>
                <a:extLst>
                  <a:ext uri="{0D108BD9-81ED-4DB2-BD59-A6C34878D82A}">
                    <a16:rowId xmlns:a16="http://schemas.microsoft.com/office/drawing/2014/main" val="2651339947"/>
                  </a:ext>
                </a:extLst>
              </a:tr>
              <a:tr h="687686">
                <a:tc>
                  <a:txBody>
                    <a:bodyPr/>
                    <a:lstStyle/>
                    <a:p>
                      <a:pPr algn="ctr" fontAlgn="t"/>
                      <a:r>
                        <a:rPr lang="en-US" sz="2000" u="none" strike="noStrike">
                          <a:effectLst/>
                        </a:rPr>
                        <a:t>Magnesium</a:t>
                      </a:r>
                      <a:endParaRPr lang="en-US" sz="2000" b="0" i="0" u="none" strike="noStrike">
                        <a:solidFill>
                          <a:srgbClr val="000000"/>
                        </a:solidFill>
                        <a:effectLst/>
                        <a:latin typeface="Calibri" panose="020F0502020204030204" pitchFamily="34" charset="0"/>
                      </a:endParaRPr>
                    </a:p>
                  </a:txBody>
                  <a:tcPr marL="9525" marR="9525" marT="9525" marB="0"/>
                </a:tc>
                <a:tc>
                  <a:txBody>
                    <a:bodyPr/>
                    <a:lstStyle/>
                    <a:p>
                      <a:pPr algn="l" fontAlgn="t"/>
                      <a:r>
                        <a:rPr lang="en-US" sz="1400" u="none" strike="noStrike">
                          <a:effectLst/>
                        </a:rPr>
                        <a:t>Bone formation; aids in over 300 enzyme functions; aids nerve and heart function; required in energy-yeilding compounds like insulin</a:t>
                      </a:r>
                      <a:endParaRPr lang="en-US" sz="1400" b="0" i="0" u="none" strike="noStrike">
                        <a:solidFill>
                          <a:srgbClr val="000000"/>
                        </a:solidFill>
                        <a:effectLst/>
                        <a:latin typeface="Calibri" panose="020F0502020204030204" pitchFamily="34" charset="0"/>
                      </a:endParaRPr>
                    </a:p>
                  </a:txBody>
                  <a:tcPr marL="9525" marR="9525" marT="9525" marB="0"/>
                </a:tc>
                <a:extLst>
                  <a:ext uri="{0D108BD9-81ED-4DB2-BD59-A6C34878D82A}">
                    <a16:rowId xmlns:a16="http://schemas.microsoft.com/office/drawing/2014/main" val="3192747448"/>
                  </a:ext>
                </a:extLst>
              </a:tr>
              <a:tr h="419058">
                <a:tc>
                  <a:txBody>
                    <a:bodyPr/>
                    <a:lstStyle/>
                    <a:p>
                      <a:pPr algn="ctr" fontAlgn="t"/>
                      <a:r>
                        <a:rPr lang="en-US" sz="2000" u="none" strike="noStrike">
                          <a:effectLst/>
                        </a:rPr>
                        <a:t>Sulfur</a:t>
                      </a:r>
                      <a:endParaRPr lang="en-US" sz="2000" b="0" i="0" u="none" strike="noStrike">
                        <a:solidFill>
                          <a:srgbClr val="000000"/>
                        </a:solidFill>
                        <a:effectLst/>
                        <a:latin typeface="Calibri" panose="020F0502020204030204" pitchFamily="34" charset="0"/>
                      </a:endParaRPr>
                    </a:p>
                  </a:txBody>
                  <a:tcPr marL="9525" marR="9525" marT="9525" marB="0"/>
                </a:tc>
                <a:tc>
                  <a:txBody>
                    <a:bodyPr/>
                    <a:lstStyle/>
                    <a:p>
                      <a:pPr algn="l" fontAlgn="t"/>
                      <a:r>
                        <a:rPr lang="en-US" sz="1400" u="none" strike="noStrike">
                          <a:effectLst/>
                        </a:rPr>
                        <a:t>Part of vitamins and amino acids; aids in drug detoxification in the liver; acid/base balance</a:t>
                      </a:r>
                      <a:endParaRPr lang="en-US" sz="1400" b="0" i="0" u="none" strike="noStrike">
                        <a:solidFill>
                          <a:srgbClr val="000000"/>
                        </a:solidFill>
                        <a:effectLst/>
                        <a:latin typeface="Calibri" panose="020F0502020204030204" pitchFamily="34" charset="0"/>
                      </a:endParaRPr>
                    </a:p>
                  </a:txBody>
                  <a:tcPr marL="9525" marR="9525" marT="9525" marB="0"/>
                </a:tc>
                <a:extLst>
                  <a:ext uri="{0D108BD9-81ED-4DB2-BD59-A6C34878D82A}">
                    <a16:rowId xmlns:a16="http://schemas.microsoft.com/office/drawing/2014/main" val="4061232574"/>
                  </a:ext>
                </a:extLst>
              </a:tr>
            </a:tbl>
          </a:graphicData>
        </a:graphic>
      </p:graphicFrame>
      <p:sp>
        <p:nvSpPr>
          <p:cNvPr id="5" name="TextBox 4">
            <a:extLst>
              <a:ext uri="{FF2B5EF4-FFF2-40B4-BE49-F238E27FC236}">
                <a16:creationId xmlns:a16="http://schemas.microsoft.com/office/drawing/2014/main" id="{1F3C3B63-4B39-439A-A965-F3AF27B49CA5}"/>
              </a:ext>
            </a:extLst>
          </p:cNvPr>
          <p:cNvSpPr txBox="1"/>
          <p:nvPr/>
        </p:nvSpPr>
        <p:spPr>
          <a:xfrm>
            <a:off x="6107824" y="6596390"/>
            <a:ext cx="6091381" cy="2616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en-US" sz="1050">
                <a:solidFill>
                  <a:schemeClr val="bg1"/>
                </a:solidFill>
                <a:ea typeface="+mn-lt"/>
                <a:cs typeface="+mn-lt"/>
              </a:rPr>
              <a:t>Adapted from Gordon &amp; Wardlaw. </a:t>
            </a:r>
            <a:r>
              <a:rPr lang="en-US" sz="1050" i="1">
                <a:solidFill>
                  <a:schemeClr val="bg1"/>
                </a:solidFill>
                <a:ea typeface="+mn-lt"/>
                <a:cs typeface="+mn-lt"/>
              </a:rPr>
              <a:t>Contemporary nutrition 6th ed. </a:t>
            </a:r>
            <a:r>
              <a:rPr lang="en-US" sz="1050">
                <a:solidFill>
                  <a:schemeClr val="bg1"/>
                </a:solidFill>
                <a:ea typeface="+mn-lt"/>
                <a:cs typeface="+mn-lt"/>
              </a:rPr>
              <a:t>2004</a:t>
            </a:r>
            <a:endParaRPr lang="en-US" sz="1400" i="1">
              <a:solidFill>
                <a:schemeClr val="bg1"/>
              </a:solidFill>
              <a:ea typeface="+mn-lt"/>
              <a:cs typeface="+mn-lt"/>
            </a:endParaRPr>
          </a:p>
        </p:txBody>
      </p:sp>
    </p:spTree>
    <p:extLst>
      <p:ext uri="{BB962C8B-B14F-4D97-AF65-F5344CB8AC3E}">
        <p14:creationId xmlns:p14="http://schemas.microsoft.com/office/powerpoint/2010/main" val="29313924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Minerals- Trace</a:t>
            </a:r>
          </a:p>
        </p:txBody>
      </p:sp>
      <p:graphicFrame>
        <p:nvGraphicFramePr>
          <p:cNvPr id="3" name="Table 2">
            <a:extLst>
              <a:ext uri="{FF2B5EF4-FFF2-40B4-BE49-F238E27FC236}">
                <a16:creationId xmlns:a16="http://schemas.microsoft.com/office/drawing/2014/main" id="{DDD7FF11-139F-46DF-94B8-C13CCFCFC7D8}"/>
              </a:ext>
            </a:extLst>
          </p:cNvPr>
          <p:cNvGraphicFramePr>
            <a:graphicFrameLocks noGrp="1"/>
          </p:cNvGraphicFramePr>
          <p:nvPr>
            <p:extLst>
              <p:ext uri="{D42A27DB-BD31-4B8C-83A1-F6EECF244321}">
                <p14:modId xmlns:p14="http://schemas.microsoft.com/office/powerpoint/2010/main" val="3382479519"/>
              </p:ext>
            </p:extLst>
          </p:nvPr>
        </p:nvGraphicFramePr>
        <p:xfrm>
          <a:off x="861848" y="1387931"/>
          <a:ext cx="10255331" cy="4979233"/>
        </p:xfrm>
        <a:graphic>
          <a:graphicData uri="http://schemas.openxmlformats.org/drawingml/2006/table">
            <a:tbl>
              <a:tblPr firstRow="1" bandRow="1">
                <a:tableStyleId>{93296810-A885-4BE3-A3E7-6D5BEEA58F35}</a:tableStyleId>
              </a:tblPr>
              <a:tblGrid>
                <a:gridCol w="4108814">
                  <a:extLst>
                    <a:ext uri="{9D8B030D-6E8A-4147-A177-3AD203B41FA5}">
                      <a16:colId xmlns:a16="http://schemas.microsoft.com/office/drawing/2014/main" val="1065761790"/>
                    </a:ext>
                  </a:extLst>
                </a:gridCol>
                <a:gridCol w="6146517">
                  <a:extLst>
                    <a:ext uri="{9D8B030D-6E8A-4147-A177-3AD203B41FA5}">
                      <a16:colId xmlns:a16="http://schemas.microsoft.com/office/drawing/2014/main" val="3456573019"/>
                    </a:ext>
                  </a:extLst>
                </a:gridCol>
              </a:tblGrid>
              <a:tr h="146702">
                <a:tc>
                  <a:txBody>
                    <a:bodyPr/>
                    <a:lstStyle/>
                    <a:p>
                      <a:pPr algn="ctr" fontAlgn="b"/>
                      <a:r>
                        <a:rPr lang="en-US" sz="1100" u="none" strike="noStrike">
                          <a:effectLst/>
                        </a:rPr>
                        <a:t>Mineral</a:t>
                      </a:r>
                      <a:endParaRPr lang="en-US" sz="1100" b="1" i="0" u="none" strike="noStrike">
                        <a:solidFill>
                          <a:srgbClr val="000000"/>
                        </a:solidFill>
                        <a:effectLst/>
                        <a:latin typeface="Calibri" panose="020F0502020204030204" pitchFamily="34" charset="0"/>
                      </a:endParaRPr>
                    </a:p>
                  </a:txBody>
                  <a:tcPr marL="6496" marR="6496" marT="6496" marB="0" anchor="b"/>
                </a:tc>
                <a:tc>
                  <a:txBody>
                    <a:bodyPr/>
                    <a:lstStyle/>
                    <a:p>
                      <a:pPr algn="ctr" fontAlgn="b"/>
                      <a:r>
                        <a:rPr lang="en-US" sz="1100" u="none" strike="noStrike">
                          <a:effectLst/>
                        </a:rPr>
                        <a:t>Major Functions</a:t>
                      </a:r>
                      <a:endParaRPr lang="en-US" sz="1100" b="1" i="0" u="none" strike="noStrike">
                        <a:solidFill>
                          <a:srgbClr val="000000"/>
                        </a:solidFill>
                        <a:effectLst/>
                        <a:latin typeface="Calibri" panose="020F0502020204030204" pitchFamily="34" charset="0"/>
                      </a:endParaRPr>
                    </a:p>
                  </a:txBody>
                  <a:tcPr marL="6496" marR="6496" marT="6496" marB="0" anchor="b"/>
                </a:tc>
                <a:extLst>
                  <a:ext uri="{0D108BD9-81ED-4DB2-BD59-A6C34878D82A}">
                    <a16:rowId xmlns:a16="http://schemas.microsoft.com/office/drawing/2014/main" val="3658126356"/>
                  </a:ext>
                </a:extLst>
              </a:tr>
              <a:tr h="677625">
                <a:tc>
                  <a:txBody>
                    <a:bodyPr/>
                    <a:lstStyle/>
                    <a:p>
                      <a:pPr algn="ctr" fontAlgn="t"/>
                      <a:endParaRPr lang="en-US" sz="1600" u="none" strike="noStrike">
                        <a:effectLst/>
                      </a:endParaRPr>
                    </a:p>
                    <a:p>
                      <a:pPr algn="ctr" fontAlgn="t"/>
                      <a:r>
                        <a:rPr lang="en-US" sz="1600" u="none" strike="noStrike">
                          <a:effectLst/>
                        </a:rPr>
                        <a:t>Iron</a:t>
                      </a:r>
                      <a:endParaRPr lang="en-US" sz="1600" b="0" i="0" u="none" strike="noStrike">
                        <a:solidFill>
                          <a:srgbClr val="000000"/>
                        </a:solidFill>
                        <a:effectLst/>
                        <a:latin typeface="Calibri" panose="020F0502020204030204" pitchFamily="34" charset="0"/>
                      </a:endParaRPr>
                    </a:p>
                  </a:txBody>
                  <a:tcPr marL="6496" marR="6496" marT="6496" marB="0"/>
                </a:tc>
                <a:tc>
                  <a:txBody>
                    <a:bodyPr/>
                    <a:lstStyle/>
                    <a:p>
                      <a:pPr algn="l" fontAlgn="t"/>
                      <a:r>
                        <a:rPr lang="en-US" sz="1100" u="none" strike="noStrike">
                          <a:effectLst/>
                        </a:rPr>
                        <a:t>Components of hemoglobin, myoglobin, and other key compounds used in respiration; part of enzymes, proteins, and compounds used in energy; immune function; cognitive development; detoxification in liver; bone health</a:t>
                      </a:r>
                      <a:endParaRPr lang="en-US" sz="1100" b="0" i="0" u="none" strike="noStrike">
                        <a:solidFill>
                          <a:srgbClr val="000000"/>
                        </a:solidFill>
                        <a:effectLst/>
                        <a:latin typeface="Calibri" panose="020F0502020204030204" pitchFamily="34" charset="0"/>
                      </a:endParaRPr>
                    </a:p>
                  </a:txBody>
                  <a:tcPr marL="6496" marR="6496" marT="6496" marB="0"/>
                </a:tc>
                <a:extLst>
                  <a:ext uri="{0D108BD9-81ED-4DB2-BD59-A6C34878D82A}">
                    <a16:rowId xmlns:a16="http://schemas.microsoft.com/office/drawing/2014/main" val="3638726636"/>
                  </a:ext>
                </a:extLst>
              </a:tr>
              <a:tr h="677625">
                <a:tc>
                  <a:txBody>
                    <a:bodyPr/>
                    <a:lstStyle/>
                    <a:p>
                      <a:pPr algn="ctr" fontAlgn="t"/>
                      <a:endParaRPr lang="en-US" sz="1600" u="none" strike="noStrike">
                        <a:effectLst/>
                      </a:endParaRPr>
                    </a:p>
                    <a:p>
                      <a:pPr algn="ctr" fontAlgn="t"/>
                      <a:r>
                        <a:rPr lang="en-US" sz="1600" u="none" strike="noStrike">
                          <a:effectLst/>
                        </a:rPr>
                        <a:t>Zinc</a:t>
                      </a:r>
                      <a:endParaRPr lang="en-US" sz="1600" b="0" i="0" u="none" strike="noStrike">
                        <a:solidFill>
                          <a:srgbClr val="000000"/>
                        </a:solidFill>
                        <a:effectLst/>
                        <a:latin typeface="Calibri" panose="020F0502020204030204" pitchFamily="34" charset="0"/>
                      </a:endParaRPr>
                    </a:p>
                  </a:txBody>
                  <a:tcPr marL="6496" marR="6496" marT="6496" marB="0"/>
                </a:tc>
                <a:tc>
                  <a:txBody>
                    <a:bodyPr/>
                    <a:lstStyle/>
                    <a:p>
                      <a:pPr algn="l" fontAlgn="t"/>
                      <a:r>
                        <a:rPr lang="en-US" sz="1100" u="none" strike="noStrike">
                          <a:effectLst/>
                        </a:rPr>
                        <a:t>Required for nearly 200 enzymes; alcohol metabolism; growth; immunity; wound healing; sexual development; reproduction; antioxidant protection (component of 2 forms of superoxide dismutase); may function in reduction of macular degeneration</a:t>
                      </a:r>
                      <a:endParaRPr lang="en-US" sz="1100" b="0" i="0" u="none" strike="noStrike">
                        <a:solidFill>
                          <a:srgbClr val="000000"/>
                        </a:solidFill>
                        <a:effectLst/>
                        <a:latin typeface="Calibri" panose="020F0502020204030204" pitchFamily="34" charset="0"/>
                      </a:endParaRPr>
                    </a:p>
                  </a:txBody>
                  <a:tcPr marL="6496" marR="6496" marT="6496" marB="0"/>
                </a:tc>
                <a:extLst>
                  <a:ext uri="{0D108BD9-81ED-4DB2-BD59-A6C34878D82A}">
                    <a16:rowId xmlns:a16="http://schemas.microsoft.com/office/drawing/2014/main" val="482836158"/>
                  </a:ext>
                </a:extLst>
              </a:tr>
              <a:tr h="258476">
                <a:tc>
                  <a:txBody>
                    <a:bodyPr/>
                    <a:lstStyle/>
                    <a:p>
                      <a:pPr algn="ctr" fontAlgn="t"/>
                      <a:r>
                        <a:rPr lang="en-US" sz="1600" u="none" strike="noStrike">
                          <a:effectLst/>
                        </a:rPr>
                        <a:t>Selenium</a:t>
                      </a:r>
                      <a:endParaRPr lang="en-US" sz="1600" b="0" i="0" u="none" strike="noStrike">
                        <a:solidFill>
                          <a:srgbClr val="000000"/>
                        </a:solidFill>
                        <a:effectLst/>
                        <a:latin typeface="Calibri" panose="020F0502020204030204" pitchFamily="34" charset="0"/>
                      </a:endParaRPr>
                    </a:p>
                  </a:txBody>
                  <a:tcPr marL="6496" marR="6496" marT="6496" marB="0"/>
                </a:tc>
                <a:tc>
                  <a:txBody>
                    <a:bodyPr/>
                    <a:lstStyle/>
                    <a:p>
                      <a:pPr algn="l" fontAlgn="t"/>
                      <a:r>
                        <a:rPr lang="en-US" sz="1100" u="none" strike="noStrike">
                          <a:effectLst/>
                        </a:rPr>
                        <a:t>Part of an antioxidant system; thyroid hormone metabolism</a:t>
                      </a:r>
                      <a:endParaRPr lang="en-US" sz="1100" b="0" i="0" u="none" strike="noStrike">
                        <a:solidFill>
                          <a:srgbClr val="000000"/>
                        </a:solidFill>
                        <a:effectLst/>
                        <a:latin typeface="Calibri" panose="020F0502020204030204" pitchFamily="34" charset="0"/>
                      </a:endParaRPr>
                    </a:p>
                  </a:txBody>
                  <a:tcPr marL="6496" marR="6496" marT="6496" marB="0"/>
                </a:tc>
                <a:extLst>
                  <a:ext uri="{0D108BD9-81ED-4DB2-BD59-A6C34878D82A}">
                    <a16:rowId xmlns:a16="http://schemas.microsoft.com/office/drawing/2014/main" val="3925116150"/>
                  </a:ext>
                </a:extLst>
              </a:tr>
              <a:tr h="335320">
                <a:tc>
                  <a:txBody>
                    <a:bodyPr/>
                    <a:lstStyle/>
                    <a:p>
                      <a:pPr algn="ctr" fontAlgn="t"/>
                      <a:r>
                        <a:rPr lang="en-US" sz="1600" u="none" strike="noStrike">
                          <a:effectLst/>
                        </a:rPr>
                        <a:t>Iodide</a:t>
                      </a:r>
                      <a:endParaRPr lang="en-US" sz="1600" b="0" i="0" u="none" strike="noStrike">
                        <a:solidFill>
                          <a:srgbClr val="000000"/>
                        </a:solidFill>
                        <a:effectLst/>
                        <a:latin typeface="Calibri" panose="020F0502020204030204" pitchFamily="34" charset="0"/>
                      </a:endParaRPr>
                    </a:p>
                  </a:txBody>
                  <a:tcPr marL="6496" marR="6496" marT="6496" marB="0"/>
                </a:tc>
                <a:tc>
                  <a:txBody>
                    <a:bodyPr/>
                    <a:lstStyle/>
                    <a:p>
                      <a:pPr algn="l" fontAlgn="t"/>
                      <a:r>
                        <a:rPr lang="en-US" sz="1100" u="none" strike="noStrike">
                          <a:effectLst/>
                        </a:rPr>
                        <a:t>Component of thyroid hormones</a:t>
                      </a:r>
                      <a:endParaRPr lang="en-US" sz="1100" b="0" i="0" u="none" strike="noStrike">
                        <a:solidFill>
                          <a:srgbClr val="000000"/>
                        </a:solidFill>
                        <a:effectLst/>
                        <a:latin typeface="Calibri" panose="020F0502020204030204" pitchFamily="34" charset="0"/>
                      </a:endParaRPr>
                    </a:p>
                  </a:txBody>
                  <a:tcPr marL="6496" marR="6496" marT="6496" marB="0"/>
                </a:tc>
                <a:extLst>
                  <a:ext uri="{0D108BD9-81ED-4DB2-BD59-A6C34878D82A}">
                    <a16:rowId xmlns:a16="http://schemas.microsoft.com/office/drawing/2014/main" val="671440511"/>
                  </a:ext>
                </a:extLst>
              </a:tr>
              <a:tr h="1229506">
                <a:tc>
                  <a:txBody>
                    <a:bodyPr/>
                    <a:lstStyle/>
                    <a:p>
                      <a:pPr algn="ctr" fontAlgn="t"/>
                      <a:endParaRPr lang="en-US" sz="1600" u="none" strike="noStrike">
                        <a:effectLst/>
                      </a:endParaRPr>
                    </a:p>
                    <a:p>
                      <a:pPr algn="ctr" fontAlgn="t"/>
                      <a:endParaRPr lang="en-US" sz="1600" u="none" strike="noStrike">
                        <a:effectLst/>
                      </a:endParaRPr>
                    </a:p>
                    <a:p>
                      <a:pPr algn="ctr" fontAlgn="t"/>
                      <a:r>
                        <a:rPr lang="en-US" sz="1600" u="none" strike="noStrike">
                          <a:effectLst/>
                        </a:rPr>
                        <a:t>Copper</a:t>
                      </a:r>
                      <a:endParaRPr lang="en-US" sz="1600" b="0" i="0" u="none" strike="noStrike">
                        <a:solidFill>
                          <a:srgbClr val="000000"/>
                        </a:solidFill>
                        <a:effectLst/>
                        <a:latin typeface="Calibri" panose="020F0502020204030204" pitchFamily="34" charset="0"/>
                      </a:endParaRPr>
                    </a:p>
                  </a:txBody>
                  <a:tcPr marL="6496" marR="6496" marT="6496" marB="0"/>
                </a:tc>
                <a:tc>
                  <a:txBody>
                    <a:bodyPr/>
                    <a:lstStyle/>
                    <a:p>
                      <a:pPr algn="l" fontAlgn="t"/>
                      <a:r>
                        <a:rPr lang="en-US" sz="1100" u="none" strike="noStrike">
                          <a:effectLst/>
                        </a:rPr>
                        <a:t>Involved in iron metabolism by aiding the enzyme that releases iron from storage and operates in a process that transports iron and forms hemoglobin; used in enzymes that create cross-links in connective tissue; used in enzymes that defend against free radicals (such as SOD) or other enzymes of the brain and nervous system; immune function; blood clotting; blood lipoprotein metabolism; involved with enzymes of protein metabolism and hormone synthesis</a:t>
                      </a:r>
                      <a:endParaRPr lang="en-US" sz="1100" b="0" i="0" u="none" strike="noStrike">
                        <a:solidFill>
                          <a:srgbClr val="000000"/>
                        </a:solidFill>
                        <a:effectLst/>
                        <a:latin typeface="Calibri" panose="020F0502020204030204" pitchFamily="34" charset="0"/>
                      </a:endParaRPr>
                    </a:p>
                  </a:txBody>
                  <a:tcPr marL="6496" marR="6496" marT="6496" marB="0"/>
                </a:tc>
                <a:extLst>
                  <a:ext uri="{0D108BD9-81ED-4DB2-BD59-A6C34878D82A}">
                    <a16:rowId xmlns:a16="http://schemas.microsoft.com/office/drawing/2014/main" val="930057446"/>
                  </a:ext>
                </a:extLst>
              </a:tr>
              <a:tr h="356277">
                <a:tc>
                  <a:txBody>
                    <a:bodyPr/>
                    <a:lstStyle/>
                    <a:p>
                      <a:pPr algn="ctr" fontAlgn="t"/>
                      <a:r>
                        <a:rPr lang="en-US" sz="1600" u="none" strike="noStrike">
                          <a:effectLst/>
                        </a:rPr>
                        <a:t>Fluoride</a:t>
                      </a:r>
                      <a:endParaRPr lang="en-US" sz="1600" b="0" i="0" u="none" strike="noStrike">
                        <a:solidFill>
                          <a:srgbClr val="000000"/>
                        </a:solidFill>
                        <a:effectLst/>
                        <a:latin typeface="Calibri" panose="020F0502020204030204" pitchFamily="34" charset="0"/>
                      </a:endParaRPr>
                    </a:p>
                  </a:txBody>
                  <a:tcPr marL="6496" marR="6496" marT="6496" marB="0"/>
                </a:tc>
                <a:tc>
                  <a:txBody>
                    <a:bodyPr/>
                    <a:lstStyle/>
                    <a:p>
                      <a:pPr algn="l" fontAlgn="t"/>
                      <a:r>
                        <a:rPr lang="en-US" sz="1100" u="none" strike="noStrike">
                          <a:effectLst/>
                        </a:rPr>
                        <a:t>Increases resistance of tooth enamel against acids and bacteria that cause dental caries</a:t>
                      </a:r>
                      <a:endParaRPr lang="en-US" sz="1100" b="0" i="0" u="none" strike="noStrike">
                        <a:solidFill>
                          <a:srgbClr val="000000"/>
                        </a:solidFill>
                        <a:effectLst/>
                        <a:latin typeface="Calibri" panose="020F0502020204030204" pitchFamily="34" charset="0"/>
                      </a:endParaRPr>
                    </a:p>
                  </a:txBody>
                  <a:tcPr marL="6496" marR="6496" marT="6496" marB="0"/>
                </a:tc>
                <a:extLst>
                  <a:ext uri="{0D108BD9-81ED-4DB2-BD59-A6C34878D82A}">
                    <a16:rowId xmlns:a16="http://schemas.microsoft.com/office/drawing/2014/main" val="3443133646"/>
                  </a:ext>
                </a:extLst>
              </a:tr>
              <a:tr h="349292">
                <a:tc>
                  <a:txBody>
                    <a:bodyPr/>
                    <a:lstStyle/>
                    <a:p>
                      <a:pPr algn="ctr" fontAlgn="t"/>
                      <a:r>
                        <a:rPr lang="en-US" sz="1600" u="none" strike="noStrike">
                          <a:effectLst/>
                        </a:rPr>
                        <a:t>Chromium</a:t>
                      </a:r>
                      <a:endParaRPr lang="en-US" sz="1600" b="0" i="0" u="none" strike="noStrike">
                        <a:solidFill>
                          <a:srgbClr val="000000"/>
                        </a:solidFill>
                        <a:effectLst/>
                        <a:latin typeface="Calibri" panose="020F0502020204030204" pitchFamily="34" charset="0"/>
                      </a:endParaRPr>
                    </a:p>
                  </a:txBody>
                  <a:tcPr marL="6496" marR="6496" marT="6496" marB="0"/>
                </a:tc>
                <a:tc>
                  <a:txBody>
                    <a:bodyPr/>
                    <a:lstStyle/>
                    <a:p>
                      <a:pPr algn="l" fontAlgn="t"/>
                      <a:r>
                        <a:rPr lang="en-US" sz="1100" u="none" strike="noStrike">
                          <a:effectLst/>
                        </a:rPr>
                        <a:t>Enhances insulin action to enhance glucose uptake to cells</a:t>
                      </a:r>
                      <a:endParaRPr lang="en-US" sz="1100" b="0" i="0" u="none" strike="noStrike">
                        <a:solidFill>
                          <a:srgbClr val="000000"/>
                        </a:solidFill>
                        <a:effectLst/>
                        <a:latin typeface="Calibri" panose="020F0502020204030204" pitchFamily="34" charset="0"/>
                      </a:endParaRPr>
                    </a:p>
                  </a:txBody>
                  <a:tcPr marL="6496" marR="6496" marT="6496" marB="0"/>
                </a:tc>
                <a:extLst>
                  <a:ext uri="{0D108BD9-81ED-4DB2-BD59-A6C34878D82A}">
                    <a16:rowId xmlns:a16="http://schemas.microsoft.com/office/drawing/2014/main" val="1675252227"/>
                  </a:ext>
                </a:extLst>
              </a:tr>
              <a:tr h="670640">
                <a:tc>
                  <a:txBody>
                    <a:bodyPr/>
                    <a:lstStyle/>
                    <a:p>
                      <a:pPr algn="ctr" fontAlgn="t"/>
                      <a:endParaRPr lang="en-US" sz="1600" u="none" strike="noStrike">
                        <a:effectLst/>
                      </a:endParaRPr>
                    </a:p>
                    <a:p>
                      <a:pPr algn="ctr" fontAlgn="t"/>
                      <a:r>
                        <a:rPr lang="en-US" sz="1600" u="none" strike="noStrike">
                          <a:effectLst/>
                        </a:rPr>
                        <a:t>Manganese</a:t>
                      </a:r>
                      <a:endParaRPr lang="en-US" sz="1600" b="0" i="0" u="none" strike="noStrike">
                        <a:solidFill>
                          <a:srgbClr val="000000"/>
                        </a:solidFill>
                        <a:effectLst/>
                        <a:latin typeface="Calibri" panose="020F0502020204030204" pitchFamily="34" charset="0"/>
                      </a:endParaRPr>
                    </a:p>
                  </a:txBody>
                  <a:tcPr marL="6496" marR="6496" marT="6496" marB="0"/>
                </a:tc>
                <a:tc>
                  <a:txBody>
                    <a:bodyPr/>
                    <a:lstStyle/>
                    <a:p>
                      <a:pPr algn="l" fontAlgn="t"/>
                      <a:r>
                        <a:rPr lang="en-US" sz="1100" u="none" strike="noStrike">
                          <a:effectLst/>
                        </a:rPr>
                        <a:t>Often substituted with magnesium in metabolic processes; cofactor of some enzymes such as those involved in carbohydrate metabolism; works with some antioxidant systems (such as SOD); important in bone formation</a:t>
                      </a:r>
                      <a:endParaRPr lang="en-US" sz="1100" b="0" i="0" u="none" strike="noStrike">
                        <a:solidFill>
                          <a:srgbClr val="000000"/>
                        </a:solidFill>
                        <a:effectLst/>
                        <a:latin typeface="Calibri" panose="020F0502020204030204" pitchFamily="34" charset="0"/>
                      </a:endParaRPr>
                    </a:p>
                  </a:txBody>
                  <a:tcPr marL="6496" marR="6496" marT="6496" marB="0"/>
                </a:tc>
                <a:extLst>
                  <a:ext uri="{0D108BD9-81ED-4DB2-BD59-A6C34878D82A}">
                    <a16:rowId xmlns:a16="http://schemas.microsoft.com/office/drawing/2014/main" val="65514809"/>
                  </a:ext>
                </a:extLst>
              </a:tr>
              <a:tr h="230532">
                <a:tc>
                  <a:txBody>
                    <a:bodyPr/>
                    <a:lstStyle/>
                    <a:p>
                      <a:pPr algn="ctr" fontAlgn="t"/>
                      <a:r>
                        <a:rPr lang="en-US" sz="1600" u="none" strike="noStrike">
                          <a:effectLst/>
                        </a:rPr>
                        <a:t>Molybdenum</a:t>
                      </a:r>
                      <a:endParaRPr lang="en-US" sz="1600" b="0" i="0" u="none" strike="noStrike">
                        <a:solidFill>
                          <a:srgbClr val="000000"/>
                        </a:solidFill>
                        <a:effectLst/>
                        <a:latin typeface="Calibri" panose="020F0502020204030204" pitchFamily="34" charset="0"/>
                      </a:endParaRPr>
                    </a:p>
                  </a:txBody>
                  <a:tcPr marL="6496" marR="6496" marT="6496" marB="0"/>
                </a:tc>
                <a:tc>
                  <a:txBody>
                    <a:bodyPr/>
                    <a:lstStyle/>
                    <a:p>
                      <a:pPr algn="l" fontAlgn="t"/>
                      <a:r>
                        <a:rPr lang="en-US" sz="1100" u="none" strike="noStrike">
                          <a:effectLst/>
                        </a:rPr>
                        <a:t>Aids in action of several enzymes</a:t>
                      </a:r>
                      <a:endParaRPr lang="en-US" sz="1100" b="0" i="0" u="none" strike="noStrike">
                        <a:solidFill>
                          <a:srgbClr val="000000"/>
                        </a:solidFill>
                        <a:effectLst/>
                        <a:latin typeface="Calibri" panose="020F0502020204030204" pitchFamily="34" charset="0"/>
                      </a:endParaRPr>
                    </a:p>
                  </a:txBody>
                  <a:tcPr marL="6496" marR="6496" marT="6496" marB="0"/>
                </a:tc>
                <a:extLst>
                  <a:ext uri="{0D108BD9-81ED-4DB2-BD59-A6C34878D82A}">
                    <a16:rowId xmlns:a16="http://schemas.microsoft.com/office/drawing/2014/main" val="1781313851"/>
                  </a:ext>
                </a:extLst>
              </a:tr>
            </a:tbl>
          </a:graphicData>
        </a:graphic>
      </p:graphicFrame>
      <p:sp>
        <p:nvSpPr>
          <p:cNvPr id="6" name="TextBox 5">
            <a:extLst>
              <a:ext uri="{FF2B5EF4-FFF2-40B4-BE49-F238E27FC236}">
                <a16:creationId xmlns:a16="http://schemas.microsoft.com/office/drawing/2014/main" id="{C548696F-3501-4F9E-B87A-483F38D48FB0}"/>
              </a:ext>
            </a:extLst>
          </p:cNvPr>
          <p:cNvSpPr txBox="1"/>
          <p:nvPr/>
        </p:nvSpPr>
        <p:spPr>
          <a:xfrm>
            <a:off x="6107824" y="6596390"/>
            <a:ext cx="6091381" cy="2616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en-US" sz="1050">
                <a:solidFill>
                  <a:schemeClr val="bg1"/>
                </a:solidFill>
                <a:ea typeface="+mn-lt"/>
                <a:cs typeface="+mn-lt"/>
              </a:rPr>
              <a:t>Adapted from Gordon &amp; Wardlaw. </a:t>
            </a:r>
            <a:r>
              <a:rPr lang="en-US" sz="1050" i="1">
                <a:solidFill>
                  <a:schemeClr val="bg1"/>
                </a:solidFill>
                <a:ea typeface="+mn-lt"/>
                <a:cs typeface="+mn-lt"/>
              </a:rPr>
              <a:t>Contemporary nutrition 6th ed. </a:t>
            </a:r>
            <a:r>
              <a:rPr lang="en-US" sz="1050">
                <a:solidFill>
                  <a:schemeClr val="bg1"/>
                </a:solidFill>
                <a:ea typeface="+mn-lt"/>
                <a:cs typeface="+mn-lt"/>
              </a:rPr>
              <a:t>2004</a:t>
            </a:r>
            <a:endParaRPr lang="en-US" sz="1400" i="1">
              <a:solidFill>
                <a:schemeClr val="bg1"/>
              </a:solidFill>
              <a:ea typeface="+mn-lt"/>
              <a:cs typeface="+mn-lt"/>
            </a:endParaRPr>
          </a:p>
        </p:txBody>
      </p:sp>
    </p:spTree>
    <p:extLst>
      <p:ext uri="{BB962C8B-B14F-4D97-AF65-F5344CB8AC3E}">
        <p14:creationId xmlns:p14="http://schemas.microsoft.com/office/powerpoint/2010/main" val="14573804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E158A7-C091-0D4C-BB9A-33DA3C9B2475}"/>
              </a:ext>
            </a:extLst>
          </p:cNvPr>
          <p:cNvSpPr>
            <a:spLocks noGrp="1"/>
          </p:cNvSpPr>
          <p:nvPr>
            <p:ph type="title"/>
          </p:nvPr>
        </p:nvSpPr>
        <p:spPr>
          <a:xfrm>
            <a:off x="861847" y="547144"/>
            <a:ext cx="7951338" cy="831716"/>
          </a:xfrm>
        </p:spPr>
        <p:txBody>
          <a:bodyPr/>
          <a:lstStyle/>
          <a:p>
            <a:r>
              <a:rPr lang="en-US"/>
              <a:t>Vitamins, Minerals, and Athletes</a:t>
            </a:r>
          </a:p>
        </p:txBody>
      </p:sp>
      <p:sp>
        <p:nvSpPr>
          <p:cNvPr id="3" name="Text Placeholder 2">
            <a:extLst>
              <a:ext uri="{FF2B5EF4-FFF2-40B4-BE49-F238E27FC236}">
                <a16:creationId xmlns:a16="http://schemas.microsoft.com/office/drawing/2014/main" id="{0EFF185E-D943-8041-AAAF-A2438C586D71}"/>
              </a:ext>
            </a:extLst>
          </p:cNvPr>
          <p:cNvSpPr>
            <a:spLocks noGrp="1"/>
          </p:cNvSpPr>
          <p:nvPr>
            <p:ph type="body" sz="quarter" idx="10"/>
          </p:nvPr>
        </p:nvSpPr>
        <p:spPr>
          <a:xfrm>
            <a:off x="6794560" y="1868653"/>
            <a:ext cx="4902427" cy="1435161"/>
          </a:xfrm>
        </p:spPr>
        <p:txBody>
          <a:bodyPr vert="horz" lIns="91440" tIns="45720" rIns="91440" bIns="45720" rtlCol="0" anchor="t">
            <a:noAutofit/>
          </a:bodyPr>
          <a:lstStyle/>
          <a:p>
            <a:pPr algn="ctr"/>
            <a:r>
              <a:rPr lang="en-US">
                <a:latin typeface="Century Gothic"/>
              </a:rPr>
              <a:t>Recommendations are similar to those to sedentary adults</a:t>
            </a:r>
          </a:p>
          <a:p>
            <a:pPr algn="ctr"/>
            <a:r>
              <a:rPr lang="en-US">
                <a:latin typeface="Century Gothic"/>
              </a:rPr>
              <a:t>Athletes on </a:t>
            </a:r>
            <a:r>
              <a:rPr lang="en-US" b="1">
                <a:latin typeface="Century Gothic"/>
              </a:rPr>
              <a:t>low calorie diets</a:t>
            </a:r>
            <a:r>
              <a:rPr lang="en-US">
                <a:latin typeface="Century Gothic"/>
              </a:rPr>
              <a:t> (&gt;1200 kcals) or </a:t>
            </a:r>
            <a:r>
              <a:rPr lang="en-US" b="1">
                <a:latin typeface="Century Gothic"/>
              </a:rPr>
              <a:t>vegetarians </a:t>
            </a:r>
            <a:r>
              <a:rPr lang="en-US">
                <a:latin typeface="Century Gothic"/>
              </a:rPr>
              <a:t>should consume fortified foods or a multi vitamin</a:t>
            </a:r>
            <a:endParaRPr lang="en-US"/>
          </a:p>
        </p:txBody>
      </p:sp>
      <p:pic>
        <p:nvPicPr>
          <p:cNvPr id="5" name="Graphic 16" descr="Soccer">
            <a:extLst>
              <a:ext uri="{FF2B5EF4-FFF2-40B4-BE49-F238E27FC236}">
                <a16:creationId xmlns:a16="http://schemas.microsoft.com/office/drawing/2014/main" id="{2433F4CF-0CCD-495A-B886-ACA0EBE0049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482024" y="1873546"/>
            <a:ext cx="1568933" cy="1559164"/>
          </a:xfrm>
          <a:prstGeom prst="rect">
            <a:avLst/>
          </a:prstGeom>
        </p:spPr>
      </p:pic>
      <p:grpSp>
        <p:nvGrpSpPr>
          <p:cNvPr id="19" name="Group 18">
            <a:extLst>
              <a:ext uri="{FF2B5EF4-FFF2-40B4-BE49-F238E27FC236}">
                <a16:creationId xmlns:a16="http://schemas.microsoft.com/office/drawing/2014/main" id="{91A654AA-8AFD-411A-A459-0EDEADCA90B4}"/>
              </a:ext>
            </a:extLst>
          </p:cNvPr>
          <p:cNvGrpSpPr/>
          <p:nvPr/>
        </p:nvGrpSpPr>
        <p:grpSpPr>
          <a:xfrm>
            <a:off x="1086745" y="1774376"/>
            <a:ext cx="1958958" cy="1797300"/>
            <a:chOff x="9949531" y="159662"/>
            <a:chExt cx="1958958" cy="1797300"/>
          </a:xfrm>
        </p:grpSpPr>
        <p:sp>
          <p:nvSpPr>
            <p:cNvPr id="7" name="Oval 31">
              <a:extLst>
                <a:ext uri="{FF2B5EF4-FFF2-40B4-BE49-F238E27FC236}">
                  <a16:creationId xmlns:a16="http://schemas.microsoft.com/office/drawing/2014/main" id="{80354534-D88E-4CD2-B0D6-3BA08AB321C6}"/>
                </a:ext>
              </a:extLst>
            </p:cNvPr>
            <p:cNvSpPr/>
            <p:nvPr/>
          </p:nvSpPr>
          <p:spPr>
            <a:xfrm>
              <a:off x="10394394" y="511867"/>
              <a:ext cx="444703" cy="444703"/>
            </a:xfrm>
            <a:prstGeom prst="ellipse">
              <a:avLst/>
            </a:prstGeom>
            <a:solidFill>
              <a:srgbClr val="FFFFFF"/>
            </a:solidFill>
            <a:ln w="38100" cmpd="sng">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Oval 32">
              <a:extLst>
                <a:ext uri="{FF2B5EF4-FFF2-40B4-BE49-F238E27FC236}">
                  <a16:creationId xmlns:a16="http://schemas.microsoft.com/office/drawing/2014/main" id="{89042B02-77D4-4E97-A686-8E1FDE313B03}"/>
                </a:ext>
              </a:extLst>
            </p:cNvPr>
            <p:cNvSpPr/>
            <p:nvPr/>
          </p:nvSpPr>
          <p:spPr>
            <a:xfrm>
              <a:off x="10923878" y="506754"/>
              <a:ext cx="444703" cy="444703"/>
            </a:xfrm>
            <a:prstGeom prst="ellipse">
              <a:avLst/>
            </a:prstGeom>
            <a:solidFill>
              <a:srgbClr val="FFFFFF"/>
            </a:solidFill>
            <a:ln w="38100" cmpd="sng">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Oval 33">
              <a:extLst>
                <a:ext uri="{FF2B5EF4-FFF2-40B4-BE49-F238E27FC236}">
                  <a16:creationId xmlns:a16="http://schemas.microsoft.com/office/drawing/2014/main" id="{42FA1C73-B4DC-4F88-9C19-D76EFF9C4AD7}"/>
                </a:ext>
              </a:extLst>
            </p:cNvPr>
            <p:cNvSpPr/>
            <p:nvPr/>
          </p:nvSpPr>
          <p:spPr>
            <a:xfrm>
              <a:off x="10587530" y="1053696"/>
              <a:ext cx="651440" cy="651440"/>
            </a:xfrm>
            <a:prstGeom prst="ellipse">
              <a:avLst/>
            </a:prstGeom>
            <a:solidFill>
              <a:srgbClr val="FFFFFF"/>
            </a:solidFill>
            <a:ln w="38100" cmpd="sng">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TextBox 34">
              <a:extLst>
                <a:ext uri="{FF2B5EF4-FFF2-40B4-BE49-F238E27FC236}">
                  <a16:creationId xmlns:a16="http://schemas.microsoft.com/office/drawing/2014/main" id="{BC180924-7870-4255-93BD-CE839F8A310D}"/>
                </a:ext>
              </a:extLst>
            </p:cNvPr>
            <p:cNvSpPr txBox="1"/>
            <p:nvPr/>
          </p:nvSpPr>
          <p:spPr>
            <a:xfrm>
              <a:off x="10376952" y="554640"/>
              <a:ext cx="596325" cy="338554"/>
            </a:xfrm>
            <a:prstGeom prst="rect">
              <a:avLst/>
            </a:prstGeom>
            <a:noFill/>
          </p:spPr>
          <p:txBody>
            <a:bodyPr wrap="square" rtlCol="0" anchor="t">
              <a:spAutoFit/>
            </a:bodyPr>
            <a:lstStyle/>
            <a:p>
              <a:r>
                <a:rPr lang="en-US" sz="1600" b="1" err="1"/>
                <a:t>Ca</a:t>
              </a:r>
              <a:endParaRPr lang="en-US" sz="1600" b="1"/>
            </a:p>
          </p:txBody>
        </p:sp>
        <p:sp>
          <p:nvSpPr>
            <p:cNvPr id="15" name="TextBox 36">
              <a:extLst>
                <a:ext uri="{FF2B5EF4-FFF2-40B4-BE49-F238E27FC236}">
                  <a16:creationId xmlns:a16="http://schemas.microsoft.com/office/drawing/2014/main" id="{B9B891C9-6FBC-4929-A198-FD0CEE3C6B7F}"/>
                </a:ext>
              </a:extLst>
            </p:cNvPr>
            <p:cNvSpPr txBox="1"/>
            <p:nvPr/>
          </p:nvSpPr>
          <p:spPr>
            <a:xfrm>
              <a:off x="10658843" y="1185125"/>
              <a:ext cx="722480" cy="369332"/>
            </a:xfrm>
            <a:prstGeom prst="rect">
              <a:avLst/>
            </a:prstGeom>
            <a:noFill/>
          </p:spPr>
          <p:txBody>
            <a:bodyPr wrap="square" rtlCol="0">
              <a:spAutoFit/>
            </a:bodyPr>
            <a:lstStyle/>
            <a:p>
              <a:r>
                <a:rPr lang="en-US" b="1"/>
                <a:t>Mg</a:t>
              </a:r>
            </a:p>
          </p:txBody>
        </p:sp>
        <p:sp>
          <p:nvSpPr>
            <p:cNvPr id="16" name="TextBox 34">
              <a:extLst>
                <a:ext uri="{FF2B5EF4-FFF2-40B4-BE49-F238E27FC236}">
                  <a16:creationId xmlns:a16="http://schemas.microsoft.com/office/drawing/2014/main" id="{D2E3B2F7-74F5-461C-A407-2AE3C7FEE8A3}"/>
                </a:ext>
              </a:extLst>
            </p:cNvPr>
            <p:cNvSpPr txBox="1"/>
            <p:nvPr/>
          </p:nvSpPr>
          <p:spPr>
            <a:xfrm>
              <a:off x="10948451" y="554639"/>
              <a:ext cx="596325" cy="338554"/>
            </a:xfrm>
            <a:prstGeom prst="rect">
              <a:avLst/>
            </a:prstGeom>
            <a:noFill/>
          </p:spPr>
          <p:txBody>
            <a:bodyPr wrap="square" rtlCol="0" anchor="t">
              <a:spAutoFit/>
            </a:bodyPr>
            <a:lstStyle/>
            <a:p>
              <a:r>
                <a:rPr lang="en-US" sz="1600" b="1"/>
                <a:t>Zn</a:t>
              </a:r>
            </a:p>
          </p:txBody>
        </p:sp>
        <p:sp>
          <p:nvSpPr>
            <p:cNvPr id="18" name="Hexagon 8">
              <a:extLst>
                <a:ext uri="{FF2B5EF4-FFF2-40B4-BE49-F238E27FC236}">
                  <a16:creationId xmlns:a16="http://schemas.microsoft.com/office/drawing/2014/main" id="{FB4BDDB5-CFAA-41BB-99DB-33E2BF8500D9}"/>
                </a:ext>
              </a:extLst>
            </p:cNvPr>
            <p:cNvSpPr/>
            <p:nvPr/>
          </p:nvSpPr>
          <p:spPr>
            <a:xfrm rot="10800000">
              <a:off x="9949531" y="159662"/>
              <a:ext cx="1958958" cy="1797300"/>
            </a:xfrm>
            <a:prstGeom prst="hexagon">
              <a:avLst/>
            </a:prstGeom>
            <a:noFill/>
            <a:ln w="57150" cmpd="sng">
              <a:solidFill>
                <a:srgbClr val="036E3D"/>
              </a:solidFill>
              <a:prstDash val="sysDot"/>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20" name="Arrow: Right 19">
            <a:extLst>
              <a:ext uri="{FF2B5EF4-FFF2-40B4-BE49-F238E27FC236}">
                <a16:creationId xmlns:a16="http://schemas.microsoft.com/office/drawing/2014/main" id="{54268883-3DA7-4878-9D35-0ED2DFE86795}"/>
              </a:ext>
            </a:extLst>
          </p:cNvPr>
          <p:cNvSpPr/>
          <p:nvPr/>
        </p:nvSpPr>
        <p:spPr>
          <a:xfrm>
            <a:off x="3402439" y="2406539"/>
            <a:ext cx="725715" cy="353786"/>
          </a:xfrm>
          <a:prstGeom prst="rightArrow">
            <a:avLst/>
          </a:prstGeom>
          <a:solidFill>
            <a:srgbClr val="07512E"/>
          </a:solidFill>
          <a:ln>
            <a:solidFill>
              <a:srgbClr val="0751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 Placeholder 2">
            <a:extLst>
              <a:ext uri="{FF2B5EF4-FFF2-40B4-BE49-F238E27FC236}">
                <a16:creationId xmlns:a16="http://schemas.microsoft.com/office/drawing/2014/main" id="{90961845-DA19-4DB1-8727-B496973A247A}"/>
              </a:ext>
            </a:extLst>
          </p:cNvPr>
          <p:cNvSpPr txBox="1">
            <a:spLocks/>
          </p:cNvSpPr>
          <p:nvPr/>
        </p:nvSpPr>
        <p:spPr>
          <a:xfrm>
            <a:off x="2477374" y="4434015"/>
            <a:ext cx="7237251" cy="1435161"/>
          </a:xfrm>
          <a:prstGeom prst="rect">
            <a:avLst/>
          </a:prstGeom>
        </p:spPr>
        <p:txBody>
          <a:bodyPr vert="horz" lIns="91440" tIns="45720" rIns="91440" bIns="45720" rtlCol="0" anchor="t">
            <a:noAutofit/>
          </a:bodyPr>
          <a:lstStyle>
            <a:lvl1pPr marL="0" indent="0" algn="l" defTabSz="914400" rtl="0" eaLnBrk="1" latinLnBrk="0" hangingPunct="1">
              <a:lnSpc>
                <a:spcPct val="90000"/>
              </a:lnSpc>
              <a:spcBef>
                <a:spcPts val="1000"/>
              </a:spcBef>
              <a:spcAft>
                <a:spcPts val="500"/>
              </a:spcAft>
              <a:buFont typeface="Arial" panose="020B0604020202020204" pitchFamily="34" charset="0"/>
              <a:buNone/>
              <a:defRPr sz="2000" kern="1200">
                <a:solidFill>
                  <a:schemeClr val="tx1"/>
                </a:solidFill>
                <a:latin typeface="Century Gothic" panose="020B0502020202020204" pitchFamily="34" charset="0"/>
                <a:ea typeface="+mn-ea"/>
                <a:cs typeface="+mn-cs"/>
              </a:defRPr>
            </a:lvl1pPr>
            <a:lvl2pPr marL="685800" indent="-228600" algn="l" defTabSz="914400" rtl="0" eaLnBrk="1" latinLnBrk="0" hangingPunct="1">
              <a:lnSpc>
                <a:spcPct val="90000"/>
              </a:lnSpc>
              <a:spcBef>
                <a:spcPts val="500"/>
              </a:spcBef>
              <a:spcAft>
                <a:spcPts val="500"/>
              </a:spcAft>
              <a:buClr>
                <a:srgbClr val="036E3D"/>
              </a:buClr>
              <a:buFont typeface="Wingdings" pitchFamily="2" charset="2"/>
              <a:buChar char="§"/>
              <a:defRPr sz="1600" kern="1200">
                <a:solidFill>
                  <a:schemeClr val="tx1"/>
                </a:solidFill>
                <a:latin typeface="Century Gothic" panose="020B0502020202020204" pitchFamily="34" charset="0"/>
                <a:ea typeface="+mn-ea"/>
                <a:cs typeface="+mn-cs"/>
              </a:defRPr>
            </a:lvl2pPr>
            <a:lvl3pPr marL="1143000" indent="-228600" algn="l" defTabSz="914400" rtl="0" eaLnBrk="1" latinLnBrk="0" hangingPunct="1">
              <a:lnSpc>
                <a:spcPct val="90000"/>
              </a:lnSpc>
              <a:spcBef>
                <a:spcPts val="500"/>
              </a:spcBef>
              <a:spcAft>
                <a:spcPts val="500"/>
              </a:spcAft>
              <a:buClr>
                <a:srgbClr val="036E3D"/>
              </a:buClr>
              <a:buFont typeface="Wingdings" pitchFamily="2" charset="2"/>
              <a:buChar char="§"/>
              <a:defRPr sz="1400" kern="1200">
                <a:solidFill>
                  <a:schemeClr val="tx1"/>
                </a:solidFill>
                <a:latin typeface="Century Gothic" panose="020B0502020202020204" pitchFamily="34" charset="0"/>
                <a:ea typeface="+mn-ea"/>
                <a:cs typeface="+mn-cs"/>
              </a:defRPr>
            </a:lvl3pPr>
            <a:lvl4pPr marL="1600200" indent="-228600" algn="l" defTabSz="914400" rtl="0" eaLnBrk="1" latinLnBrk="0" hangingPunct="1">
              <a:lnSpc>
                <a:spcPct val="90000"/>
              </a:lnSpc>
              <a:spcBef>
                <a:spcPts val="500"/>
              </a:spcBef>
              <a:spcAft>
                <a:spcPts val="500"/>
              </a:spcAft>
              <a:buClr>
                <a:srgbClr val="036E3D"/>
              </a:buClr>
              <a:buFont typeface="Wingdings" pitchFamily="2" charset="2"/>
              <a:buChar char="§"/>
              <a:defRPr sz="1400" kern="1200">
                <a:solidFill>
                  <a:schemeClr val="tx1"/>
                </a:solidFill>
                <a:latin typeface="Century Gothic" panose="020B0502020202020204" pitchFamily="34" charset="0"/>
                <a:ea typeface="+mn-ea"/>
                <a:cs typeface="+mn-cs"/>
              </a:defRPr>
            </a:lvl4pPr>
            <a:lvl5pPr marL="2057400" indent="-228600" algn="l" defTabSz="914400" rtl="0" eaLnBrk="1" latinLnBrk="0" hangingPunct="1">
              <a:lnSpc>
                <a:spcPct val="90000"/>
              </a:lnSpc>
              <a:spcBef>
                <a:spcPts val="500"/>
              </a:spcBef>
              <a:spcAft>
                <a:spcPts val="500"/>
              </a:spcAft>
              <a:buClr>
                <a:srgbClr val="036E3D"/>
              </a:buClr>
              <a:buFont typeface="Wingdings" pitchFamily="2" charset="2"/>
              <a:buChar char="§"/>
              <a:defRPr sz="1400" kern="1200">
                <a:solidFill>
                  <a:schemeClr val="tx1"/>
                </a:solidFill>
                <a:latin typeface="Century Gothic" panose="020B0502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a:latin typeface="Century Gothic"/>
              </a:rPr>
              <a:t>Antioxidant rich diets (vitamins E and C) may be beneficial for athletes</a:t>
            </a:r>
          </a:p>
          <a:p>
            <a:pPr algn="ctr"/>
            <a:r>
              <a:rPr lang="en-US">
                <a:latin typeface="Century Gothic"/>
              </a:rPr>
              <a:t>Consume brightly colored fruits and vegetables</a:t>
            </a:r>
            <a:endParaRPr lang="en-US"/>
          </a:p>
        </p:txBody>
      </p:sp>
      <p:pic>
        <p:nvPicPr>
          <p:cNvPr id="23" name="Graphic 23" descr="Fruit bowl">
            <a:extLst>
              <a:ext uri="{FF2B5EF4-FFF2-40B4-BE49-F238E27FC236}">
                <a16:creationId xmlns:a16="http://schemas.microsoft.com/office/drawing/2014/main" id="{7CA25154-7ACA-4C5C-84FB-67CFDDB73613}"/>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420585" y="4241800"/>
            <a:ext cx="1295399" cy="1313542"/>
          </a:xfrm>
          <a:prstGeom prst="rect">
            <a:avLst/>
          </a:prstGeom>
        </p:spPr>
      </p:pic>
      <p:sp>
        <p:nvSpPr>
          <p:cNvPr id="17" name="TextBox 16">
            <a:extLst>
              <a:ext uri="{FF2B5EF4-FFF2-40B4-BE49-F238E27FC236}">
                <a16:creationId xmlns:a16="http://schemas.microsoft.com/office/drawing/2014/main" id="{EEC15B18-3879-4F38-9C5B-D389CE03042D}"/>
              </a:ext>
            </a:extLst>
          </p:cNvPr>
          <p:cNvSpPr txBox="1"/>
          <p:nvPr/>
        </p:nvSpPr>
        <p:spPr>
          <a:xfrm>
            <a:off x="6107824" y="6596390"/>
            <a:ext cx="6091381" cy="2616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en-US" sz="1050">
                <a:solidFill>
                  <a:schemeClr val="bg1"/>
                </a:solidFill>
                <a:ea typeface="+mn-lt"/>
                <a:cs typeface="+mn-lt"/>
              </a:rPr>
              <a:t>Gordon &amp; Wardlaw. </a:t>
            </a:r>
            <a:r>
              <a:rPr lang="en-US" sz="1050" i="1">
                <a:solidFill>
                  <a:schemeClr val="bg1"/>
                </a:solidFill>
                <a:ea typeface="+mn-lt"/>
                <a:cs typeface="+mn-lt"/>
              </a:rPr>
              <a:t>Contemporary nutrition 6th ed. </a:t>
            </a:r>
            <a:r>
              <a:rPr lang="en-US" sz="1050">
                <a:solidFill>
                  <a:schemeClr val="bg1"/>
                </a:solidFill>
                <a:ea typeface="+mn-lt"/>
                <a:cs typeface="+mn-lt"/>
              </a:rPr>
              <a:t>2004</a:t>
            </a:r>
            <a:endParaRPr lang="en-US" sz="1400" i="1">
              <a:solidFill>
                <a:schemeClr val="bg1"/>
              </a:solidFill>
              <a:ea typeface="+mn-lt"/>
              <a:cs typeface="+mn-lt"/>
            </a:endParaRPr>
          </a:p>
        </p:txBody>
      </p:sp>
      <p:cxnSp>
        <p:nvCxnSpPr>
          <p:cNvPr id="21" name="Straight Connector 20">
            <a:extLst>
              <a:ext uri="{FF2B5EF4-FFF2-40B4-BE49-F238E27FC236}">
                <a16:creationId xmlns:a16="http://schemas.microsoft.com/office/drawing/2014/main" id="{9FF3A677-9554-F142-9A2D-4792EA26801D}"/>
              </a:ext>
            </a:extLst>
          </p:cNvPr>
          <p:cNvCxnSpPr>
            <a:cxnSpLocks/>
          </p:cNvCxnSpPr>
          <p:nvPr/>
        </p:nvCxnSpPr>
        <p:spPr>
          <a:xfrm>
            <a:off x="861847" y="1114097"/>
            <a:ext cx="7031422" cy="0"/>
          </a:xfrm>
          <a:prstGeom prst="line">
            <a:avLst/>
          </a:prstGeom>
          <a:ln w="381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351741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E158A7-C091-0D4C-BB9A-33DA3C9B2475}"/>
              </a:ext>
            </a:extLst>
          </p:cNvPr>
          <p:cNvSpPr>
            <a:spLocks noGrp="1"/>
          </p:cNvSpPr>
          <p:nvPr>
            <p:ph type="title"/>
          </p:nvPr>
        </p:nvSpPr>
        <p:spPr>
          <a:xfrm>
            <a:off x="861847" y="538073"/>
            <a:ext cx="10508569" cy="849858"/>
          </a:xfrm>
        </p:spPr>
        <p:txBody>
          <a:bodyPr/>
          <a:lstStyle/>
          <a:p>
            <a:r>
              <a:rPr lang="en-US"/>
              <a:t>Water &amp; Hydration</a:t>
            </a:r>
          </a:p>
        </p:txBody>
      </p:sp>
      <p:sp>
        <p:nvSpPr>
          <p:cNvPr id="3" name="Text Placeholder 2">
            <a:extLst>
              <a:ext uri="{FF2B5EF4-FFF2-40B4-BE49-F238E27FC236}">
                <a16:creationId xmlns:a16="http://schemas.microsoft.com/office/drawing/2014/main" id="{0EFF185E-D943-8041-AAAF-A2438C586D71}"/>
              </a:ext>
            </a:extLst>
          </p:cNvPr>
          <p:cNvSpPr>
            <a:spLocks noGrp="1"/>
          </p:cNvSpPr>
          <p:nvPr>
            <p:ph type="body" sz="quarter" idx="10"/>
          </p:nvPr>
        </p:nvSpPr>
        <p:spPr>
          <a:xfrm>
            <a:off x="861847" y="1478583"/>
            <a:ext cx="6063570" cy="4546660"/>
          </a:xfrm>
        </p:spPr>
        <p:txBody>
          <a:bodyPr vert="horz" lIns="91440" tIns="45720" rIns="91440" bIns="45720" rtlCol="0" anchor="t">
            <a:noAutofit/>
          </a:bodyPr>
          <a:lstStyle/>
          <a:p>
            <a:r>
              <a:rPr lang="en-US" sz="2400" b="1">
                <a:latin typeface="Century Gothic"/>
              </a:rPr>
              <a:t>Water (H₂O) </a:t>
            </a:r>
            <a:r>
              <a:rPr lang="en-US">
                <a:latin typeface="Century Gothic"/>
              </a:rPr>
              <a:t>is the greatest component of the human body.</a:t>
            </a:r>
            <a:endParaRPr lang="en-US" b="1"/>
          </a:p>
          <a:p>
            <a:r>
              <a:rPr lang="en-US">
                <a:latin typeface="Century Gothic"/>
              </a:rPr>
              <a:t>Used as a solvent in the body</a:t>
            </a:r>
          </a:p>
          <a:p>
            <a:r>
              <a:rPr lang="en-US">
                <a:latin typeface="Century Gothic"/>
              </a:rPr>
              <a:t>Makes up approximately </a:t>
            </a:r>
            <a:r>
              <a:rPr lang="en-US" b="1">
                <a:latin typeface="Century Gothic"/>
              </a:rPr>
              <a:t>50-70%</a:t>
            </a:r>
            <a:r>
              <a:rPr lang="en-US">
                <a:latin typeface="Century Gothic"/>
              </a:rPr>
              <a:t> of body mass</a:t>
            </a:r>
            <a:endParaRPr lang="en-US"/>
          </a:p>
          <a:p>
            <a:r>
              <a:rPr lang="en-US">
                <a:latin typeface="Century Gothic"/>
              </a:rPr>
              <a:t>~ 10 gallons</a:t>
            </a:r>
            <a:endParaRPr lang="en-US"/>
          </a:p>
          <a:p>
            <a:r>
              <a:rPr lang="en-US">
                <a:latin typeface="Century Gothic"/>
              </a:rPr>
              <a:t>~ 40 liters</a:t>
            </a:r>
            <a:endParaRPr lang="en-US"/>
          </a:p>
          <a:p>
            <a:r>
              <a:rPr lang="en-US">
                <a:latin typeface="Century Gothic"/>
              </a:rPr>
              <a:t>~ 165 cups of water</a:t>
            </a:r>
            <a:endParaRPr lang="en-US"/>
          </a:p>
          <a:p>
            <a:endParaRPr lang="en-US"/>
          </a:p>
          <a:p>
            <a:endParaRPr lang="en-CA"/>
          </a:p>
        </p:txBody>
      </p:sp>
      <p:grpSp>
        <p:nvGrpSpPr>
          <p:cNvPr id="7" name="Group 14">
            <a:extLst>
              <a:ext uri="{FF2B5EF4-FFF2-40B4-BE49-F238E27FC236}">
                <a16:creationId xmlns:a16="http://schemas.microsoft.com/office/drawing/2014/main" id="{FA2FF682-B4BE-4A4F-894E-E259A9C5EF9A}"/>
              </a:ext>
            </a:extLst>
          </p:cNvPr>
          <p:cNvGrpSpPr/>
          <p:nvPr/>
        </p:nvGrpSpPr>
        <p:grpSpPr>
          <a:xfrm>
            <a:off x="4960521" y="3764352"/>
            <a:ext cx="640358" cy="1625570"/>
            <a:chOff x="5992813" y="4398963"/>
            <a:chExt cx="381000" cy="960438"/>
          </a:xfrm>
          <a:solidFill>
            <a:schemeClr val="tx1"/>
          </a:solidFill>
        </p:grpSpPr>
        <p:sp>
          <p:nvSpPr>
            <p:cNvPr id="5" name="Freeform 24">
              <a:extLst>
                <a:ext uri="{FF2B5EF4-FFF2-40B4-BE49-F238E27FC236}">
                  <a16:creationId xmlns:a16="http://schemas.microsoft.com/office/drawing/2014/main" id="{A9863CF9-36E7-4D41-A172-7600E3CDA655}"/>
                </a:ext>
              </a:extLst>
            </p:cNvPr>
            <p:cNvSpPr>
              <a:spLocks/>
            </p:cNvSpPr>
            <p:nvPr/>
          </p:nvSpPr>
          <p:spPr bwMode="auto">
            <a:xfrm>
              <a:off x="6124575" y="4854575"/>
              <a:ext cx="103188" cy="404813"/>
            </a:xfrm>
            <a:custGeom>
              <a:avLst/>
              <a:gdLst>
                <a:gd name="T0" fmla="*/ 65 w 65"/>
                <a:gd name="T1" fmla="*/ 0 h 255"/>
                <a:gd name="T2" fmla="*/ 0 w 65"/>
                <a:gd name="T3" fmla="*/ 0 h 255"/>
                <a:gd name="T4" fmla="*/ 0 w 65"/>
                <a:gd name="T5" fmla="*/ 31 h 255"/>
                <a:gd name="T6" fmla="*/ 34 w 65"/>
                <a:gd name="T7" fmla="*/ 31 h 255"/>
                <a:gd name="T8" fmla="*/ 34 w 65"/>
                <a:gd name="T9" fmla="*/ 112 h 255"/>
                <a:gd name="T10" fmla="*/ 0 w 65"/>
                <a:gd name="T11" fmla="*/ 112 h 255"/>
                <a:gd name="T12" fmla="*/ 0 w 65"/>
                <a:gd name="T13" fmla="*/ 143 h 255"/>
                <a:gd name="T14" fmla="*/ 34 w 65"/>
                <a:gd name="T15" fmla="*/ 143 h 255"/>
                <a:gd name="T16" fmla="*/ 34 w 65"/>
                <a:gd name="T17" fmla="*/ 225 h 255"/>
                <a:gd name="T18" fmla="*/ 0 w 65"/>
                <a:gd name="T19" fmla="*/ 225 h 255"/>
                <a:gd name="T20" fmla="*/ 0 w 65"/>
                <a:gd name="T21" fmla="*/ 255 h 255"/>
                <a:gd name="T22" fmla="*/ 65 w 65"/>
                <a:gd name="T23" fmla="*/ 255 h 255"/>
                <a:gd name="T24" fmla="*/ 65 w 65"/>
                <a:gd name="T25" fmla="*/ 0 h 2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5" h="255">
                  <a:moveTo>
                    <a:pt x="65" y="0"/>
                  </a:moveTo>
                  <a:lnTo>
                    <a:pt x="0" y="0"/>
                  </a:lnTo>
                  <a:lnTo>
                    <a:pt x="0" y="31"/>
                  </a:lnTo>
                  <a:lnTo>
                    <a:pt x="34" y="31"/>
                  </a:lnTo>
                  <a:lnTo>
                    <a:pt x="34" y="112"/>
                  </a:lnTo>
                  <a:lnTo>
                    <a:pt x="0" y="112"/>
                  </a:lnTo>
                  <a:lnTo>
                    <a:pt x="0" y="143"/>
                  </a:lnTo>
                  <a:lnTo>
                    <a:pt x="34" y="143"/>
                  </a:lnTo>
                  <a:lnTo>
                    <a:pt x="34" y="225"/>
                  </a:lnTo>
                  <a:lnTo>
                    <a:pt x="0" y="225"/>
                  </a:lnTo>
                  <a:lnTo>
                    <a:pt x="0" y="255"/>
                  </a:lnTo>
                  <a:lnTo>
                    <a:pt x="65" y="255"/>
                  </a:lnTo>
                  <a:lnTo>
                    <a:pt x="65" y="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US" sz="2400"/>
            </a:p>
          </p:txBody>
        </p:sp>
        <p:sp>
          <p:nvSpPr>
            <p:cNvPr id="6" name="Freeform 25">
              <a:extLst>
                <a:ext uri="{FF2B5EF4-FFF2-40B4-BE49-F238E27FC236}">
                  <a16:creationId xmlns:a16="http://schemas.microsoft.com/office/drawing/2014/main" id="{C257F081-F870-4F72-8A0F-2D2C56B71204}"/>
                </a:ext>
              </a:extLst>
            </p:cNvPr>
            <p:cNvSpPr>
              <a:spLocks noEditPoints="1"/>
            </p:cNvSpPr>
            <p:nvPr/>
          </p:nvSpPr>
          <p:spPr bwMode="auto">
            <a:xfrm>
              <a:off x="5992813" y="4398963"/>
              <a:ext cx="381000" cy="960438"/>
            </a:xfrm>
            <a:custGeom>
              <a:avLst/>
              <a:gdLst>
                <a:gd name="T0" fmla="*/ 240 w 240"/>
                <a:gd name="T1" fmla="*/ 605 h 605"/>
                <a:gd name="T2" fmla="*/ 239 w 240"/>
                <a:gd name="T3" fmla="*/ 361 h 605"/>
                <a:gd name="T4" fmla="*/ 226 w 240"/>
                <a:gd name="T5" fmla="*/ 320 h 605"/>
                <a:gd name="T6" fmla="*/ 220 w 240"/>
                <a:gd name="T7" fmla="*/ 305 h 605"/>
                <a:gd name="T8" fmla="*/ 217 w 240"/>
                <a:gd name="T9" fmla="*/ 288 h 605"/>
                <a:gd name="T10" fmla="*/ 223 w 240"/>
                <a:gd name="T11" fmla="*/ 265 h 605"/>
                <a:gd name="T12" fmla="*/ 232 w 240"/>
                <a:gd name="T13" fmla="*/ 244 h 605"/>
                <a:gd name="T14" fmla="*/ 240 w 240"/>
                <a:gd name="T15" fmla="*/ 209 h 605"/>
                <a:gd name="T16" fmla="*/ 240 w 240"/>
                <a:gd name="T17" fmla="*/ 161 h 605"/>
                <a:gd name="T18" fmla="*/ 236 w 240"/>
                <a:gd name="T19" fmla="*/ 131 h 605"/>
                <a:gd name="T20" fmla="*/ 212 w 240"/>
                <a:gd name="T21" fmla="*/ 93 h 605"/>
                <a:gd name="T22" fmla="*/ 171 w 240"/>
                <a:gd name="T23" fmla="*/ 69 h 605"/>
                <a:gd name="T24" fmla="*/ 70 w 240"/>
                <a:gd name="T25" fmla="*/ 69 h 605"/>
                <a:gd name="T26" fmla="*/ 41 w 240"/>
                <a:gd name="T27" fmla="*/ 84 h 605"/>
                <a:gd name="T28" fmla="*/ 11 w 240"/>
                <a:gd name="T29" fmla="*/ 118 h 605"/>
                <a:gd name="T30" fmla="*/ 1 w 240"/>
                <a:gd name="T31" fmla="*/ 146 h 605"/>
                <a:gd name="T32" fmla="*/ 0 w 240"/>
                <a:gd name="T33" fmla="*/ 202 h 605"/>
                <a:gd name="T34" fmla="*/ 5 w 240"/>
                <a:gd name="T35" fmla="*/ 231 h 605"/>
                <a:gd name="T36" fmla="*/ 15 w 240"/>
                <a:gd name="T37" fmla="*/ 256 h 605"/>
                <a:gd name="T38" fmla="*/ 23 w 240"/>
                <a:gd name="T39" fmla="*/ 280 h 605"/>
                <a:gd name="T40" fmla="*/ 23 w 240"/>
                <a:gd name="T41" fmla="*/ 297 h 605"/>
                <a:gd name="T42" fmla="*/ 15 w 240"/>
                <a:gd name="T43" fmla="*/ 320 h 605"/>
                <a:gd name="T44" fmla="*/ 5 w 240"/>
                <a:gd name="T45" fmla="*/ 346 h 605"/>
                <a:gd name="T46" fmla="*/ 0 w 240"/>
                <a:gd name="T47" fmla="*/ 375 h 605"/>
                <a:gd name="T48" fmla="*/ 54 w 240"/>
                <a:gd name="T49" fmla="*/ 276 h 605"/>
                <a:gd name="T50" fmla="*/ 42 w 240"/>
                <a:gd name="T51" fmla="*/ 244 h 605"/>
                <a:gd name="T52" fmla="*/ 34 w 240"/>
                <a:gd name="T53" fmla="*/ 224 h 605"/>
                <a:gd name="T54" fmla="*/ 31 w 240"/>
                <a:gd name="T55" fmla="*/ 161 h 605"/>
                <a:gd name="T56" fmla="*/ 33 w 240"/>
                <a:gd name="T57" fmla="*/ 145 h 605"/>
                <a:gd name="T58" fmla="*/ 43 w 240"/>
                <a:gd name="T59" fmla="*/ 124 h 605"/>
                <a:gd name="T60" fmla="*/ 60 w 240"/>
                <a:gd name="T61" fmla="*/ 109 h 605"/>
                <a:gd name="T62" fmla="*/ 80 w 240"/>
                <a:gd name="T63" fmla="*/ 97 h 605"/>
                <a:gd name="T64" fmla="*/ 120 w 240"/>
                <a:gd name="T65" fmla="*/ 90 h 605"/>
                <a:gd name="T66" fmla="*/ 153 w 240"/>
                <a:gd name="T67" fmla="*/ 95 h 605"/>
                <a:gd name="T68" fmla="*/ 175 w 240"/>
                <a:gd name="T69" fmla="*/ 105 h 605"/>
                <a:gd name="T70" fmla="*/ 193 w 240"/>
                <a:gd name="T71" fmla="*/ 119 h 605"/>
                <a:gd name="T72" fmla="*/ 205 w 240"/>
                <a:gd name="T73" fmla="*/ 137 h 605"/>
                <a:gd name="T74" fmla="*/ 210 w 240"/>
                <a:gd name="T75" fmla="*/ 161 h 605"/>
                <a:gd name="T76" fmla="*/ 210 w 240"/>
                <a:gd name="T77" fmla="*/ 213 h 605"/>
                <a:gd name="T78" fmla="*/ 198 w 240"/>
                <a:gd name="T79" fmla="*/ 244 h 605"/>
                <a:gd name="T80" fmla="*/ 190 w 240"/>
                <a:gd name="T81" fmla="*/ 264 h 605"/>
                <a:gd name="T82" fmla="*/ 186 w 240"/>
                <a:gd name="T83" fmla="*/ 288 h 605"/>
                <a:gd name="T84" fmla="*/ 194 w 240"/>
                <a:gd name="T85" fmla="*/ 323 h 605"/>
                <a:gd name="T86" fmla="*/ 203 w 240"/>
                <a:gd name="T87" fmla="*/ 344 h 605"/>
                <a:gd name="T88" fmla="*/ 210 w 240"/>
                <a:gd name="T89" fmla="*/ 375 h 605"/>
                <a:gd name="T90" fmla="*/ 31 w 240"/>
                <a:gd name="T91" fmla="*/ 375 h 605"/>
                <a:gd name="T92" fmla="*/ 34 w 240"/>
                <a:gd name="T93" fmla="*/ 354 h 605"/>
                <a:gd name="T94" fmla="*/ 42 w 240"/>
                <a:gd name="T95" fmla="*/ 333 h 605"/>
                <a:gd name="T96" fmla="*/ 54 w 240"/>
                <a:gd name="T97" fmla="*/ 302 h 605"/>
                <a:gd name="T98" fmla="*/ 101 w 240"/>
                <a:gd name="T99" fmla="*/ 61 h 605"/>
                <a:gd name="T100" fmla="*/ 140 w 240"/>
                <a:gd name="T101" fmla="*/ 61 h 605"/>
                <a:gd name="T102" fmla="*/ 120 w 240"/>
                <a:gd name="T103" fmla="*/ 60 h 605"/>
                <a:gd name="T104" fmla="*/ 101 w 240"/>
                <a:gd name="T105" fmla="*/ 61 h 6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40" h="605">
                  <a:moveTo>
                    <a:pt x="0" y="375"/>
                  </a:moveTo>
                  <a:lnTo>
                    <a:pt x="0" y="605"/>
                  </a:lnTo>
                  <a:lnTo>
                    <a:pt x="240" y="605"/>
                  </a:lnTo>
                  <a:lnTo>
                    <a:pt x="240" y="375"/>
                  </a:lnTo>
                  <a:lnTo>
                    <a:pt x="240" y="375"/>
                  </a:lnTo>
                  <a:lnTo>
                    <a:pt x="239" y="361"/>
                  </a:lnTo>
                  <a:lnTo>
                    <a:pt x="237" y="348"/>
                  </a:lnTo>
                  <a:lnTo>
                    <a:pt x="232" y="334"/>
                  </a:lnTo>
                  <a:lnTo>
                    <a:pt x="226" y="320"/>
                  </a:lnTo>
                  <a:lnTo>
                    <a:pt x="226" y="320"/>
                  </a:lnTo>
                  <a:lnTo>
                    <a:pt x="223" y="313"/>
                  </a:lnTo>
                  <a:lnTo>
                    <a:pt x="220" y="305"/>
                  </a:lnTo>
                  <a:lnTo>
                    <a:pt x="218" y="297"/>
                  </a:lnTo>
                  <a:lnTo>
                    <a:pt x="217" y="288"/>
                  </a:lnTo>
                  <a:lnTo>
                    <a:pt x="217" y="288"/>
                  </a:lnTo>
                  <a:lnTo>
                    <a:pt x="218" y="280"/>
                  </a:lnTo>
                  <a:lnTo>
                    <a:pt x="220" y="272"/>
                  </a:lnTo>
                  <a:lnTo>
                    <a:pt x="223" y="265"/>
                  </a:lnTo>
                  <a:lnTo>
                    <a:pt x="226" y="256"/>
                  </a:lnTo>
                  <a:lnTo>
                    <a:pt x="226" y="256"/>
                  </a:lnTo>
                  <a:lnTo>
                    <a:pt x="232" y="244"/>
                  </a:lnTo>
                  <a:lnTo>
                    <a:pt x="236" y="232"/>
                  </a:lnTo>
                  <a:lnTo>
                    <a:pt x="239" y="217"/>
                  </a:lnTo>
                  <a:lnTo>
                    <a:pt x="240" y="209"/>
                  </a:lnTo>
                  <a:lnTo>
                    <a:pt x="240" y="202"/>
                  </a:lnTo>
                  <a:lnTo>
                    <a:pt x="240" y="161"/>
                  </a:lnTo>
                  <a:lnTo>
                    <a:pt x="240" y="161"/>
                  </a:lnTo>
                  <a:lnTo>
                    <a:pt x="240" y="154"/>
                  </a:lnTo>
                  <a:lnTo>
                    <a:pt x="239" y="146"/>
                  </a:lnTo>
                  <a:lnTo>
                    <a:pt x="236" y="131"/>
                  </a:lnTo>
                  <a:lnTo>
                    <a:pt x="230" y="118"/>
                  </a:lnTo>
                  <a:lnTo>
                    <a:pt x="222" y="105"/>
                  </a:lnTo>
                  <a:lnTo>
                    <a:pt x="212" y="93"/>
                  </a:lnTo>
                  <a:lnTo>
                    <a:pt x="199" y="84"/>
                  </a:lnTo>
                  <a:lnTo>
                    <a:pt x="186" y="75"/>
                  </a:lnTo>
                  <a:lnTo>
                    <a:pt x="171" y="69"/>
                  </a:lnTo>
                  <a:lnTo>
                    <a:pt x="171" y="0"/>
                  </a:lnTo>
                  <a:lnTo>
                    <a:pt x="70" y="0"/>
                  </a:lnTo>
                  <a:lnTo>
                    <a:pt x="70" y="69"/>
                  </a:lnTo>
                  <a:lnTo>
                    <a:pt x="70" y="69"/>
                  </a:lnTo>
                  <a:lnTo>
                    <a:pt x="55" y="75"/>
                  </a:lnTo>
                  <a:lnTo>
                    <a:pt x="41" y="84"/>
                  </a:lnTo>
                  <a:lnTo>
                    <a:pt x="29" y="93"/>
                  </a:lnTo>
                  <a:lnTo>
                    <a:pt x="19" y="105"/>
                  </a:lnTo>
                  <a:lnTo>
                    <a:pt x="11" y="118"/>
                  </a:lnTo>
                  <a:lnTo>
                    <a:pt x="5" y="131"/>
                  </a:lnTo>
                  <a:lnTo>
                    <a:pt x="2" y="138"/>
                  </a:lnTo>
                  <a:lnTo>
                    <a:pt x="1" y="146"/>
                  </a:lnTo>
                  <a:lnTo>
                    <a:pt x="0" y="154"/>
                  </a:lnTo>
                  <a:lnTo>
                    <a:pt x="0" y="161"/>
                  </a:lnTo>
                  <a:lnTo>
                    <a:pt x="0" y="202"/>
                  </a:lnTo>
                  <a:lnTo>
                    <a:pt x="0" y="202"/>
                  </a:lnTo>
                  <a:lnTo>
                    <a:pt x="1" y="217"/>
                  </a:lnTo>
                  <a:lnTo>
                    <a:pt x="5" y="231"/>
                  </a:lnTo>
                  <a:lnTo>
                    <a:pt x="9" y="244"/>
                  </a:lnTo>
                  <a:lnTo>
                    <a:pt x="15" y="256"/>
                  </a:lnTo>
                  <a:lnTo>
                    <a:pt x="15" y="256"/>
                  </a:lnTo>
                  <a:lnTo>
                    <a:pt x="18" y="265"/>
                  </a:lnTo>
                  <a:lnTo>
                    <a:pt x="21" y="272"/>
                  </a:lnTo>
                  <a:lnTo>
                    <a:pt x="23" y="280"/>
                  </a:lnTo>
                  <a:lnTo>
                    <a:pt x="24" y="288"/>
                  </a:lnTo>
                  <a:lnTo>
                    <a:pt x="24" y="288"/>
                  </a:lnTo>
                  <a:lnTo>
                    <a:pt x="23" y="297"/>
                  </a:lnTo>
                  <a:lnTo>
                    <a:pt x="21" y="305"/>
                  </a:lnTo>
                  <a:lnTo>
                    <a:pt x="18" y="313"/>
                  </a:lnTo>
                  <a:lnTo>
                    <a:pt x="15" y="320"/>
                  </a:lnTo>
                  <a:lnTo>
                    <a:pt x="15" y="320"/>
                  </a:lnTo>
                  <a:lnTo>
                    <a:pt x="9" y="333"/>
                  </a:lnTo>
                  <a:lnTo>
                    <a:pt x="5" y="346"/>
                  </a:lnTo>
                  <a:lnTo>
                    <a:pt x="1" y="360"/>
                  </a:lnTo>
                  <a:lnTo>
                    <a:pt x="0" y="375"/>
                  </a:lnTo>
                  <a:lnTo>
                    <a:pt x="0" y="375"/>
                  </a:lnTo>
                  <a:close/>
                  <a:moveTo>
                    <a:pt x="55" y="288"/>
                  </a:moveTo>
                  <a:lnTo>
                    <a:pt x="55" y="288"/>
                  </a:lnTo>
                  <a:lnTo>
                    <a:pt x="54" y="276"/>
                  </a:lnTo>
                  <a:lnTo>
                    <a:pt x="51" y="264"/>
                  </a:lnTo>
                  <a:lnTo>
                    <a:pt x="47" y="253"/>
                  </a:lnTo>
                  <a:lnTo>
                    <a:pt x="42" y="244"/>
                  </a:lnTo>
                  <a:lnTo>
                    <a:pt x="42" y="244"/>
                  </a:lnTo>
                  <a:lnTo>
                    <a:pt x="38" y="234"/>
                  </a:lnTo>
                  <a:lnTo>
                    <a:pt x="34" y="224"/>
                  </a:lnTo>
                  <a:lnTo>
                    <a:pt x="32" y="213"/>
                  </a:lnTo>
                  <a:lnTo>
                    <a:pt x="31" y="202"/>
                  </a:lnTo>
                  <a:lnTo>
                    <a:pt x="31" y="161"/>
                  </a:lnTo>
                  <a:lnTo>
                    <a:pt x="31" y="161"/>
                  </a:lnTo>
                  <a:lnTo>
                    <a:pt x="31" y="153"/>
                  </a:lnTo>
                  <a:lnTo>
                    <a:pt x="33" y="145"/>
                  </a:lnTo>
                  <a:lnTo>
                    <a:pt x="35" y="137"/>
                  </a:lnTo>
                  <a:lnTo>
                    <a:pt x="39" y="130"/>
                  </a:lnTo>
                  <a:lnTo>
                    <a:pt x="43" y="124"/>
                  </a:lnTo>
                  <a:lnTo>
                    <a:pt x="48" y="119"/>
                  </a:lnTo>
                  <a:lnTo>
                    <a:pt x="54" y="113"/>
                  </a:lnTo>
                  <a:lnTo>
                    <a:pt x="60" y="109"/>
                  </a:lnTo>
                  <a:lnTo>
                    <a:pt x="66" y="105"/>
                  </a:lnTo>
                  <a:lnTo>
                    <a:pt x="73" y="101"/>
                  </a:lnTo>
                  <a:lnTo>
                    <a:pt x="80" y="97"/>
                  </a:lnTo>
                  <a:lnTo>
                    <a:pt x="88" y="95"/>
                  </a:lnTo>
                  <a:lnTo>
                    <a:pt x="104" y="91"/>
                  </a:lnTo>
                  <a:lnTo>
                    <a:pt x="120" y="90"/>
                  </a:lnTo>
                  <a:lnTo>
                    <a:pt x="120" y="90"/>
                  </a:lnTo>
                  <a:lnTo>
                    <a:pt x="137" y="91"/>
                  </a:lnTo>
                  <a:lnTo>
                    <a:pt x="153" y="95"/>
                  </a:lnTo>
                  <a:lnTo>
                    <a:pt x="160" y="97"/>
                  </a:lnTo>
                  <a:lnTo>
                    <a:pt x="168" y="101"/>
                  </a:lnTo>
                  <a:lnTo>
                    <a:pt x="175" y="105"/>
                  </a:lnTo>
                  <a:lnTo>
                    <a:pt x="182" y="109"/>
                  </a:lnTo>
                  <a:lnTo>
                    <a:pt x="188" y="114"/>
                  </a:lnTo>
                  <a:lnTo>
                    <a:pt x="193" y="119"/>
                  </a:lnTo>
                  <a:lnTo>
                    <a:pt x="198" y="124"/>
                  </a:lnTo>
                  <a:lnTo>
                    <a:pt x="202" y="131"/>
                  </a:lnTo>
                  <a:lnTo>
                    <a:pt x="205" y="137"/>
                  </a:lnTo>
                  <a:lnTo>
                    <a:pt x="207" y="145"/>
                  </a:lnTo>
                  <a:lnTo>
                    <a:pt x="210" y="153"/>
                  </a:lnTo>
                  <a:lnTo>
                    <a:pt x="210" y="161"/>
                  </a:lnTo>
                  <a:lnTo>
                    <a:pt x="210" y="202"/>
                  </a:lnTo>
                  <a:lnTo>
                    <a:pt x="210" y="202"/>
                  </a:lnTo>
                  <a:lnTo>
                    <a:pt x="210" y="213"/>
                  </a:lnTo>
                  <a:lnTo>
                    <a:pt x="206" y="224"/>
                  </a:lnTo>
                  <a:lnTo>
                    <a:pt x="203" y="234"/>
                  </a:lnTo>
                  <a:lnTo>
                    <a:pt x="198" y="244"/>
                  </a:lnTo>
                  <a:lnTo>
                    <a:pt x="198" y="244"/>
                  </a:lnTo>
                  <a:lnTo>
                    <a:pt x="194" y="253"/>
                  </a:lnTo>
                  <a:lnTo>
                    <a:pt x="190" y="264"/>
                  </a:lnTo>
                  <a:lnTo>
                    <a:pt x="187" y="276"/>
                  </a:lnTo>
                  <a:lnTo>
                    <a:pt x="186" y="288"/>
                  </a:lnTo>
                  <a:lnTo>
                    <a:pt x="186" y="288"/>
                  </a:lnTo>
                  <a:lnTo>
                    <a:pt x="187" y="302"/>
                  </a:lnTo>
                  <a:lnTo>
                    <a:pt x="190" y="313"/>
                  </a:lnTo>
                  <a:lnTo>
                    <a:pt x="194" y="323"/>
                  </a:lnTo>
                  <a:lnTo>
                    <a:pt x="198" y="333"/>
                  </a:lnTo>
                  <a:lnTo>
                    <a:pt x="198" y="333"/>
                  </a:lnTo>
                  <a:lnTo>
                    <a:pt x="203" y="344"/>
                  </a:lnTo>
                  <a:lnTo>
                    <a:pt x="206" y="354"/>
                  </a:lnTo>
                  <a:lnTo>
                    <a:pt x="210" y="364"/>
                  </a:lnTo>
                  <a:lnTo>
                    <a:pt x="210" y="375"/>
                  </a:lnTo>
                  <a:lnTo>
                    <a:pt x="210" y="574"/>
                  </a:lnTo>
                  <a:lnTo>
                    <a:pt x="31" y="574"/>
                  </a:lnTo>
                  <a:lnTo>
                    <a:pt x="31" y="375"/>
                  </a:lnTo>
                  <a:lnTo>
                    <a:pt x="31" y="375"/>
                  </a:lnTo>
                  <a:lnTo>
                    <a:pt x="32" y="364"/>
                  </a:lnTo>
                  <a:lnTo>
                    <a:pt x="34" y="354"/>
                  </a:lnTo>
                  <a:lnTo>
                    <a:pt x="38" y="344"/>
                  </a:lnTo>
                  <a:lnTo>
                    <a:pt x="42" y="333"/>
                  </a:lnTo>
                  <a:lnTo>
                    <a:pt x="42" y="333"/>
                  </a:lnTo>
                  <a:lnTo>
                    <a:pt x="47" y="323"/>
                  </a:lnTo>
                  <a:lnTo>
                    <a:pt x="51" y="313"/>
                  </a:lnTo>
                  <a:lnTo>
                    <a:pt x="54" y="302"/>
                  </a:lnTo>
                  <a:lnTo>
                    <a:pt x="55" y="288"/>
                  </a:lnTo>
                  <a:lnTo>
                    <a:pt x="55" y="288"/>
                  </a:lnTo>
                  <a:close/>
                  <a:moveTo>
                    <a:pt x="101" y="61"/>
                  </a:moveTo>
                  <a:lnTo>
                    <a:pt x="101" y="31"/>
                  </a:lnTo>
                  <a:lnTo>
                    <a:pt x="140" y="31"/>
                  </a:lnTo>
                  <a:lnTo>
                    <a:pt x="140" y="61"/>
                  </a:lnTo>
                  <a:lnTo>
                    <a:pt x="140" y="61"/>
                  </a:lnTo>
                  <a:lnTo>
                    <a:pt x="131" y="61"/>
                  </a:lnTo>
                  <a:lnTo>
                    <a:pt x="120" y="60"/>
                  </a:lnTo>
                  <a:lnTo>
                    <a:pt x="111" y="61"/>
                  </a:lnTo>
                  <a:lnTo>
                    <a:pt x="101" y="61"/>
                  </a:lnTo>
                  <a:lnTo>
                    <a:pt x="101" y="6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US" sz="2400"/>
            </a:p>
          </p:txBody>
        </p:sp>
      </p:grpSp>
      <p:pic>
        <p:nvPicPr>
          <p:cNvPr id="8" name="Graphic 8" descr="Skeleton">
            <a:extLst>
              <a:ext uri="{FF2B5EF4-FFF2-40B4-BE49-F238E27FC236}">
                <a16:creationId xmlns:a16="http://schemas.microsoft.com/office/drawing/2014/main" id="{07F0C5E8-ECB3-493E-8D08-9D1A88792CC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063013" y="1275442"/>
            <a:ext cx="1386114" cy="1386114"/>
          </a:xfrm>
          <a:prstGeom prst="rect">
            <a:avLst/>
          </a:prstGeom>
        </p:spPr>
      </p:pic>
      <p:cxnSp>
        <p:nvCxnSpPr>
          <p:cNvPr id="13" name="Straight Arrow Connector 12">
            <a:extLst>
              <a:ext uri="{FF2B5EF4-FFF2-40B4-BE49-F238E27FC236}">
                <a16:creationId xmlns:a16="http://schemas.microsoft.com/office/drawing/2014/main" id="{EA9744FC-4A2D-42B3-8805-1DA8592A944A}"/>
              </a:ext>
            </a:extLst>
          </p:cNvPr>
          <p:cNvCxnSpPr/>
          <p:nvPr/>
        </p:nvCxnSpPr>
        <p:spPr>
          <a:xfrm flipH="1">
            <a:off x="7060588" y="1223632"/>
            <a:ext cx="5534" cy="4412314"/>
          </a:xfrm>
          <a:prstGeom prst="straightConnector1">
            <a:avLst/>
          </a:prstGeom>
          <a:ln w="57150">
            <a:solidFill>
              <a:schemeClr val="bg1">
                <a:lumMod val="75000"/>
              </a:schemeClr>
            </a:solidFill>
          </a:ln>
        </p:spPr>
        <p:style>
          <a:lnRef idx="3">
            <a:schemeClr val="accent3"/>
          </a:lnRef>
          <a:fillRef idx="0">
            <a:schemeClr val="accent3"/>
          </a:fillRef>
          <a:effectRef idx="2">
            <a:schemeClr val="accent3"/>
          </a:effectRef>
          <a:fontRef idx="minor">
            <a:schemeClr val="tx1"/>
          </a:fontRef>
        </p:style>
      </p:cxnSp>
      <p:sp>
        <p:nvSpPr>
          <p:cNvPr id="15" name="Text Placeholder 2">
            <a:extLst>
              <a:ext uri="{FF2B5EF4-FFF2-40B4-BE49-F238E27FC236}">
                <a16:creationId xmlns:a16="http://schemas.microsoft.com/office/drawing/2014/main" id="{763C577F-10A7-4B27-A551-FEEDC2FB590D}"/>
              </a:ext>
            </a:extLst>
          </p:cNvPr>
          <p:cNvSpPr txBox="1">
            <a:spLocks/>
          </p:cNvSpPr>
          <p:nvPr/>
        </p:nvSpPr>
        <p:spPr>
          <a:xfrm>
            <a:off x="8207890" y="1522126"/>
            <a:ext cx="3759427" cy="645946"/>
          </a:xfrm>
          <a:prstGeom prst="rect">
            <a:avLst/>
          </a:prstGeom>
        </p:spPr>
        <p:txBody>
          <a:bodyPr vert="horz" lIns="91440" tIns="45720" rIns="91440" bIns="45720" rtlCol="0" anchor="t">
            <a:noAutofit/>
          </a:bodyPr>
          <a:lstStyle>
            <a:lvl1pPr marL="0" indent="0" algn="l" defTabSz="914400" rtl="0" eaLnBrk="1" latinLnBrk="0" hangingPunct="1">
              <a:lnSpc>
                <a:spcPct val="90000"/>
              </a:lnSpc>
              <a:spcBef>
                <a:spcPts val="1000"/>
              </a:spcBef>
              <a:spcAft>
                <a:spcPts val="500"/>
              </a:spcAft>
              <a:buFont typeface="Arial" panose="020B0604020202020204" pitchFamily="34" charset="0"/>
              <a:buNone/>
              <a:defRPr sz="2000" kern="1200">
                <a:solidFill>
                  <a:schemeClr val="tx1"/>
                </a:solidFill>
                <a:latin typeface="Century Gothic" panose="020B0502020202020204" pitchFamily="34" charset="0"/>
                <a:ea typeface="+mn-ea"/>
                <a:cs typeface="+mn-cs"/>
              </a:defRPr>
            </a:lvl1pPr>
            <a:lvl2pPr marL="685800" indent="-228600" algn="l" defTabSz="914400" rtl="0" eaLnBrk="1" latinLnBrk="0" hangingPunct="1">
              <a:lnSpc>
                <a:spcPct val="90000"/>
              </a:lnSpc>
              <a:spcBef>
                <a:spcPts val="500"/>
              </a:spcBef>
              <a:spcAft>
                <a:spcPts val="500"/>
              </a:spcAft>
              <a:buClr>
                <a:srgbClr val="036E3D"/>
              </a:buClr>
              <a:buFont typeface="Wingdings" pitchFamily="2" charset="2"/>
              <a:buChar char="§"/>
              <a:defRPr sz="1600" kern="1200">
                <a:solidFill>
                  <a:schemeClr val="tx1"/>
                </a:solidFill>
                <a:latin typeface="Century Gothic" panose="020B0502020202020204" pitchFamily="34" charset="0"/>
                <a:ea typeface="+mn-ea"/>
                <a:cs typeface="+mn-cs"/>
              </a:defRPr>
            </a:lvl2pPr>
            <a:lvl3pPr marL="1143000" indent="-228600" algn="l" defTabSz="914400" rtl="0" eaLnBrk="1" latinLnBrk="0" hangingPunct="1">
              <a:lnSpc>
                <a:spcPct val="90000"/>
              </a:lnSpc>
              <a:spcBef>
                <a:spcPts val="500"/>
              </a:spcBef>
              <a:spcAft>
                <a:spcPts val="500"/>
              </a:spcAft>
              <a:buClr>
                <a:srgbClr val="036E3D"/>
              </a:buClr>
              <a:buFont typeface="Wingdings" pitchFamily="2" charset="2"/>
              <a:buChar char="§"/>
              <a:defRPr sz="1400" kern="1200">
                <a:solidFill>
                  <a:schemeClr val="tx1"/>
                </a:solidFill>
                <a:latin typeface="Century Gothic" panose="020B0502020202020204" pitchFamily="34" charset="0"/>
                <a:ea typeface="+mn-ea"/>
                <a:cs typeface="+mn-cs"/>
              </a:defRPr>
            </a:lvl3pPr>
            <a:lvl4pPr marL="1600200" indent="-228600" algn="l" defTabSz="914400" rtl="0" eaLnBrk="1" latinLnBrk="0" hangingPunct="1">
              <a:lnSpc>
                <a:spcPct val="90000"/>
              </a:lnSpc>
              <a:spcBef>
                <a:spcPts val="500"/>
              </a:spcBef>
              <a:spcAft>
                <a:spcPts val="500"/>
              </a:spcAft>
              <a:buClr>
                <a:srgbClr val="036E3D"/>
              </a:buClr>
              <a:buFont typeface="Wingdings" pitchFamily="2" charset="2"/>
              <a:buChar char="§"/>
              <a:defRPr sz="1400" kern="1200">
                <a:solidFill>
                  <a:schemeClr val="tx1"/>
                </a:solidFill>
                <a:latin typeface="Century Gothic" panose="020B0502020202020204" pitchFamily="34" charset="0"/>
                <a:ea typeface="+mn-ea"/>
                <a:cs typeface="+mn-cs"/>
              </a:defRPr>
            </a:lvl4pPr>
            <a:lvl5pPr marL="2057400" indent="-228600" algn="l" defTabSz="914400" rtl="0" eaLnBrk="1" latinLnBrk="0" hangingPunct="1">
              <a:lnSpc>
                <a:spcPct val="90000"/>
              </a:lnSpc>
              <a:spcBef>
                <a:spcPts val="500"/>
              </a:spcBef>
              <a:spcAft>
                <a:spcPts val="500"/>
              </a:spcAft>
              <a:buClr>
                <a:srgbClr val="036E3D"/>
              </a:buClr>
              <a:buFont typeface="Wingdings" pitchFamily="2" charset="2"/>
              <a:buChar char="§"/>
              <a:defRPr sz="1400" kern="1200">
                <a:solidFill>
                  <a:schemeClr val="tx1"/>
                </a:solidFill>
                <a:latin typeface="Century Gothic" panose="020B0502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CA" sz="2400">
                <a:latin typeface="Century Gothic"/>
              </a:rPr>
              <a:t>Muscle is </a:t>
            </a:r>
            <a:r>
              <a:rPr lang="en-CA" sz="2400" b="1">
                <a:latin typeface="Century Gothic"/>
              </a:rPr>
              <a:t>73%</a:t>
            </a:r>
            <a:r>
              <a:rPr lang="en-CA" sz="2400">
                <a:latin typeface="Century Gothic"/>
              </a:rPr>
              <a:t> water</a:t>
            </a:r>
            <a:endParaRPr lang="en-CA" sz="2400"/>
          </a:p>
        </p:txBody>
      </p:sp>
      <p:sp>
        <p:nvSpPr>
          <p:cNvPr id="16" name="Text Placeholder 2">
            <a:extLst>
              <a:ext uri="{FF2B5EF4-FFF2-40B4-BE49-F238E27FC236}">
                <a16:creationId xmlns:a16="http://schemas.microsoft.com/office/drawing/2014/main" id="{A3B43F7C-5205-4B36-AA3A-F17CB48C0CB3}"/>
              </a:ext>
            </a:extLst>
          </p:cNvPr>
          <p:cNvSpPr txBox="1">
            <a:spLocks/>
          </p:cNvSpPr>
          <p:nvPr/>
        </p:nvSpPr>
        <p:spPr>
          <a:xfrm>
            <a:off x="8207889" y="2075482"/>
            <a:ext cx="3614284" cy="600590"/>
          </a:xfrm>
          <a:prstGeom prst="rect">
            <a:avLst/>
          </a:prstGeom>
        </p:spPr>
        <p:txBody>
          <a:bodyPr vert="horz" lIns="91440" tIns="45720" rIns="91440" bIns="45720" rtlCol="0" anchor="t">
            <a:noAutofit/>
          </a:bodyPr>
          <a:lstStyle>
            <a:lvl1pPr marL="0" indent="0" algn="l" defTabSz="914400" rtl="0" eaLnBrk="1" latinLnBrk="0" hangingPunct="1">
              <a:lnSpc>
                <a:spcPct val="90000"/>
              </a:lnSpc>
              <a:spcBef>
                <a:spcPts val="1000"/>
              </a:spcBef>
              <a:spcAft>
                <a:spcPts val="500"/>
              </a:spcAft>
              <a:buFont typeface="Arial" panose="020B0604020202020204" pitchFamily="34" charset="0"/>
              <a:buNone/>
              <a:defRPr sz="2000" kern="1200">
                <a:solidFill>
                  <a:schemeClr val="tx1"/>
                </a:solidFill>
                <a:latin typeface="Century Gothic" panose="020B0502020202020204" pitchFamily="34" charset="0"/>
                <a:ea typeface="+mn-ea"/>
                <a:cs typeface="+mn-cs"/>
              </a:defRPr>
            </a:lvl1pPr>
            <a:lvl2pPr marL="685800" indent="-228600" algn="l" defTabSz="914400" rtl="0" eaLnBrk="1" latinLnBrk="0" hangingPunct="1">
              <a:lnSpc>
                <a:spcPct val="90000"/>
              </a:lnSpc>
              <a:spcBef>
                <a:spcPts val="500"/>
              </a:spcBef>
              <a:spcAft>
                <a:spcPts val="500"/>
              </a:spcAft>
              <a:buClr>
                <a:srgbClr val="036E3D"/>
              </a:buClr>
              <a:buFont typeface="Wingdings" pitchFamily="2" charset="2"/>
              <a:buChar char="§"/>
              <a:defRPr sz="1600" kern="1200">
                <a:solidFill>
                  <a:schemeClr val="tx1"/>
                </a:solidFill>
                <a:latin typeface="Century Gothic" panose="020B0502020202020204" pitchFamily="34" charset="0"/>
                <a:ea typeface="+mn-ea"/>
                <a:cs typeface="+mn-cs"/>
              </a:defRPr>
            </a:lvl2pPr>
            <a:lvl3pPr marL="1143000" indent="-228600" algn="l" defTabSz="914400" rtl="0" eaLnBrk="1" latinLnBrk="0" hangingPunct="1">
              <a:lnSpc>
                <a:spcPct val="90000"/>
              </a:lnSpc>
              <a:spcBef>
                <a:spcPts val="500"/>
              </a:spcBef>
              <a:spcAft>
                <a:spcPts val="500"/>
              </a:spcAft>
              <a:buClr>
                <a:srgbClr val="036E3D"/>
              </a:buClr>
              <a:buFont typeface="Wingdings" pitchFamily="2" charset="2"/>
              <a:buChar char="§"/>
              <a:defRPr sz="1400" kern="1200">
                <a:solidFill>
                  <a:schemeClr val="tx1"/>
                </a:solidFill>
                <a:latin typeface="Century Gothic" panose="020B0502020202020204" pitchFamily="34" charset="0"/>
                <a:ea typeface="+mn-ea"/>
                <a:cs typeface="+mn-cs"/>
              </a:defRPr>
            </a:lvl3pPr>
            <a:lvl4pPr marL="1600200" indent="-228600" algn="l" defTabSz="914400" rtl="0" eaLnBrk="1" latinLnBrk="0" hangingPunct="1">
              <a:lnSpc>
                <a:spcPct val="90000"/>
              </a:lnSpc>
              <a:spcBef>
                <a:spcPts val="500"/>
              </a:spcBef>
              <a:spcAft>
                <a:spcPts val="500"/>
              </a:spcAft>
              <a:buClr>
                <a:srgbClr val="036E3D"/>
              </a:buClr>
              <a:buFont typeface="Wingdings" pitchFamily="2" charset="2"/>
              <a:buChar char="§"/>
              <a:defRPr sz="1400" kern="1200">
                <a:solidFill>
                  <a:schemeClr val="tx1"/>
                </a:solidFill>
                <a:latin typeface="Century Gothic" panose="020B0502020202020204" pitchFamily="34" charset="0"/>
                <a:ea typeface="+mn-ea"/>
                <a:cs typeface="+mn-cs"/>
              </a:defRPr>
            </a:lvl4pPr>
            <a:lvl5pPr marL="2057400" indent="-228600" algn="l" defTabSz="914400" rtl="0" eaLnBrk="1" latinLnBrk="0" hangingPunct="1">
              <a:lnSpc>
                <a:spcPct val="90000"/>
              </a:lnSpc>
              <a:spcBef>
                <a:spcPts val="500"/>
              </a:spcBef>
              <a:spcAft>
                <a:spcPts val="500"/>
              </a:spcAft>
              <a:buClr>
                <a:srgbClr val="036E3D"/>
              </a:buClr>
              <a:buFont typeface="Wingdings" pitchFamily="2" charset="2"/>
              <a:buChar char="§"/>
              <a:defRPr sz="1400" kern="1200">
                <a:solidFill>
                  <a:schemeClr val="tx1"/>
                </a:solidFill>
                <a:latin typeface="Century Gothic" panose="020B0502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CA" sz="2400">
                <a:latin typeface="Century Gothic"/>
              </a:rPr>
              <a:t>Adipose is </a:t>
            </a:r>
            <a:r>
              <a:rPr lang="en-CA" sz="2400" b="1">
                <a:latin typeface="Century Gothic"/>
              </a:rPr>
              <a:t>20 %</a:t>
            </a:r>
            <a:r>
              <a:rPr lang="en-CA" sz="2400">
                <a:latin typeface="Century Gothic"/>
              </a:rPr>
              <a:t> water</a:t>
            </a:r>
            <a:endParaRPr lang="en-CA" sz="2400"/>
          </a:p>
        </p:txBody>
      </p:sp>
      <p:sp>
        <p:nvSpPr>
          <p:cNvPr id="17" name="Text Placeholder 2">
            <a:extLst>
              <a:ext uri="{FF2B5EF4-FFF2-40B4-BE49-F238E27FC236}">
                <a16:creationId xmlns:a16="http://schemas.microsoft.com/office/drawing/2014/main" id="{B41606D8-695B-4EE0-BDAB-8183006332D7}"/>
              </a:ext>
            </a:extLst>
          </p:cNvPr>
          <p:cNvSpPr txBox="1">
            <a:spLocks/>
          </p:cNvSpPr>
          <p:nvPr/>
        </p:nvSpPr>
        <p:spPr>
          <a:xfrm>
            <a:off x="7754318" y="3000768"/>
            <a:ext cx="3759427" cy="645946"/>
          </a:xfrm>
          <a:prstGeom prst="rect">
            <a:avLst/>
          </a:prstGeom>
        </p:spPr>
        <p:txBody>
          <a:bodyPr vert="horz" lIns="91440" tIns="45720" rIns="91440" bIns="45720" rtlCol="0" anchor="t">
            <a:noAutofit/>
          </a:bodyPr>
          <a:lstStyle>
            <a:lvl1pPr marL="0" indent="0" algn="l" defTabSz="914400" rtl="0" eaLnBrk="1" latinLnBrk="0" hangingPunct="1">
              <a:lnSpc>
                <a:spcPct val="90000"/>
              </a:lnSpc>
              <a:spcBef>
                <a:spcPts val="1000"/>
              </a:spcBef>
              <a:spcAft>
                <a:spcPts val="500"/>
              </a:spcAft>
              <a:buFont typeface="Arial" panose="020B0604020202020204" pitchFamily="34" charset="0"/>
              <a:buNone/>
              <a:defRPr sz="2000" kern="1200">
                <a:solidFill>
                  <a:schemeClr val="tx1"/>
                </a:solidFill>
                <a:latin typeface="Century Gothic" panose="020B0502020202020204" pitchFamily="34" charset="0"/>
                <a:ea typeface="+mn-ea"/>
                <a:cs typeface="+mn-cs"/>
              </a:defRPr>
            </a:lvl1pPr>
            <a:lvl2pPr marL="685800" indent="-228600" algn="l" defTabSz="914400" rtl="0" eaLnBrk="1" latinLnBrk="0" hangingPunct="1">
              <a:lnSpc>
                <a:spcPct val="90000"/>
              </a:lnSpc>
              <a:spcBef>
                <a:spcPts val="500"/>
              </a:spcBef>
              <a:spcAft>
                <a:spcPts val="500"/>
              </a:spcAft>
              <a:buClr>
                <a:srgbClr val="036E3D"/>
              </a:buClr>
              <a:buFont typeface="Wingdings" pitchFamily="2" charset="2"/>
              <a:buChar char="§"/>
              <a:defRPr sz="1600" kern="1200">
                <a:solidFill>
                  <a:schemeClr val="tx1"/>
                </a:solidFill>
                <a:latin typeface="Century Gothic" panose="020B0502020202020204" pitchFamily="34" charset="0"/>
                <a:ea typeface="+mn-ea"/>
                <a:cs typeface="+mn-cs"/>
              </a:defRPr>
            </a:lvl2pPr>
            <a:lvl3pPr marL="1143000" indent="-228600" algn="l" defTabSz="914400" rtl="0" eaLnBrk="1" latinLnBrk="0" hangingPunct="1">
              <a:lnSpc>
                <a:spcPct val="90000"/>
              </a:lnSpc>
              <a:spcBef>
                <a:spcPts val="500"/>
              </a:spcBef>
              <a:spcAft>
                <a:spcPts val="500"/>
              </a:spcAft>
              <a:buClr>
                <a:srgbClr val="036E3D"/>
              </a:buClr>
              <a:buFont typeface="Wingdings" pitchFamily="2" charset="2"/>
              <a:buChar char="§"/>
              <a:defRPr sz="1400" kern="1200">
                <a:solidFill>
                  <a:schemeClr val="tx1"/>
                </a:solidFill>
                <a:latin typeface="Century Gothic" panose="020B0502020202020204" pitchFamily="34" charset="0"/>
                <a:ea typeface="+mn-ea"/>
                <a:cs typeface="+mn-cs"/>
              </a:defRPr>
            </a:lvl3pPr>
            <a:lvl4pPr marL="1600200" indent="-228600" algn="l" defTabSz="914400" rtl="0" eaLnBrk="1" latinLnBrk="0" hangingPunct="1">
              <a:lnSpc>
                <a:spcPct val="90000"/>
              </a:lnSpc>
              <a:spcBef>
                <a:spcPts val="500"/>
              </a:spcBef>
              <a:spcAft>
                <a:spcPts val="500"/>
              </a:spcAft>
              <a:buClr>
                <a:srgbClr val="036E3D"/>
              </a:buClr>
              <a:buFont typeface="Wingdings" pitchFamily="2" charset="2"/>
              <a:buChar char="§"/>
              <a:defRPr sz="1400" kern="1200">
                <a:solidFill>
                  <a:schemeClr val="tx1"/>
                </a:solidFill>
                <a:latin typeface="Century Gothic" panose="020B0502020202020204" pitchFamily="34" charset="0"/>
                <a:ea typeface="+mn-ea"/>
                <a:cs typeface="+mn-cs"/>
              </a:defRPr>
            </a:lvl4pPr>
            <a:lvl5pPr marL="2057400" indent="-228600" algn="l" defTabSz="914400" rtl="0" eaLnBrk="1" latinLnBrk="0" hangingPunct="1">
              <a:lnSpc>
                <a:spcPct val="90000"/>
              </a:lnSpc>
              <a:spcBef>
                <a:spcPts val="500"/>
              </a:spcBef>
              <a:spcAft>
                <a:spcPts val="500"/>
              </a:spcAft>
              <a:buClr>
                <a:srgbClr val="036E3D"/>
              </a:buClr>
              <a:buFont typeface="Wingdings" pitchFamily="2" charset="2"/>
              <a:buChar char="§"/>
              <a:defRPr sz="1400" kern="1200">
                <a:solidFill>
                  <a:schemeClr val="tx1"/>
                </a:solidFill>
                <a:latin typeface="Century Gothic" panose="020B0502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CA" sz="2400">
                <a:latin typeface="Century Gothic"/>
              </a:rPr>
              <a:t>2.7 g of water is stored for every 1 g of glycogen</a:t>
            </a:r>
            <a:endParaRPr lang="en-CA" sz="2400"/>
          </a:p>
        </p:txBody>
      </p:sp>
      <p:pic>
        <p:nvPicPr>
          <p:cNvPr id="19" name="Graphic 18">
            <a:extLst>
              <a:ext uri="{FF2B5EF4-FFF2-40B4-BE49-F238E27FC236}">
                <a16:creationId xmlns:a16="http://schemas.microsoft.com/office/drawing/2014/main" id="{8AE37214-DDAE-4F38-BA29-265190D51B00}"/>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916343" y="4402501"/>
            <a:ext cx="1559412" cy="987395"/>
          </a:xfrm>
          <a:prstGeom prst="rect">
            <a:avLst/>
          </a:prstGeom>
        </p:spPr>
      </p:pic>
      <p:sp>
        <p:nvSpPr>
          <p:cNvPr id="14" name="TextBox 13">
            <a:extLst>
              <a:ext uri="{FF2B5EF4-FFF2-40B4-BE49-F238E27FC236}">
                <a16:creationId xmlns:a16="http://schemas.microsoft.com/office/drawing/2014/main" id="{95E96738-1D4E-4F9B-9DFF-C3D71AFD11ED}"/>
              </a:ext>
            </a:extLst>
          </p:cNvPr>
          <p:cNvSpPr txBox="1"/>
          <p:nvPr/>
        </p:nvSpPr>
        <p:spPr>
          <a:xfrm>
            <a:off x="6107824" y="6596390"/>
            <a:ext cx="6091381" cy="2616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en-US" sz="1050">
                <a:solidFill>
                  <a:schemeClr val="bg1"/>
                </a:solidFill>
                <a:ea typeface="+mn-lt"/>
                <a:cs typeface="+mn-lt"/>
              </a:rPr>
              <a:t>Gordon &amp; Wardlaw. </a:t>
            </a:r>
            <a:r>
              <a:rPr lang="en-US" sz="1050" i="1">
                <a:solidFill>
                  <a:schemeClr val="bg1"/>
                </a:solidFill>
                <a:ea typeface="+mn-lt"/>
                <a:cs typeface="+mn-lt"/>
              </a:rPr>
              <a:t>Contemporary nutrition 6th ed. </a:t>
            </a:r>
            <a:r>
              <a:rPr lang="en-US" sz="1050">
                <a:solidFill>
                  <a:schemeClr val="bg1"/>
                </a:solidFill>
                <a:ea typeface="+mn-lt"/>
                <a:cs typeface="+mn-lt"/>
              </a:rPr>
              <a:t>2004</a:t>
            </a:r>
            <a:endParaRPr lang="en-US" sz="1400" i="1">
              <a:solidFill>
                <a:schemeClr val="bg1"/>
              </a:solidFill>
              <a:ea typeface="+mn-lt"/>
              <a:cs typeface="+mn-lt"/>
            </a:endParaRPr>
          </a:p>
        </p:txBody>
      </p:sp>
      <p:cxnSp>
        <p:nvCxnSpPr>
          <p:cNvPr id="18" name="Straight Connector 17">
            <a:extLst>
              <a:ext uri="{FF2B5EF4-FFF2-40B4-BE49-F238E27FC236}">
                <a16:creationId xmlns:a16="http://schemas.microsoft.com/office/drawing/2014/main" id="{773EEBD4-F999-3044-8DE3-A6E28EE8F643}"/>
              </a:ext>
            </a:extLst>
          </p:cNvPr>
          <p:cNvCxnSpPr>
            <a:cxnSpLocks/>
          </p:cNvCxnSpPr>
          <p:nvPr/>
        </p:nvCxnSpPr>
        <p:spPr>
          <a:xfrm>
            <a:off x="945929" y="1114097"/>
            <a:ext cx="4014592" cy="0"/>
          </a:xfrm>
          <a:prstGeom prst="line">
            <a:avLst/>
          </a:prstGeom>
          <a:ln w="381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35036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69818" y="330307"/>
            <a:ext cx="10491952" cy="849858"/>
          </a:xfrm>
        </p:spPr>
        <p:txBody>
          <a:bodyPr/>
          <a:lstStyle/>
          <a:p>
            <a:r>
              <a:rPr lang="en-US"/>
              <a:t>The Relationship Between Nutrition and Fitness</a:t>
            </a:r>
          </a:p>
        </p:txBody>
      </p:sp>
      <p:grpSp>
        <p:nvGrpSpPr>
          <p:cNvPr id="19" name="Group 18"/>
          <p:cNvGrpSpPr/>
          <p:nvPr/>
        </p:nvGrpSpPr>
        <p:grpSpPr>
          <a:xfrm>
            <a:off x="5291995" y="1505955"/>
            <a:ext cx="1743188" cy="1743188"/>
            <a:chOff x="5291995" y="1668117"/>
            <a:chExt cx="1743188" cy="1743188"/>
          </a:xfrm>
        </p:grpSpPr>
        <p:pic>
          <p:nvPicPr>
            <p:cNvPr id="4" name="Graphic 6" descr="Handshake">
              <a:extLst>
                <a:ext uri="{FF2B5EF4-FFF2-40B4-BE49-F238E27FC236}">
                  <a16:creationId xmlns:a16="http://schemas.microsoft.com/office/drawing/2014/main" id="{A259D105-10BA-4917-A31C-448F5FC9999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505979" y="1897741"/>
              <a:ext cx="1299579" cy="1299579"/>
            </a:xfrm>
            <a:prstGeom prst="rect">
              <a:avLst/>
            </a:prstGeom>
          </p:spPr>
        </p:pic>
        <p:sp>
          <p:nvSpPr>
            <p:cNvPr id="5" name="Oval 4"/>
            <p:cNvSpPr/>
            <p:nvPr/>
          </p:nvSpPr>
          <p:spPr>
            <a:xfrm>
              <a:off x="5291995" y="1668117"/>
              <a:ext cx="1743188" cy="1743188"/>
            </a:xfrm>
            <a:prstGeom prst="ellipse">
              <a:avLst/>
            </a:prstGeom>
            <a:noFill/>
            <a:ln w="76200" cmpd="sng">
              <a:solidFill>
                <a:srgbClr val="07512E"/>
              </a:solidFill>
              <a:prstDash val="sysDash"/>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pic>
        <p:nvPicPr>
          <p:cNvPr id="14" name="Graphic 6" descr="Heart with pulse">
            <a:extLst>
              <a:ext uri="{FF2B5EF4-FFF2-40B4-BE49-F238E27FC236}">
                <a16:creationId xmlns:a16="http://schemas.microsoft.com/office/drawing/2014/main" id="{DF9415DB-2E6E-4738-A316-AA1524768B4A}"/>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008165" y="1716193"/>
            <a:ext cx="1272029" cy="1272029"/>
          </a:xfrm>
          <a:prstGeom prst="rect">
            <a:avLst/>
          </a:prstGeom>
        </p:spPr>
      </p:pic>
      <p:sp>
        <p:nvSpPr>
          <p:cNvPr id="20" name="TextBox 19"/>
          <p:cNvSpPr txBox="1"/>
          <p:nvPr/>
        </p:nvSpPr>
        <p:spPr>
          <a:xfrm>
            <a:off x="1268637" y="3276132"/>
            <a:ext cx="1774845" cy="461665"/>
          </a:xfrm>
          <a:prstGeom prst="rect">
            <a:avLst/>
          </a:prstGeom>
          <a:noFill/>
        </p:spPr>
        <p:txBody>
          <a:bodyPr wrap="none" rtlCol="0" anchor="t">
            <a:spAutoFit/>
          </a:bodyPr>
          <a:lstStyle/>
          <a:p>
            <a:r>
              <a:rPr lang="en-US" sz="2400" b="1" u="sng"/>
              <a:t>Modifiable</a:t>
            </a:r>
          </a:p>
        </p:txBody>
      </p:sp>
      <p:sp>
        <p:nvSpPr>
          <p:cNvPr id="21" name="TextBox 20"/>
          <p:cNvSpPr txBox="1"/>
          <p:nvPr/>
        </p:nvSpPr>
        <p:spPr>
          <a:xfrm>
            <a:off x="9081154" y="3276132"/>
            <a:ext cx="2505814" cy="461665"/>
          </a:xfrm>
          <a:prstGeom prst="rect">
            <a:avLst/>
          </a:prstGeom>
          <a:noFill/>
        </p:spPr>
        <p:txBody>
          <a:bodyPr wrap="none" rtlCol="0" anchor="t">
            <a:spAutoFit/>
          </a:bodyPr>
          <a:lstStyle/>
          <a:p>
            <a:r>
              <a:rPr lang="en-US" sz="2400" b="1" u="sng"/>
              <a:t>Non-modifiable</a:t>
            </a:r>
          </a:p>
        </p:txBody>
      </p:sp>
      <p:pic>
        <p:nvPicPr>
          <p:cNvPr id="23" name="Graphic 17" descr="Sport balls">
            <a:extLst>
              <a:ext uri="{FF2B5EF4-FFF2-40B4-BE49-F238E27FC236}">
                <a16:creationId xmlns:a16="http://schemas.microsoft.com/office/drawing/2014/main" id="{44F895AA-7B26-4CD3-BAD4-51BCF57E67E9}"/>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543877" y="3841312"/>
            <a:ext cx="1103914" cy="1103914"/>
          </a:xfrm>
          <a:prstGeom prst="rect">
            <a:avLst/>
          </a:prstGeom>
        </p:spPr>
      </p:pic>
      <p:pic>
        <p:nvPicPr>
          <p:cNvPr id="24" name="Graphic 18" descr="DNA">
            <a:extLst>
              <a:ext uri="{FF2B5EF4-FFF2-40B4-BE49-F238E27FC236}">
                <a16:creationId xmlns:a16="http://schemas.microsoft.com/office/drawing/2014/main" id="{FB3A757F-17BA-4751-AA49-F83AB4A6699E}"/>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rot="-5400000">
            <a:off x="9077692" y="4698754"/>
            <a:ext cx="1279046" cy="1279046"/>
          </a:xfrm>
          <a:prstGeom prst="rect">
            <a:avLst/>
          </a:prstGeom>
        </p:spPr>
      </p:pic>
      <p:pic>
        <p:nvPicPr>
          <p:cNvPr id="25" name="Graphic 16" descr="Soccer">
            <a:extLst>
              <a:ext uri="{FF2B5EF4-FFF2-40B4-BE49-F238E27FC236}">
                <a16:creationId xmlns:a16="http://schemas.microsoft.com/office/drawing/2014/main" id="{68933DB2-0EFB-4A60-9998-AEBAE8B7A5FC}"/>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2052067" y="4798351"/>
            <a:ext cx="1100011" cy="1100011"/>
          </a:xfrm>
          <a:prstGeom prst="rect">
            <a:avLst/>
          </a:prstGeom>
        </p:spPr>
      </p:pic>
      <p:pic>
        <p:nvPicPr>
          <p:cNvPr id="3" name="Graphic 5" descr="Food Safety">
            <a:extLst>
              <a:ext uri="{FF2B5EF4-FFF2-40B4-BE49-F238E27FC236}">
                <a16:creationId xmlns:a16="http://schemas.microsoft.com/office/drawing/2014/main" id="{78049EB6-B576-4702-B2AF-57D750602AC3}"/>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3941618" y="1752600"/>
            <a:ext cx="1205345" cy="1198418"/>
          </a:xfrm>
          <a:prstGeom prst="rect">
            <a:avLst/>
          </a:prstGeom>
        </p:spPr>
      </p:pic>
      <p:pic>
        <p:nvPicPr>
          <p:cNvPr id="6" name="Graphic 6" descr="Menu">
            <a:extLst>
              <a:ext uri="{FF2B5EF4-FFF2-40B4-BE49-F238E27FC236}">
                <a16:creationId xmlns:a16="http://schemas.microsoft.com/office/drawing/2014/main" id="{9B50FA9A-919A-4255-BA16-80F2B171C15B}"/>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969818" y="4800600"/>
            <a:ext cx="1080654" cy="1080654"/>
          </a:xfrm>
          <a:prstGeom prst="rect">
            <a:avLst/>
          </a:prstGeom>
        </p:spPr>
      </p:pic>
      <p:pic>
        <p:nvPicPr>
          <p:cNvPr id="8" name="Graphic 8" descr="Family with two children">
            <a:extLst>
              <a:ext uri="{FF2B5EF4-FFF2-40B4-BE49-F238E27FC236}">
                <a16:creationId xmlns:a16="http://schemas.microsoft.com/office/drawing/2014/main" id="{5DB72486-CF4E-42C0-BC08-E64FD0A79FC6}"/>
              </a:ext>
            </a:extLst>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9634415" y="3675185"/>
            <a:ext cx="1441938" cy="1432169"/>
          </a:xfrm>
          <a:prstGeom prst="rect">
            <a:avLst/>
          </a:prstGeom>
        </p:spPr>
      </p:pic>
      <p:pic>
        <p:nvPicPr>
          <p:cNvPr id="10" name="Graphic 10" descr="Fingerprint">
            <a:extLst>
              <a:ext uri="{FF2B5EF4-FFF2-40B4-BE49-F238E27FC236}">
                <a16:creationId xmlns:a16="http://schemas.microsoft.com/office/drawing/2014/main" id="{0D4D2B45-7993-4F37-91FF-7B5CFAA91472}"/>
              </a:ext>
            </a:extLst>
          </p:cNvPr>
          <p:cNvPicPr>
            <a:picLocks noChangeAspect="1"/>
          </p:cNvPicPr>
          <p:nvPr/>
        </p:nvPicPr>
        <p:blipFill>
          <a:blip r:embed="rId19">
            <a:extLst>
              <a:ext uri="{96DAC541-7B7A-43D3-8B79-37D633B846F1}">
                <asvg:svgBlip xmlns:asvg="http://schemas.microsoft.com/office/drawing/2016/SVG/main" r:embed="rId20"/>
              </a:ext>
            </a:extLst>
          </a:blip>
          <a:stretch>
            <a:fillRect/>
          </a:stretch>
        </p:blipFill>
        <p:spPr>
          <a:xfrm>
            <a:off x="10549059" y="4873135"/>
            <a:ext cx="933939" cy="933939"/>
          </a:xfrm>
          <a:prstGeom prst="rect">
            <a:avLst/>
          </a:prstGeom>
        </p:spPr>
      </p:pic>
      <p:sp>
        <p:nvSpPr>
          <p:cNvPr id="11" name="Arrow: Up 10">
            <a:extLst>
              <a:ext uri="{FF2B5EF4-FFF2-40B4-BE49-F238E27FC236}">
                <a16:creationId xmlns:a16="http://schemas.microsoft.com/office/drawing/2014/main" id="{2DDFCEFE-4E34-4A5B-BB60-187CFCFE9C23}"/>
              </a:ext>
            </a:extLst>
          </p:cNvPr>
          <p:cNvSpPr/>
          <p:nvPr/>
        </p:nvSpPr>
        <p:spPr>
          <a:xfrm rot="3240000">
            <a:off x="4036606" y="3184026"/>
            <a:ext cx="488461" cy="976923"/>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Arrow: Up 27">
            <a:extLst>
              <a:ext uri="{FF2B5EF4-FFF2-40B4-BE49-F238E27FC236}">
                <a16:creationId xmlns:a16="http://schemas.microsoft.com/office/drawing/2014/main" id="{A3F29506-1C5A-4487-B9B0-94516238E35B}"/>
              </a:ext>
            </a:extLst>
          </p:cNvPr>
          <p:cNvSpPr/>
          <p:nvPr/>
        </p:nvSpPr>
        <p:spPr>
          <a:xfrm rot="18360000" flipH="1">
            <a:off x="7680529" y="3184026"/>
            <a:ext cx="488461" cy="976923"/>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8" name="Straight Connector 17">
            <a:extLst>
              <a:ext uri="{FF2B5EF4-FFF2-40B4-BE49-F238E27FC236}">
                <a16:creationId xmlns:a16="http://schemas.microsoft.com/office/drawing/2014/main" id="{D87FA430-9049-564A-A37A-6CC05CAA6EC2}"/>
              </a:ext>
            </a:extLst>
          </p:cNvPr>
          <p:cNvCxnSpPr>
            <a:cxnSpLocks/>
          </p:cNvCxnSpPr>
          <p:nvPr/>
        </p:nvCxnSpPr>
        <p:spPr>
          <a:xfrm>
            <a:off x="1078446" y="885310"/>
            <a:ext cx="10105877" cy="0"/>
          </a:xfrm>
          <a:prstGeom prst="line">
            <a:avLst/>
          </a:prstGeom>
          <a:ln w="381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466972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Water &amp; Hydration</a:t>
            </a:r>
          </a:p>
        </p:txBody>
      </p:sp>
      <p:sp>
        <p:nvSpPr>
          <p:cNvPr id="3" name="Text Placeholder 2"/>
          <p:cNvSpPr>
            <a:spLocks noGrp="1"/>
          </p:cNvSpPr>
          <p:nvPr>
            <p:ph type="body" sz="quarter" idx="10"/>
          </p:nvPr>
        </p:nvSpPr>
        <p:spPr>
          <a:xfrm>
            <a:off x="861847" y="1478583"/>
            <a:ext cx="5228998" cy="4546660"/>
          </a:xfrm>
        </p:spPr>
        <p:txBody>
          <a:bodyPr vert="horz" lIns="91440" tIns="45720" rIns="91440" bIns="45720" rtlCol="0" anchor="t">
            <a:noAutofit/>
          </a:bodyPr>
          <a:lstStyle/>
          <a:p>
            <a:r>
              <a:rPr lang="en-US">
                <a:latin typeface="Century Gothic"/>
              </a:rPr>
              <a:t>Water is a very important nutrient and has several functions in the body: </a:t>
            </a:r>
            <a:endParaRPr lang="en-CA">
              <a:latin typeface="Century Gothic"/>
            </a:endParaRPr>
          </a:p>
          <a:p>
            <a:pPr marL="342900" indent="-342900">
              <a:buChar char="•"/>
            </a:pPr>
            <a:r>
              <a:rPr lang="en-US">
                <a:latin typeface="Century Gothic"/>
              </a:rPr>
              <a:t>Is a medium of chemical processes</a:t>
            </a:r>
            <a:endParaRPr lang="en-CA">
              <a:latin typeface="Century Gothic"/>
            </a:endParaRPr>
          </a:p>
          <a:p>
            <a:pPr marL="342900" indent="-342900">
              <a:buChar char="•"/>
            </a:pPr>
            <a:r>
              <a:rPr lang="en-US">
                <a:latin typeface="Century Gothic"/>
              </a:rPr>
              <a:t>Transports of nutrients</a:t>
            </a:r>
            <a:endParaRPr lang="en-CA">
              <a:latin typeface="Century Gothic"/>
            </a:endParaRPr>
          </a:p>
          <a:p>
            <a:pPr marL="342900" indent="-342900">
              <a:buChar char="•"/>
            </a:pPr>
            <a:r>
              <a:rPr lang="en-US">
                <a:latin typeface="Century Gothic"/>
              </a:rPr>
              <a:t>Is the basis for many body fluids - especially joints (both a solvent and lubricant), saliva, and bile</a:t>
            </a:r>
            <a:endParaRPr lang="en-CA">
              <a:latin typeface="Century Gothic"/>
            </a:endParaRPr>
          </a:p>
          <a:p>
            <a:pPr marL="342900" indent="-342900">
              <a:buChar char="•"/>
            </a:pPr>
            <a:r>
              <a:rPr lang="en-US">
                <a:latin typeface="Century Gothic"/>
              </a:rPr>
              <a:t>Is a medium for temperature regulation</a:t>
            </a:r>
            <a:endParaRPr lang="en-CA">
              <a:latin typeface="Century Gothic"/>
            </a:endParaRPr>
          </a:p>
          <a:p>
            <a:pPr marL="342900" indent="-342900">
              <a:buChar char="•"/>
            </a:pPr>
            <a:r>
              <a:rPr lang="en-US">
                <a:latin typeface="Century Gothic"/>
              </a:rPr>
              <a:t>Aids in the removal of waste products</a:t>
            </a:r>
            <a:endParaRPr lang="en-CA">
              <a:latin typeface="Century Gothic"/>
            </a:endParaRPr>
          </a:p>
          <a:p>
            <a:endParaRPr lang="en-US"/>
          </a:p>
        </p:txBody>
      </p:sp>
      <p:cxnSp>
        <p:nvCxnSpPr>
          <p:cNvPr id="5" name="Straight Arrow Connector 4">
            <a:extLst>
              <a:ext uri="{FF2B5EF4-FFF2-40B4-BE49-F238E27FC236}">
                <a16:creationId xmlns:a16="http://schemas.microsoft.com/office/drawing/2014/main" id="{6D23780A-6493-4D95-B4B8-8228929A6D39}"/>
              </a:ext>
            </a:extLst>
          </p:cNvPr>
          <p:cNvCxnSpPr/>
          <p:nvPr/>
        </p:nvCxnSpPr>
        <p:spPr>
          <a:xfrm flipH="1">
            <a:off x="6280445" y="1223632"/>
            <a:ext cx="5534" cy="4412314"/>
          </a:xfrm>
          <a:prstGeom prst="straightConnector1">
            <a:avLst/>
          </a:prstGeom>
          <a:ln w="57150">
            <a:solidFill>
              <a:schemeClr val="bg1">
                <a:lumMod val="75000"/>
              </a:schemeClr>
            </a:solidFill>
          </a:ln>
        </p:spPr>
        <p:style>
          <a:lnRef idx="3">
            <a:schemeClr val="accent3"/>
          </a:lnRef>
          <a:fillRef idx="0">
            <a:schemeClr val="accent3"/>
          </a:fillRef>
          <a:effectRef idx="2">
            <a:schemeClr val="accent3"/>
          </a:effectRef>
          <a:fontRef idx="minor">
            <a:schemeClr val="tx1"/>
          </a:fontRef>
        </p:style>
      </p:cxnSp>
      <p:grpSp>
        <p:nvGrpSpPr>
          <p:cNvPr id="10" name="Group 9">
            <a:extLst>
              <a:ext uri="{FF2B5EF4-FFF2-40B4-BE49-F238E27FC236}">
                <a16:creationId xmlns:a16="http://schemas.microsoft.com/office/drawing/2014/main" id="{02C7F150-3078-4094-A482-D320B1D9EFEA}"/>
              </a:ext>
            </a:extLst>
          </p:cNvPr>
          <p:cNvGrpSpPr/>
          <p:nvPr/>
        </p:nvGrpSpPr>
        <p:grpSpPr>
          <a:xfrm>
            <a:off x="6779003" y="1477699"/>
            <a:ext cx="428440" cy="671785"/>
            <a:chOff x="444501" y="3005138"/>
            <a:chExt cx="525462" cy="823913"/>
          </a:xfrm>
          <a:solidFill>
            <a:schemeClr val="tx1"/>
          </a:solidFill>
        </p:grpSpPr>
        <p:sp>
          <p:nvSpPr>
            <p:cNvPr id="7" name="Freeform 34">
              <a:extLst>
                <a:ext uri="{FF2B5EF4-FFF2-40B4-BE49-F238E27FC236}">
                  <a16:creationId xmlns:a16="http://schemas.microsoft.com/office/drawing/2014/main" id="{B645BFE8-70C9-4AB4-9A49-F905444C7BDA}"/>
                </a:ext>
              </a:extLst>
            </p:cNvPr>
            <p:cNvSpPr>
              <a:spLocks noEditPoints="1"/>
            </p:cNvSpPr>
            <p:nvPr/>
          </p:nvSpPr>
          <p:spPr bwMode="auto">
            <a:xfrm>
              <a:off x="444501" y="3021013"/>
              <a:ext cx="387350" cy="808038"/>
            </a:xfrm>
            <a:custGeom>
              <a:avLst/>
              <a:gdLst>
                <a:gd name="T0" fmla="*/ 121 w 244"/>
                <a:gd name="T1" fmla="*/ 0 h 509"/>
                <a:gd name="T2" fmla="*/ 95 w 244"/>
                <a:gd name="T3" fmla="*/ 4 h 509"/>
                <a:gd name="T4" fmla="*/ 73 w 244"/>
                <a:gd name="T5" fmla="*/ 14 h 509"/>
                <a:gd name="T6" fmla="*/ 55 w 244"/>
                <a:gd name="T7" fmla="*/ 31 h 509"/>
                <a:gd name="T8" fmla="*/ 43 w 244"/>
                <a:gd name="T9" fmla="*/ 51 h 509"/>
                <a:gd name="T10" fmla="*/ 37 w 244"/>
                <a:gd name="T11" fmla="*/ 76 h 509"/>
                <a:gd name="T12" fmla="*/ 36 w 244"/>
                <a:gd name="T13" fmla="*/ 300 h 509"/>
                <a:gd name="T14" fmla="*/ 15 w 244"/>
                <a:gd name="T15" fmla="*/ 329 h 509"/>
                <a:gd name="T16" fmla="*/ 3 w 244"/>
                <a:gd name="T17" fmla="*/ 361 h 509"/>
                <a:gd name="T18" fmla="*/ 0 w 244"/>
                <a:gd name="T19" fmla="*/ 386 h 509"/>
                <a:gd name="T20" fmla="*/ 6 w 244"/>
                <a:gd name="T21" fmla="*/ 423 h 509"/>
                <a:gd name="T22" fmla="*/ 21 w 244"/>
                <a:gd name="T23" fmla="*/ 454 h 509"/>
                <a:gd name="T24" fmla="*/ 45 w 244"/>
                <a:gd name="T25" fmla="*/ 481 h 509"/>
                <a:gd name="T26" fmla="*/ 74 w 244"/>
                <a:gd name="T27" fmla="*/ 499 h 509"/>
                <a:gd name="T28" fmla="*/ 110 w 244"/>
                <a:gd name="T29" fmla="*/ 508 h 509"/>
                <a:gd name="T30" fmla="*/ 135 w 244"/>
                <a:gd name="T31" fmla="*/ 508 h 509"/>
                <a:gd name="T32" fmla="*/ 170 w 244"/>
                <a:gd name="T33" fmla="*/ 499 h 509"/>
                <a:gd name="T34" fmla="*/ 200 w 244"/>
                <a:gd name="T35" fmla="*/ 481 h 509"/>
                <a:gd name="T36" fmla="*/ 224 w 244"/>
                <a:gd name="T37" fmla="*/ 454 h 509"/>
                <a:gd name="T38" fmla="*/ 239 w 244"/>
                <a:gd name="T39" fmla="*/ 423 h 509"/>
                <a:gd name="T40" fmla="*/ 244 w 244"/>
                <a:gd name="T41" fmla="*/ 386 h 509"/>
                <a:gd name="T42" fmla="*/ 242 w 244"/>
                <a:gd name="T43" fmla="*/ 361 h 509"/>
                <a:gd name="T44" fmla="*/ 230 w 244"/>
                <a:gd name="T45" fmla="*/ 329 h 509"/>
                <a:gd name="T46" fmla="*/ 209 w 244"/>
                <a:gd name="T47" fmla="*/ 300 h 509"/>
                <a:gd name="T48" fmla="*/ 209 w 244"/>
                <a:gd name="T49" fmla="*/ 76 h 509"/>
                <a:gd name="T50" fmla="*/ 202 w 244"/>
                <a:gd name="T51" fmla="*/ 51 h 509"/>
                <a:gd name="T52" fmla="*/ 189 w 244"/>
                <a:gd name="T53" fmla="*/ 31 h 509"/>
                <a:gd name="T54" fmla="*/ 172 w 244"/>
                <a:gd name="T55" fmla="*/ 14 h 509"/>
                <a:gd name="T56" fmla="*/ 149 w 244"/>
                <a:gd name="T57" fmla="*/ 4 h 509"/>
                <a:gd name="T58" fmla="*/ 125 w 244"/>
                <a:gd name="T59" fmla="*/ 0 h 509"/>
                <a:gd name="T60" fmla="*/ 215 w 244"/>
                <a:gd name="T61" fmla="*/ 386 h 509"/>
                <a:gd name="T62" fmla="*/ 211 w 244"/>
                <a:gd name="T63" fmla="*/ 414 h 509"/>
                <a:gd name="T64" fmla="*/ 198 w 244"/>
                <a:gd name="T65" fmla="*/ 438 h 509"/>
                <a:gd name="T66" fmla="*/ 181 w 244"/>
                <a:gd name="T67" fmla="*/ 458 h 509"/>
                <a:gd name="T68" fmla="*/ 158 w 244"/>
                <a:gd name="T69" fmla="*/ 471 h 509"/>
                <a:gd name="T70" fmla="*/ 132 w 244"/>
                <a:gd name="T71" fmla="*/ 478 h 509"/>
                <a:gd name="T72" fmla="*/ 113 w 244"/>
                <a:gd name="T73" fmla="*/ 478 h 509"/>
                <a:gd name="T74" fmla="*/ 87 w 244"/>
                <a:gd name="T75" fmla="*/ 471 h 509"/>
                <a:gd name="T76" fmla="*/ 64 w 244"/>
                <a:gd name="T77" fmla="*/ 458 h 509"/>
                <a:gd name="T78" fmla="*/ 46 w 244"/>
                <a:gd name="T79" fmla="*/ 438 h 509"/>
                <a:gd name="T80" fmla="*/ 34 w 244"/>
                <a:gd name="T81" fmla="*/ 414 h 509"/>
                <a:gd name="T82" fmla="*/ 30 w 244"/>
                <a:gd name="T83" fmla="*/ 386 h 509"/>
                <a:gd name="T84" fmla="*/ 32 w 244"/>
                <a:gd name="T85" fmla="*/ 364 h 509"/>
                <a:gd name="T86" fmla="*/ 46 w 244"/>
                <a:gd name="T87" fmla="*/ 336 h 509"/>
                <a:gd name="T88" fmla="*/ 66 w 244"/>
                <a:gd name="T89" fmla="*/ 313 h 509"/>
                <a:gd name="T90" fmla="*/ 66 w 244"/>
                <a:gd name="T91" fmla="*/ 295 h 509"/>
                <a:gd name="T92" fmla="*/ 67 w 244"/>
                <a:gd name="T93" fmla="*/ 74 h 509"/>
                <a:gd name="T94" fmla="*/ 83 w 244"/>
                <a:gd name="T95" fmla="*/ 46 h 509"/>
                <a:gd name="T96" fmla="*/ 109 w 244"/>
                <a:gd name="T97" fmla="*/ 32 h 509"/>
                <a:gd name="T98" fmla="*/ 125 w 244"/>
                <a:gd name="T99" fmla="*/ 30 h 509"/>
                <a:gd name="T100" fmla="*/ 154 w 244"/>
                <a:gd name="T101" fmla="*/ 40 h 509"/>
                <a:gd name="T102" fmla="*/ 174 w 244"/>
                <a:gd name="T103" fmla="*/ 64 h 509"/>
                <a:gd name="T104" fmla="*/ 179 w 244"/>
                <a:gd name="T105" fmla="*/ 295 h 509"/>
                <a:gd name="T106" fmla="*/ 179 w 244"/>
                <a:gd name="T107" fmla="*/ 313 h 509"/>
                <a:gd name="T108" fmla="*/ 193 w 244"/>
                <a:gd name="T109" fmla="*/ 328 h 509"/>
                <a:gd name="T110" fmla="*/ 209 w 244"/>
                <a:gd name="T111" fmla="*/ 355 h 509"/>
                <a:gd name="T112" fmla="*/ 215 w 244"/>
                <a:gd name="T113" fmla="*/ 386 h 5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244" h="509">
                  <a:moveTo>
                    <a:pt x="125" y="0"/>
                  </a:moveTo>
                  <a:lnTo>
                    <a:pt x="121" y="0"/>
                  </a:lnTo>
                  <a:lnTo>
                    <a:pt x="121" y="0"/>
                  </a:lnTo>
                  <a:lnTo>
                    <a:pt x="112" y="0"/>
                  </a:lnTo>
                  <a:lnTo>
                    <a:pt x="103" y="2"/>
                  </a:lnTo>
                  <a:lnTo>
                    <a:pt x="95" y="4"/>
                  </a:lnTo>
                  <a:lnTo>
                    <a:pt x="88" y="6"/>
                  </a:lnTo>
                  <a:lnTo>
                    <a:pt x="81" y="10"/>
                  </a:lnTo>
                  <a:lnTo>
                    <a:pt x="73" y="14"/>
                  </a:lnTo>
                  <a:lnTo>
                    <a:pt x="66" y="20"/>
                  </a:lnTo>
                  <a:lnTo>
                    <a:pt x="61" y="25"/>
                  </a:lnTo>
                  <a:lnTo>
                    <a:pt x="55" y="31"/>
                  </a:lnTo>
                  <a:lnTo>
                    <a:pt x="50" y="37"/>
                  </a:lnTo>
                  <a:lnTo>
                    <a:pt x="46" y="44"/>
                  </a:lnTo>
                  <a:lnTo>
                    <a:pt x="43" y="51"/>
                  </a:lnTo>
                  <a:lnTo>
                    <a:pt x="40" y="60"/>
                  </a:lnTo>
                  <a:lnTo>
                    <a:pt x="38" y="68"/>
                  </a:lnTo>
                  <a:lnTo>
                    <a:pt x="37" y="76"/>
                  </a:lnTo>
                  <a:lnTo>
                    <a:pt x="36" y="85"/>
                  </a:lnTo>
                  <a:lnTo>
                    <a:pt x="36" y="300"/>
                  </a:lnTo>
                  <a:lnTo>
                    <a:pt x="36" y="300"/>
                  </a:lnTo>
                  <a:lnTo>
                    <a:pt x="28" y="309"/>
                  </a:lnTo>
                  <a:lnTo>
                    <a:pt x="21" y="318"/>
                  </a:lnTo>
                  <a:lnTo>
                    <a:pt x="15" y="329"/>
                  </a:lnTo>
                  <a:lnTo>
                    <a:pt x="10" y="339"/>
                  </a:lnTo>
                  <a:lnTo>
                    <a:pt x="6" y="350"/>
                  </a:lnTo>
                  <a:lnTo>
                    <a:pt x="3" y="361"/>
                  </a:lnTo>
                  <a:lnTo>
                    <a:pt x="1" y="374"/>
                  </a:lnTo>
                  <a:lnTo>
                    <a:pt x="0" y="386"/>
                  </a:lnTo>
                  <a:lnTo>
                    <a:pt x="0" y="386"/>
                  </a:lnTo>
                  <a:lnTo>
                    <a:pt x="1" y="399"/>
                  </a:lnTo>
                  <a:lnTo>
                    <a:pt x="3" y="410"/>
                  </a:lnTo>
                  <a:lnTo>
                    <a:pt x="6" y="423"/>
                  </a:lnTo>
                  <a:lnTo>
                    <a:pt x="10" y="434"/>
                  </a:lnTo>
                  <a:lnTo>
                    <a:pt x="15" y="444"/>
                  </a:lnTo>
                  <a:lnTo>
                    <a:pt x="21" y="454"/>
                  </a:lnTo>
                  <a:lnTo>
                    <a:pt x="28" y="464"/>
                  </a:lnTo>
                  <a:lnTo>
                    <a:pt x="36" y="473"/>
                  </a:lnTo>
                  <a:lnTo>
                    <a:pt x="45" y="481"/>
                  </a:lnTo>
                  <a:lnTo>
                    <a:pt x="54" y="487"/>
                  </a:lnTo>
                  <a:lnTo>
                    <a:pt x="64" y="493"/>
                  </a:lnTo>
                  <a:lnTo>
                    <a:pt x="74" y="499"/>
                  </a:lnTo>
                  <a:lnTo>
                    <a:pt x="86" y="503"/>
                  </a:lnTo>
                  <a:lnTo>
                    <a:pt x="98" y="506"/>
                  </a:lnTo>
                  <a:lnTo>
                    <a:pt x="110" y="508"/>
                  </a:lnTo>
                  <a:lnTo>
                    <a:pt x="123" y="509"/>
                  </a:lnTo>
                  <a:lnTo>
                    <a:pt x="123" y="509"/>
                  </a:lnTo>
                  <a:lnTo>
                    <a:pt x="135" y="508"/>
                  </a:lnTo>
                  <a:lnTo>
                    <a:pt x="147" y="506"/>
                  </a:lnTo>
                  <a:lnTo>
                    <a:pt x="158" y="503"/>
                  </a:lnTo>
                  <a:lnTo>
                    <a:pt x="170" y="499"/>
                  </a:lnTo>
                  <a:lnTo>
                    <a:pt x="181" y="493"/>
                  </a:lnTo>
                  <a:lnTo>
                    <a:pt x="191" y="487"/>
                  </a:lnTo>
                  <a:lnTo>
                    <a:pt x="200" y="481"/>
                  </a:lnTo>
                  <a:lnTo>
                    <a:pt x="209" y="473"/>
                  </a:lnTo>
                  <a:lnTo>
                    <a:pt x="217" y="464"/>
                  </a:lnTo>
                  <a:lnTo>
                    <a:pt x="224" y="454"/>
                  </a:lnTo>
                  <a:lnTo>
                    <a:pt x="230" y="444"/>
                  </a:lnTo>
                  <a:lnTo>
                    <a:pt x="235" y="434"/>
                  </a:lnTo>
                  <a:lnTo>
                    <a:pt x="239" y="423"/>
                  </a:lnTo>
                  <a:lnTo>
                    <a:pt x="242" y="410"/>
                  </a:lnTo>
                  <a:lnTo>
                    <a:pt x="244" y="399"/>
                  </a:lnTo>
                  <a:lnTo>
                    <a:pt x="244" y="386"/>
                  </a:lnTo>
                  <a:lnTo>
                    <a:pt x="244" y="386"/>
                  </a:lnTo>
                  <a:lnTo>
                    <a:pt x="244" y="374"/>
                  </a:lnTo>
                  <a:lnTo>
                    <a:pt x="242" y="361"/>
                  </a:lnTo>
                  <a:lnTo>
                    <a:pt x="239" y="350"/>
                  </a:lnTo>
                  <a:lnTo>
                    <a:pt x="235" y="339"/>
                  </a:lnTo>
                  <a:lnTo>
                    <a:pt x="230" y="329"/>
                  </a:lnTo>
                  <a:lnTo>
                    <a:pt x="224" y="318"/>
                  </a:lnTo>
                  <a:lnTo>
                    <a:pt x="217" y="309"/>
                  </a:lnTo>
                  <a:lnTo>
                    <a:pt x="209" y="300"/>
                  </a:lnTo>
                  <a:lnTo>
                    <a:pt x="209" y="85"/>
                  </a:lnTo>
                  <a:lnTo>
                    <a:pt x="209" y="85"/>
                  </a:lnTo>
                  <a:lnTo>
                    <a:pt x="209" y="76"/>
                  </a:lnTo>
                  <a:lnTo>
                    <a:pt x="208" y="68"/>
                  </a:lnTo>
                  <a:lnTo>
                    <a:pt x="206" y="60"/>
                  </a:lnTo>
                  <a:lnTo>
                    <a:pt x="202" y="51"/>
                  </a:lnTo>
                  <a:lnTo>
                    <a:pt x="198" y="44"/>
                  </a:lnTo>
                  <a:lnTo>
                    <a:pt x="194" y="37"/>
                  </a:lnTo>
                  <a:lnTo>
                    <a:pt x="189" y="31"/>
                  </a:lnTo>
                  <a:lnTo>
                    <a:pt x="184" y="25"/>
                  </a:lnTo>
                  <a:lnTo>
                    <a:pt x="178" y="20"/>
                  </a:lnTo>
                  <a:lnTo>
                    <a:pt x="172" y="14"/>
                  </a:lnTo>
                  <a:lnTo>
                    <a:pt x="165" y="10"/>
                  </a:lnTo>
                  <a:lnTo>
                    <a:pt x="157" y="6"/>
                  </a:lnTo>
                  <a:lnTo>
                    <a:pt x="149" y="4"/>
                  </a:lnTo>
                  <a:lnTo>
                    <a:pt x="141" y="2"/>
                  </a:lnTo>
                  <a:lnTo>
                    <a:pt x="133" y="0"/>
                  </a:lnTo>
                  <a:lnTo>
                    <a:pt x="125" y="0"/>
                  </a:lnTo>
                  <a:lnTo>
                    <a:pt x="125" y="0"/>
                  </a:lnTo>
                  <a:close/>
                  <a:moveTo>
                    <a:pt x="215" y="386"/>
                  </a:moveTo>
                  <a:lnTo>
                    <a:pt x="215" y="386"/>
                  </a:lnTo>
                  <a:lnTo>
                    <a:pt x="214" y="396"/>
                  </a:lnTo>
                  <a:lnTo>
                    <a:pt x="213" y="405"/>
                  </a:lnTo>
                  <a:lnTo>
                    <a:pt x="211" y="414"/>
                  </a:lnTo>
                  <a:lnTo>
                    <a:pt x="208" y="422"/>
                  </a:lnTo>
                  <a:lnTo>
                    <a:pt x="203" y="430"/>
                  </a:lnTo>
                  <a:lnTo>
                    <a:pt x="198" y="438"/>
                  </a:lnTo>
                  <a:lnTo>
                    <a:pt x="193" y="445"/>
                  </a:lnTo>
                  <a:lnTo>
                    <a:pt x="187" y="451"/>
                  </a:lnTo>
                  <a:lnTo>
                    <a:pt x="181" y="458"/>
                  </a:lnTo>
                  <a:lnTo>
                    <a:pt x="174" y="463"/>
                  </a:lnTo>
                  <a:lnTo>
                    <a:pt x="167" y="467"/>
                  </a:lnTo>
                  <a:lnTo>
                    <a:pt x="158" y="471"/>
                  </a:lnTo>
                  <a:lnTo>
                    <a:pt x="150" y="474"/>
                  </a:lnTo>
                  <a:lnTo>
                    <a:pt x="141" y="476"/>
                  </a:lnTo>
                  <a:lnTo>
                    <a:pt x="132" y="478"/>
                  </a:lnTo>
                  <a:lnTo>
                    <a:pt x="123" y="478"/>
                  </a:lnTo>
                  <a:lnTo>
                    <a:pt x="123" y="478"/>
                  </a:lnTo>
                  <a:lnTo>
                    <a:pt x="113" y="478"/>
                  </a:lnTo>
                  <a:lnTo>
                    <a:pt x="104" y="476"/>
                  </a:lnTo>
                  <a:lnTo>
                    <a:pt x="95" y="474"/>
                  </a:lnTo>
                  <a:lnTo>
                    <a:pt x="87" y="471"/>
                  </a:lnTo>
                  <a:lnTo>
                    <a:pt x="79" y="467"/>
                  </a:lnTo>
                  <a:lnTo>
                    <a:pt x="71" y="463"/>
                  </a:lnTo>
                  <a:lnTo>
                    <a:pt x="64" y="458"/>
                  </a:lnTo>
                  <a:lnTo>
                    <a:pt x="57" y="451"/>
                  </a:lnTo>
                  <a:lnTo>
                    <a:pt x="51" y="445"/>
                  </a:lnTo>
                  <a:lnTo>
                    <a:pt x="46" y="438"/>
                  </a:lnTo>
                  <a:lnTo>
                    <a:pt x="42" y="430"/>
                  </a:lnTo>
                  <a:lnTo>
                    <a:pt x="38" y="422"/>
                  </a:lnTo>
                  <a:lnTo>
                    <a:pt x="34" y="414"/>
                  </a:lnTo>
                  <a:lnTo>
                    <a:pt x="32" y="405"/>
                  </a:lnTo>
                  <a:lnTo>
                    <a:pt x="30" y="396"/>
                  </a:lnTo>
                  <a:lnTo>
                    <a:pt x="30" y="386"/>
                  </a:lnTo>
                  <a:lnTo>
                    <a:pt x="30" y="386"/>
                  </a:lnTo>
                  <a:lnTo>
                    <a:pt x="31" y="376"/>
                  </a:lnTo>
                  <a:lnTo>
                    <a:pt x="32" y="364"/>
                  </a:lnTo>
                  <a:lnTo>
                    <a:pt x="36" y="355"/>
                  </a:lnTo>
                  <a:lnTo>
                    <a:pt x="40" y="345"/>
                  </a:lnTo>
                  <a:lnTo>
                    <a:pt x="46" y="336"/>
                  </a:lnTo>
                  <a:lnTo>
                    <a:pt x="52" y="328"/>
                  </a:lnTo>
                  <a:lnTo>
                    <a:pt x="58" y="320"/>
                  </a:lnTo>
                  <a:lnTo>
                    <a:pt x="66" y="313"/>
                  </a:lnTo>
                  <a:lnTo>
                    <a:pt x="66" y="295"/>
                  </a:lnTo>
                  <a:lnTo>
                    <a:pt x="66" y="295"/>
                  </a:lnTo>
                  <a:lnTo>
                    <a:pt x="66" y="295"/>
                  </a:lnTo>
                  <a:lnTo>
                    <a:pt x="66" y="85"/>
                  </a:lnTo>
                  <a:lnTo>
                    <a:pt x="66" y="85"/>
                  </a:lnTo>
                  <a:lnTo>
                    <a:pt x="67" y="74"/>
                  </a:lnTo>
                  <a:lnTo>
                    <a:pt x="70" y="64"/>
                  </a:lnTo>
                  <a:lnTo>
                    <a:pt x="75" y="54"/>
                  </a:lnTo>
                  <a:lnTo>
                    <a:pt x="83" y="46"/>
                  </a:lnTo>
                  <a:lnTo>
                    <a:pt x="90" y="40"/>
                  </a:lnTo>
                  <a:lnTo>
                    <a:pt x="99" y="35"/>
                  </a:lnTo>
                  <a:lnTo>
                    <a:pt x="109" y="32"/>
                  </a:lnTo>
                  <a:lnTo>
                    <a:pt x="121" y="30"/>
                  </a:lnTo>
                  <a:lnTo>
                    <a:pt x="125" y="30"/>
                  </a:lnTo>
                  <a:lnTo>
                    <a:pt x="125" y="30"/>
                  </a:lnTo>
                  <a:lnTo>
                    <a:pt x="135" y="32"/>
                  </a:lnTo>
                  <a:lnTo>
                    <a:pt x="145" y="35"/>
                  </a:lnTo>
                  <a:lnTo>
                    <a:pt x="154" y="40"/>
                  </a:lnTo>
                  <a:lnTo>
                    <a:pt x="162" y="46"/>
                  </a:lnTo>
                  <a:lnTo>
                    <a:pt x="170" y="54"/>
                  </a:lnTo>
                  <a:lnTo>
                    <a:pt x="174" y="64"/>
                  </a:lnTo>
                  <a:lnTo>
                    <a:pt x="178" y="74"/>
                  </a:lnTo>
                  <a:lnTo>
                    <a:pt x="179" y="85"/>
                  </a:lnTo>
                  <a:lnTo>
                    <a:pt x="179" y="295"/>
                  </a:lnTo>
                  <a:lnTo>
                    <a:pt x="179" y="295"/>
                  </a:lnTo>
                  <a:lnTo>
                    <a:pt x="179" y="295"/>
                  </a:lnTo>
                  <a:lnTo>
                    <a:pt x="179" y="313"/>
                  </a:lnTo>
                  <a:lnTo>
                    <a:pt x="179" y="313"/>
                  </a:lnTo>
                  <a:lnTo>
                    <a:pt x="186" y="320"/>
                  </a:lnTo>
                  <a:lnTo>
                    <a:pt x="193" y="328"/>
                  </a:lnTo>
                  <a:lnTo>
                    <a:pt x="199" y="336"/>
                  </a:lnTo>
                  <a:lnTo>
                    <a:pt x="204" y="345"/>
                  </a:lnTo>
                  <a:lnTo>
                    <a:pt x="209" y="355"/>
                  </a:lnTo>
                  <a:lnTo>
                    <a:pt x="212" y="364"/>
                  </a:lnTo>
                  <a:lnTo>
                    <a:pt x="214" y="376"/>
                  </a:lnTo>
                  <a:lnTo>
                    <a:pt x="215" y="386"/>
                  </a:lnTo>
                  <a:lnTo>
                    <a:pt x="215" y="38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US" sz="2400"/>
            </a:p>
          </p:txBody>
        </p:sp>
        <p:sp>
          <p:nvSpPr>
            <p:cNvPr id="8" name="Freeform 35">
              <a:extLst>
                <a:ext uri="{FF2B5EF4-FFF2-40B4-BE49-F238E27FC236}">
                  <a16:creationId xmlns:a16="http://schemas.microsoft.com/office/drawing/2014/main" id="{F4538C28-C982-45CA-B465-5A0382E6B823}"/>
                </a:ext>
              </a:extLst>
            </p:cNvPr>
            <p:cNvSpPr>
              <a:spLocks noEditPoints="1"/>
            </p:cNvSpPr>
            <p:nvPr/>
          </p:nvSpPr>
          <p:spPr bwMode="auto">
            <a:xfrm>
              <a:off x="530226" y="3333751"/>
              <a:ext cx="215900" cy="407988"/>
            </a:xfrm>
            <a:custGeom>
              <a:avLst/>
              <a:gdLst>
                <a:gd name="T0" fmla="*/ 84 w 136"/>
                <a:gd name="T1" fmla="*/ 0 h 257"/>
                <a:gd name="T2" fmla="*/ 53 w 136"/>
                <a:gd name="T3" fmla="*/ 123 h 257"/>
                <a:gd name="T4" fmla="*/ 42 w 136"/>
                <a:gd name="T5" fmla="*/ 127 h 257"/>
                <a:gd name="T6" fmla="*/ 24 w 136"/>
                <a:gd name="T7" fmla="*/ 139 h 257"/>
                <a:gd name="T8" fmla="*/ 9 w 136"/>
                <a:gd name="T9" fmla="*/ 156 h 257"/>
                <a:gd name="T10" fmla="*/ 1 w 136"/>
                <a:gd name="T11" fmla="*/ 178 h 257"/>
                <a:gd name="T12" fmla="*/ 0 w 136"/>
                <a:gd name="T13" fmla="*/ 189 h 257"/>
                <a:gd name="T14" fmla="*/ 2 w 136"/>
                <a:gd name="T15" fmla="*/ 203 h 257"/>
                <a:gd name="T16" fmla="*/ 6 w 136"/>
                <a:gd name="T17" fmla="*/ 216 h 257"/>
                <a:gd name="T18" fmla="*/ 12 w 136"/>
                <a:gd name="T19" fmla="*/ 228 h 257"/>
                <a:gd name="T20" fmla="*/ 20 w 136"/>
                <a:gd name="T21" fmla="*/ 237 h 257"/>
                <a:gd name="T22" fmla="*/ 31 w 136"/>
                <a:gd name="T23" fmla="*/ 245 h 257"/>
                <a:gd name="T24" fmla="*/ 42 w 136"/>
                <a:gd name="T25" fmla="*/ 252 h 257"/>
                <a:gd name="T26" fmla="*/ 54 w 136"/>
                <a:gd name="T27" fmla="*/ 255 h 257"/>
                <a:gd name="T28" fmla="*/ 69 w 136"/>
                <a:gd name="T29" fmla="*/ 257 h 257"/>
                <a:gd name="T30" fmla="*/ 76 w 136"/>
                <a:gd name="T31" fmla="*/ 256 h 257"/>
                <a:gd name="T32" fmla="*/ 89 w 136"/>
                <a:gd name="T33" fmla="*/ 254 h 257"/>
                <a:gd name="T34" fmla="*/ 100 w 136"/>
                <a:gd name="T35" fmla="*/ 249 h 257"/>
                <a:gd name="T36" fmla="*/ 112 w 136"/>
                <a:gd name="T37" fmla="*/ 242 h 257"/>
                <a:gd name="T38" fmla="*/ 121 w 136"/>
                <a:gd name="T39" fmla="*/ 233 h 257"/>
                <a:gd name="T40" fmla="*/ 128 w 136"/>
                <a:gd name="T41" fmla="*/ 222 h 257"/>
                <a:gd name="T42" fmla="*/ 133 w 136"/>
                <a:gd name="T43" fmla="*/ 209 h 257"/>
                <a:gd name="T44" fmla="*/ 136 w 136"/>
                <a:gd name="T45" fmla="*/ 196 h 257"/>
                <a:gd name="T46" fmla="*/ 136 w 136"/>
                <a:gd name="T47" fmla="*/ 189 h 257"/>
                <a:gd name="T48" fmla="*/ 132 w 136"/>
                <a:gd name="T49" fmla="*/ 166 h 257"/>
                <a:gd name="T50" fmla="*/ 121 w 136"/>
                <a:gd name="T51" fmla="*/ 147 h 257"/>
                <a:gd name="T52" fmla="*/ 104 w 136"/>
                <a:gd name="T53" fmla="*/ 132 h 257"/>
                <a:gd name="T54" fmla="*/ 84 w 136"/>
                <a:gd name="T55" fmla="*/ 123 h 257"/>
                <a:gd name="T56" fmla="*/ 69 w 136"/>
                <a:gd name="T57" fmla="*/ 227 h 257"/>
                <a:gd name="T58" fmla="*/ 60 w 136"/>
                <a:gd name="T59" fmla="*/ 226 h 257"/>
                <a:gd name="T60" fmla="*/ 47 w 136"/>
                <a:gd name="T61" fmla="*/ 221 h 257"/>
                <a:gd name="T62" fmla="*/ 37 w 136"/>
                <a:gd name="T63" fmla="*/ 210 h 257"/>
                <a:gd name="T64" fmla="*/ 32 w 136"/>
                <a:gd name="T65" fmla="*/ 197 h 257"/>
                <a:gd name="T66" fmla="*/ 31 w 136"/>
                <a:gd name="T67" fmla="*/ 189 h 257"/>
                <a:gd name="T68" fmla="*/ 34 w 136"/>
                <a:gd name="T69" fmla="*/ 175 h 257"/>
                <a:gd name="T70" fmla="*/ 42 w 136"/>
                <a:gd name="T71" fmla="*/ 162 h 257"/>
                <a:gd name="T72" fmla="*/ 54 w 136"/>
                <a:gd name="T73" fmla="*/ 155 h 257"/>
                <a:gd name="T74" fmla="*/ 69 w 136"/>
                <a:gd name="T75" fmla="*/ 152 h 257"/>
                <a:gd name="T76" fmla="*/ 76 w 136"/>
                <a:gd name="T77" fmla="*/ 152 h 257"/>
                <a:gd name="T78" fmla="*/ 89 w 136"/>
                <a:gd name="T79" fmla="*/ 158 h 257"/>
                <a:gd name="T80" fmla="*/ 99 w 136"/>
                <a:gd name="T81" fmla="*/ 168 h 257"/>
                <a:gd name="T82" fmla="*/ 105 w 136"/>
                <a:gd name="T83" fmla="*/ 182 h 257"/>
                <a:gd name="T84" fmla="*/ 106 w 136"/>
                <a:gd name="T85" fmla="*/ 189 h 257"/>
                <a:gd name="T86" fmla="*/ 103 w 136"/>
                <a:gd name="T87" fmla="*/ 204 h 257"/>
                <a:gd name="T88" fmla="*/ 95 w 136"/>
                <a:gd name="T89" fmla="*/ 216 h 257"/>
                <a:gd name="T90" fmla="*/ 83 w 136"/>
                <a:gd name="T91" fmla="*/ 224 h 257"/>
                <a:gd name="T92" fmla="*/ 69 w 136"/>
                <a:gd name="T93" fmla="*/ 227 h 2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36" h="257">
                  <a:moveTo>
                    <a:pt x="84" y="123"/>
                  </a:moveTo>
                  <a:lnTo>
                    <a:pt x="84" y="0"/>
                  </a:lnTo>
                  <a:lnTo>
                    <a:pt x="53" y="0"/>
                  </a:lnTo>
                  <a:lnTo>
                    <a:pt x="53" y="123"/>
                  </a:lnTo>
                  <a:lnTo>
                    <a:pt x="53" y="123"/>
                  </a:lnTo>
                  <a:lnTo>
                    <a:pt x="42" y="127"/>
                  </a:lnTo>
                  <a:lnTo>
                    <a:pt x="33" y="132"/>
                  </a:lnTo>
                  <a:lnTo>
                    <a:pt x="24" y="139"/>
                  </a:lnTo>
                  <a:lnTo>
                    <a:pt x="15" y="147"/>
                  </a:lnTo>
                  <a:lnTo>
                    <a:pt x="9" y="156"/>
                  </a:lnTo>
                  <a:lnTo>
                    <a:pt x="4" y="166"/>
                  </a:lnTo>
                  <a:lnTo>
                    <a:pt x="1" y="178"/>
                  </a:lnTo>
                  <a:lnTo>
                    <a:pt x="0" y="189"/>
                  </a:lnTo>
                  <a:lnTo>
                    <a:pt x="0" y="189"/>
                  </a:lnTo>
                  <a:lnTo>
                    <a:pt x="1" y="196"/>
                  </a:lnTo>
                  <a:lnTo>
                    <a:pt x="2" y="203"/>
                  </a:lnTo>
                  <a:lnTo>
                    <a:pt x="3" y="209"/>
                  </a:lnTo>
                  <a:lnTo>
                    <a:pt x="6" y="216"/>
                  </a:lnTo>
                  <a:lnTo>
                    <a:pt x="8" y="222"/>
                  </a:lnTo>
                  <a:lnTo>
                    <a:pt x="12" y="228"/>
                  </a:lnTo>
                  <a:lnTo>
                    <a:pt x="16" y="233"/>
                  </a:lnTo>
                  <a:lnTo>
                    <a:pt x="20" y="237"/>
                  </a:lnTo>
                  <a:lnTo>
                    <a:pt x="26" y="242"/>
                  </a:lnTo>
                  <a:lnTo>
                    <a:pt x="31" y="245"/>
                  </a:lnTo>
                  <a:lnTo>
                    <a:pt x="36" y="249"/>
                  </a:lnTo>
                  <a:lnTo>
                    <a:pt x="42" y="252"/>
                  </a:lnTo>
                  <a:lnTo>
                    <a:pt x="48" y="254"/>
                  </a:lnTo>
                  <a:lnTo>
                    <a:pt x="54" y="255"/>
                  </a:lnTo>
                  <a:lnTo>
                    <a:pt x="61" y="256"/>
                  </a:lnTo>
                  <a:lnTo>
                    <a:pt x="69" y="257"/>
                  </a:lnTo>
                  <a:lnTo>
                    <a:pt x="69" y="257"/>
                  </a:lnTo>
                  <a:lnTo>
                    <a:pt x="76" y="256"/>
                  </a:lnTo>
                  <a:lnTo>
                    <a:pt x="82" y="255"/>
                  </a:lnTo>
                  <a:lnTo>
                    <a:pt x="89" y="254"/>
                  </a:lnTo>
                  <a:lnTo>
                    <a:pt x="95" y="252"/>
                  </a:lnTo>
                  <a:lnTo>
                    <a:pt x="100" y="249"/>
                  </a:lnTo>
                  <a:lnTo>
                    <a:pt x="106" y="245"/>
                  </a:lnTo>
                  <a:lnTo>
                    <a:pt x="112" y="242"/>
                  </a:lnTo>
                  <a:lnTo>
                    <a:pt x="117" y="237"/>
                  </a:lnTo>
                  <a:lnTo>
                    <a:pt x="121" y="233"/>
                  </a:lnTo>
                  <a:lnTo>
                    <a:pt x="125" y="228"/>
                  </a:lnTo>
                  <a:lnTo>
                    <a:pt x="128" y="222"/>
                  </a:lnTo>
                  <a:lnTo>
                    <a:pt x="131" y="216"/>
                  </a:lnTo>
                  <a:lnTo>
                    <a:pt x="133" y="209"/>
                  </a:lnTo>
                  <a:lnTo>
                    <a:pt x="135" y="203"/>
                  </a:lnTo>
                  <a:lnTo>
                    <a:pt x="136" y="196"/>
                  </a:lnTo>
                  <a:lnTo>
                    <a:pt x="136" y="189"/>
                  </a:lnTo>
                  <a:lnTo>
                    <a:pt x="136" y="189"/>
                  </a:lnTo>
                  <a:lnTo>
                    <a:pt x="135" y="178"/>
                  </a:lnTo>
                  <a:lnTo>
                    <a:pt x="132" y="166"/>
                  </a:lnTo>
                  <a:lnTo>
                    <a:pt x="128" y="156"/>
                  </a:lnTo>
                  <a:lnTo>
                    <a:pt x="121" y="147"/>
                  </a:lnTo>
                  <a:lnTo>
                    <a:pt x="114" y="139"/>
                  </a:lnTo>
                  <a:lnTo>
                    <a:pt x="104" y="132"/>
                  </a:lnTo>
                  <a:lnTo>
                    <a:pt x="94" y="127"/>
                  </a:lnTo>
                  <a:lnTo>
                    <a:pt x="84" y="123"/>
                  </a:lnTo>
                  <a:lnTo>
                    <a:pt x="84" y="123"/>
                  </a:lnTo>
                  <a:close/>
                  <a:moveTo>
                    <a:pt x="69" y="227"/>
                  </a:moveTo>
                  <a:lnTo>
                    <a:pt x="69" y="227"/>
                  </a:lnTo>
                  <a:lnTo>
                    <a:pt x="60" y="226"/>
                  </a:lnTo>
                  <a:lnTo>
                    <a:pt x="54" y="224"/>
                  </a:lnTo>
                  <a:lnTo>
                    <a:pt x="47" y="221"/>
                  </a:lnTo>
                  <a:lnTo>
                    <a:pt x="42" y="216"/>
                  </a:lnTo>
                  <a:lnTo>
                    <a:pt x="37" y="210"/>
                  </a:lnTo>
                  <a:lnTo>
                    <a:pt x="34" y="204"/>
                  </a:lnTo>
                  <a:lnTo>
                    <a:pt x="32" y="197"/>
                  </a:lnTo>
                  <a:lnTo>
                    <a:pt x="31" y="189"/>
                  </a:lnTo>
                  <a:lnTo>
                    <a:pt x="31" y="189"/>
                  </a:lnTo>
                  <a:lnTo>
                    <a:pt x="32" y="182"/>
                  </a:lnTo>
                  <a:lnTo>
                    <a:pt x="34" y="175"/>
                  </a:lnTo>
                  <a:lnTo>
                    <a:pt x="37" y="168"/>
                  </a:lnTo>
                  <a:lnTo>
                    <a:pt x="42" y="162"/>
                  </a:lnTo>
                  <a:lnTo>
                    <a:pt x="47" y="158"/>
                  </a:lnTo>
                  <a:lnTo>
                    <a:pt x="54" y="155"/>
                  </a:lnTo>
                  <a:lnTo>
                    <a:pt x="60" y="152"/>
                  </a:lnTo>
                  <a:lnTo>
                    <a:pt x="69" y="152"/>
                  </a:lnTo>
                  <a:lnTo>
                    <a:pt x="69" y="152"/>
                  </a:lnTo>
                  <a:lnTo>
                    <a:pt x="76" y="152"/>
                  </a:lnTo>
                  <a:lnTo>
                    <a:pt x="83" y="155"/>
                  </a:lnTo>
                  <a:lnTo>
                    <a:pt x="89" y="158"/>
                  </a:lnTo>
                  <a:lnTo>
                    <a:pt x="95" y="162"/>
                  </a:lnTo>
                  <a:lnTo>
                    <a:pt x="99" y="168"/>
                  </a:lnTo>
                  <a:lnTo>
                    <a:pt x="103" y="175"/>
                  </a:lnTo>
                  <a:lnTo>
                    <a:pt x="105" y="182"/>
                  </a:lnTo>
                  <a:lnTo>
                    <a:pt x="106" y="189"/>
                  </a:lnTo>
                  <a:lnTo>
                    <a:pt x="106" y="189"/>
                  </a:lnTo>
                  <a:lnTo>
                    <a:pt x="105" y="197"/>
                  </a:lnTo>
                  <a:lnTo>
                    <a:pt x="103" y="204"/>
                  </a:lnTo>
                  <a:lnTo>
                    <a:pt x="99" y="210"/>
                  </a:lnTo>
                  <a:lnTo>
                    <a:pt x="95" y="216"/>
                  </a:lnTo>
                  <a:lnTo>
                    <a:pt x="89" y="221"/>
                  </a:lnTo>
                  <a:lnTo>
                    <a:pt x="83" y="224"/>
                  </a:lnTo>
                  <a:lnTo>
                    <a:pt x="76" y="226"/>
                  </a:lnTo>
                  <a:lnTo>
                    <a:pt x="69" y="227"/>
                  </a:lnTo>
                  <a:lnTo>
                    <a:pt x="69" y="227"/>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US" sz="2400"/>
            </a:p>
          </p:txBody>
        </p:sp>
        <p:sp>
          <p:nvSpPr>
            <p:cNvPr id="9" name="Freeform 36">
              <a:extLst>
                <a:ext uri="{FF2B5EF4-FFF2-40B4-BE49-F238E27FC236}">
                  <a16:creationId xmlns:a16="http://schemas.microsoft.com/office/drawing/2014/main" id="{8257F9B1-432A-45D9-8BF6-FC7DCCD28D61}"/>
                </a:ext>
              </a:extLst>
            </p:cNvPr>
            <p:cNvSpPr>
              <a:spLocks noEditPoints="1"/>
            </p:cNvSpPr>
            <p:nvPr/>
          </p:nvSpPr>
          <p:spPr bwMode="auto">
            <a:xfrm>
              <a:off x="811213" y="3005138"/>
              <a:ext cx="158750" cy="158750"/>
            </a:xfrm>
            <a:custGeom>
              <a:avLst/>
              <a:gdLst>
                <a:gd name="T0" fmla="*/ 50 w 100"/>
                <a:gd name="T1" fmla="*/ 100 h 100"/>
                <a:gd name="T2" fmla="*/ 70 w 100"/>
                <a:gd name="T3" fmla="*/ 96 h 100"/>
                <a:gd name="T4" fmla="*/ 86 w 100"/>
                <a:gd name="T5" fmla="*/ 85 h 100"/>
                <a:gd name="T6" fmla="*/ 96 w 100"/>
                <a:gd name="T7" fmla="*/ 70 h 100"/>
                <a:gd name="T8" fmla="*/ 100 w 100"/>
                <a:gd name="T9" fmla="*/ 50 h 100"/>
                <a:gd name="T10" fmla="*/ 99 w 100"/>
                <a:gd name="T11" fmla="*/ 40 h 100"/>
                <a:gd name="T12" fmla="*/ 92 w 100"/>
                <a:gd name="T13" fmla="*/ 21 h 100"/>
                <a:gd name="T14" fmla="*/ 79 w 100"/>
                <a:gd name="T15" fmla="*/ 8 h 100"/>
                <a:gd name="T16" fmla="*/ 61 w 100"/>
                <a:gd name="T17" fmla="*/ 1 h 100"/>
                <a:gd name="T18" fmla="*/ 50 w 100"/>
                <a:gd name="T19" fmla="*/ 0 h 100"/>
                <a:gd name="T20" fmla="*/ 31 w 100"/>
                <a:gd name="T21" fmla="*/ 3 h 100"/>
                <a:gd name="T22" fmla="*/ 15 w 100"/>
                <a:gd name="T23" fmla="*/ 14 h 100"/>
                <a:gd name="T24" fmla="*/ 4 w 100"/>
                <a:gd name="T25" fmla="*/ 31 h 100"/>
                <a:gd name="T26" fmla="*/ 0 w 100"/>
                <a:gd name="T27" fmla="*/ 50 h 100"/>
                <a:gd name="T28" fmla="*/ 1 w 100"/>
                <a:gd name="T29" fmla="*/ 59 h 100"/>
                <a:gd name="T30" fmla="*/ 9 w 100"/>
                <a:gd name="T31" fmla="*/ 78 h 100"/>
                <a:gd name="T32" fmla="*/ 23 w 100"/>
                <a:gd name="T33" fmla="*/ 91 h 100"/>
                <a:gd name="T34" fmla="*/ 40 w 100"/>
                <a:gd name="T35" fmla="*/ 99 h 100"/>
                <a:gd name="T36" fmla="*/ 50 w 100"/>
                <a:gd name="T37" fmla="*/ 100 h 100"/>
                <a:gd name="T38" fmla="*/ 50 w 100"/>
                <a:gd name="T39" fmla="*/ 30 h 100"/>
                <a:gd name="T40" fmla="*/ 58 w 100"/>
                <a:gd name="T41" fmla="*/ 32 h 100"/>
                <a:gd name="T42" fmla="*/ 65 w 100"/>
                <a:gd name="T43" fmla="*/ 36 h 100"/>
                <a:gd name="T44" fmla="*/ 69 w 100"/>
                <a:gd name="T45" fmla="*/ 42 h 100"/>
                <a:gd name="T46" fmla="*/ 71 w 100"/>
                <a:gd name="T47" fmla="*/ 50 h 100"/>
                <a:gd name="T48" fmla="*/ 70 w 100"/>
                <a:gd name="T49" fmla="*/ 54 h 100"/>
                <a:gd name="T50" fmla="*/ 67 w 100"/>
                <a:gd name="T51" fmla="*/ 60 h 100"/>
                <a:gd name="T52" fmla="*/ 62 w 100"/>
                <a:gd name="T53" fmla="*/ 66 h 100"/>
                <a:gd name="T54" fmla="*/ 54 w 100"/>
                <a:gd name="T55" fmla="*/ 70 h 100"/>
                <a:gd name="T56" fmla="*/ 50 w 100"/>
                <a:gd name="T57" fmla="*/ 70 h 100"/>
                <a:gd name="T58" fmla="*/ 43 w 100"/>
                <a:gd name="T59" fmla="*/ 67 h 100"/>
                <a:gd name="T60" fmla="*/ 37 w 100"/>
                <a:gd name="T61" fmla="*/ 63 h 100"/>
                <a:gd name="T62" fmla="*/ 32 w 100"/>
                <a:gd name="T63" fmla="*/ 57 h 100"/>
                <a:gd name="T64" fmla="*/ 31 w 100"/>
                <a:gd name="T65" fmla="*/ 50 h 100"/>
                <a:gd name="T66" fmla="*/ 31 w 100"/>
                <a:gd name="T67" fmla="*/ 46 h 100"/>
                <a:gd name="T68" fmla="*/ 34 w 100"/>
                <a:gd name="T69" fmla="*/ 39 h 100"/>
                <a:gd name="T70" fmla="*/ 40 w 100"/>
                <a:gd name="T71" fmla="*/ 34 h 100"/>
                <a:gd name="T72" fmla="*/ 46 w 100"/>
                <a:gd name="T73" fmla="*/ 31 h 100"/>
                <a:gd name="T74" fmla="*/ 50 w 100"/>
                <a:gd name="T75" fmla="*/ 3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00" h="100">
                  <a:moveTo>
                    <a:pt x="50" y="100"/>
                  </a:moveTo>
                  <a:lnTo>
                    <a:pt x="50" y="100"/>
                  </a:lnTo>
                  <a:lnTo>
                    <a:pt x="61" y="99"/>
                  </a:lnTo>
                  <a:lnTo>
                    <a:pt x="70" y="96"/>
                  </a:lnTo>
                  <a:lnTo>
                    <a:pt x="79" y="91"/>
                  </a:lnTo>
                  <a:lnTo>
                    <a:pt x="86" y="85"/>
                  </a:lnTo>
                  <a:lnTo>
                    <a:pt x="92" y="78"/>
                  </a:lnTo>
                  <a:lnTo>
                    <a:pt x="96" y="70"/>
                  </a:lnTo>
                  <a:lnTo>
                    <a:pt x="99" y="59"/>
                  </a:lnTo>
                  <a:lnTo>
                    <a:pt x="100" y="50"/>
                  </a:lnTo>
                  <a:lnTo>
                    <a:pt x="100" y="50"/>
                  </a:lnTo>
                  <a:lnTo>
                    <a:pt x="99" y="40"/>
                  </a:lnTo>
                  <a:lnTo>
                    <a:pt x="96" y="31"/>
                  </a:lnTo>
                  <a:lnTo>
                    <a:pt x="92" y="21"/>
                  </a:lnTo>
                  <a:lnTo>
                    <a:pt x="86" y="14"/>
                  </a:lnTo>
                  <a:lnTo>
                    <a:pt x="79" y="8"/>
                  </a:lnTo>
                  <a:lnTo>
                    <a:pt x="70" y="3"/>
                  </a:lnTo>
                  <a:lnTo>
                    <a:pt x="61" y="1"/>
                  </a:lnTo>
                  <a:lnTo>
                    <a:pt x="50" y="0"/>
                  </a:lnTo>
                  <a:lnTo>
                    <a:pt x="50" y="0"/>
                  </a:lnTo>
                  <a:lnTo>
                    <a:pt x="40" y="1"/>
                  </a:lnTo>
                  <a:lnTo>
                    <a:pt x="31" y="3"/>
                  </a:lnTo>
                  <a:lnTo>
                    <a:pt x="23" y="8"/>
                  </a:lnTo>
                  <a:lnTo>
                    <a:pt x="15" y="14"/>
                  </a:lnTo>
                  <a:lnTo>
                    <a:pt x="9" y="21"/>
                  </a:lnTo>
                  <a:lnTo>
                    <a:pt x="4" y="31"/>
                  </a:lnTo>
                  <a:lnTo>
                    <a:pt x="1" y="40"/>
                  </a:lnTo>
                  <a:lnTo>
                    <a:pt x="0" y="50"/>
                  </a:lnTo>
                  <a:lnTo>
                    <a:pt x="0" y="50"/>
                  </a:lnTo>
                  <a:lnTo>
                    <a:pt x="1" y="59"/>
                  </a:lnTo>
                  <a:lnTo>
                    <a:pt x="4" y="70"/>
                  </a:lnTo>
                  <a:lnTo>
                    <a:pt x="9" y="78"/>
                  </a:lnTo>
                  <a:lnTo>
                    <a:pt x="15" y="85"/>
                  </a:lnTo>
                  <a:lnTo>
                    <a:pt x="23" y="91"/>
                  </a:lnTo>
                  <a:lnTo>
                    <a:pt x="31" y="96"/>
                  </a:lnTo>
                  <a:lnTo>
                    <a:pt x="40" y="99"/>
                  </a:lnTo>
                  <a:lnTo>
                    <a:pt x="50" y="100"/>
                  </a:lnTo>
                  <a:lnTo>
                    <a:pt x="50" y="100"/>
                  </a:lnTo>
                  <a:close/>
                  <a:moveTo>
                    <a:pt x="50" y="30"/>
                  </a:moveTo>
                  <a:lnTo>
                    <a:pt x="50" y="30"/>
                  </a:lnTo>
                  <a:lnTo>
                    <a:pt x="54" y="31"/>
                  </a:lnTo>
                  <a:lnTo>
                    <a:pt x="58" y="32"/>
                  </a:lnTo>
                  <a:lnTo>
                    <a:pt x="62" y="34"/>
                  </a:lnTo>
                  <a:lnTo>
                    <a:pt x="65" y="36"/>
                  </a:lnTo>
                  <a:lnTo>
                    <a:pt x="67" y="39"/>
                  </a:lnTo>
                  <a:lnTo>
                    <a:pt x="69" y="42"/>
                  </a:lnTo>
                  <a:lnTo>
                    <a:pt x="70" y="46"/>
                  </a:lnTo>
                  <a:lnTo>
                    <a:pt x="71" y="50"/>
                  </a:lnTo>
                  <a:lnTo>
                    <a:pt x="71" y="50"/>
                  </a:lnTo>
                  <a:lnTo>
                    <a:pt x="70" y="54"/>
                  </a:lnTo>
                  <a:lnTo>
                    <a:pt x="69" y="57"/>
                  </a:lnTo>
                  <a:lnTo>
                    <a:pt x="67" y="60"/>
                  </a:lnTo>
                  <a:lnTo>
                    <a:pt x="65" y="63"/>
                  </a:lnTo>
                  <a:lnTo>
                    <a:pt x="62" y="66"/>
                  </a:lnTo>
                  <a:lnTo>
                    <a:pt x="58" y="67"/>
                  </a:lnTo>
                  <a:lnTo>
                    <a:pt x="54" y="70"/>
                  </a:lnTo>
                  <a:lnTo>
                    <a:pt x="50" y="70"/>
                  </a:lnTo>
                  <a:lnTo>
                    <a:pt x="50" y="70"/>
                  </a:lnTo>
                  <a:lnTo>
                    <a:pt x="46" y="70"/>
                  </a:lnTo>
                  <a:lnTo>
                    <a:pt x="43" y="67"/>
                  </a:lnTo>
                  <a:lnTo>
                    <a:pt x="40" y="66"/>
                  </a:lnTo>
                  <a:lnTo>
                    <a:pt x="37" y="63"/>
                  </a:lnTo>
                  <a:lnTo>
                    <a:pt x="34" y="60"/>
                  </a:lnTo>
                  <a:lnTo>
                    <a:pt x="32" y="57"/>
                  </a:lnTo>
                  <a:lnTo>
                    <a:pt x="31" y="54"/>
                  </a:lnTo>
                  <a:lnTo>
                    <a:pt x="31" y="50"/>
                  </a:lnTo>
                  <a:lnTo>
                    <a:pt x="31" y="50"/>
                  </a:lnTo>
                  <a:lnTo>
                    <a:pt x="31" y="46"/>
                  </a:lnTo>
                  <a:lnTo>
                    <a:pt x="32" y="42"/>
                  </a:lnTo>
                  <a:lnTo>
                    <a:pt x="34" y="39"/>
                  </a:lnTo>
                  <a:lnTo>
                    <a:pt x="37" y="36"/>
                  </a:lnTo>
                  <a:lnTo>
                    <a:pt x="40" y="34"/>
                  </a:lnTo>
                  <a:lnTo>
                    <a:pt x="43" y="32"/>
                  </a:lnTo>
                  <a:lnTo>
                    <a:pt x="46" y="31"/>
                  </a:lnTo>
                  <a:lnTo>
                    <a:pt x="50" y="30"/>
                  </a:lnTo>
                  <a:lnTo>
                    <a:pt x="50" y="3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US" sz="2400"/>
            </a:p>
          </p:txBody>
        </p:sp>
      </p:grpSp>
      <p:sp>
        <p:nvSpPr>
          <p:cNvPr id="12" name="Text Placeholder 2">
            <a:extLst>
              <a:ext uri="{FF2B5EF4-FFF2-40B4-BE49-F238E27FC236}">
                <a16:creationId xmlns:a16="http://schemas.microsoft.com/office/drawing/2014/main" id="{B71DF518-6538-428E-9467-F337C5128DE6}"/>
              </a:ext>
            </a:extLst>
          </p:cNvPr>
          <p:cNvSpPr txBox="1">
            <a:spLocks/>
          </p:cNvSpPr>
          <p:nvPr/>
        </p:nvSpPr>
        <p:spPr>
          <a:xfrm>
            <a:off x="7500318" y="1476769"/>
            <a:ext cx="4321855" cy="1045089"/>
          </a:xfrm>
          <a:prstGeom prst="rect">
            <a:avLst/>
          </a:prstGeom>
        </p:spPr>
        <p:txBody>
          <a:bodyPr vert="horz" lIns="91440" tIns="45720" rIns="91440" bIns="45720" rtlCol="0" anchor="t">
            <a:noAutofit/>
          </a:bodyPr>
          <a:lstStyle>
            <a:lvl1pPr marL="0" indent="0" algn="l" defTabSz="914400" rtl="0" eaLnBrk="1" latinLnBrk="0" hangingPunct="1">
              <a:lnSpc>
                <a:spcPct val="90000"/>
              </a:lnSpc>
              <a:spcBef>
                <a:spcPts val="1000"/>
              </a:spcBef>
              <a:spcAft>
                <a:spcPts val="500"/>
              </a:spcAft>
              <a:buFont typeface="Arial" panose="020B0604020202020204" pitchFamily="34" charset="0"/>
              <a:buNone/>
              <a:defRPr sz="2000" kern="1200">
                <a:solidFill>
                  <a:schemeClr val="tx1"/>
                </a:solidFill>
                <a:latin typeface="Century Gothic" panose="020B0502020202020204" pitchFamily="34" charset="0"/>
                <a:ea typeface="+mn-ea"/>
                <a:cs typeface="+mn-cs"/>
              </a:defRPr>
            </a:lvl1pPr>
            <a:lvl2pPr marL="685800" indent="-228600" algn="l" defTabSz="914400" rtl="0" eaLnBrk="1" latinLnBrk="0" hangingPunct="1">
              <a:lnSpc>
                <a:spcPct val="90000"/>
              </a:lnSpc>
              <a:spcBef>
                <a:spcPts val="500"/>
              </a:spcBef>
              <a:spcAft>
                <a:spcPts val="500"/>
              </a:spcAft>
              <a:buClr>
                <a:srgbClr val="036E3D"/>
              </a:buClr>
              <a:buFont typeface="Wingdings" pitchFamily="2" charset="2"/>
              <a:buChar char="§"/>
              <a:defRPr sz="1600" kern="1200">
                <a:solidFill>
                  <a:schemeClr val="tx1"/>
                </a:solidFill>
                <a:latin typeface="Century Gothic" panose="020B0502020202020204" pitchFamily="34" charset="0"/>
                <a:ea typeface="+mn-ea"/>
                <a:cs typeface="+mn-cs"/>
              </a:defRPr>
            </a:lvl2pPr>
            <a:lvl3pPr marL="1143000" indent="-228600" algn="l" defTabSz="914400" rtl="0" eaLnBrk="1" latinLnBrk="0" hangingPunct="1">
              <a:lnSpc>
                <a:spcPct val="90000"/>
              </a:lnSpc>
              <a:spcBef>
                <a:spcPts val="500"/>
              </a:spcBef>
              <a:spcAft>
                <a:spcPts val="500"/>
              </a:spcAft>
              <a:buClr>
                <a:srgbClr val="036E3D"/>
              </a:buClr>
              <a:buFont typeface="Wingdings" pitchFamily="2" charset="2"/>
              <a:buChar char="§"/>
              <a:defRPr sz="1400" kern="1200">
                <a:solidFill>
                  <a:schemeClr val="tx1"/>
                </a:solidFill>
                <a:latin typeface="Century Gothic" panose="020B0502020202020204" pitchFamily="34" charset="0"/>
                <a:ea typeface="+mn-ea"/>
                <a:cs typeface="+mn-cs"/>
              </a:defRPr>
            </a:lvl3pPr>
            <a:lvl4pPr marL="1600200" indent="-228600" algn="l" defTabSz="914400" rtl="0" eaLnBrk="1" latinLnBrk="0" hangingPunct="1">
              <a:lnSpc>
                <a:spcPct val="90000"/>
              </a:lnSpc>
              <a:spcBef>
                <a:spcPts val="500"/>
              </a:spcBef>
              <a:spcAft>
                <a:spcPts val="500"/>
              </a:spcAft>
              <a:buClr>
                <a:srgbClr val="036E3D"/>
              </a:buClr>
              <a:buFont typeface="Wingdings" pitchFamily="2" charset="2"/>
              <a:buChar char="§"/>
              <a:defRPr sz="1400" kern="1200">
                <a:solidFill>
                  <a:schemeClr val="tx1"/>
                </a:solidFill>
                <a:latin typeface="Century Gothic" panose="020B0502020202020204" pitchFamily="34" charset="0"/>
                <a:ea typeface="+mn-ea"/>
                <a:cs typeface="+mn-cs"/>
              </a:defRPr>
            </a:lvl4pPr>
            <a:lvl5pPr marL="2057400" indent="-228600" algn="l" defTabSz="914400" rtl="0" eaLnBrk="1" latinLnBrk="0" hangingPunct="1">
              <a:lnSpc>
                <a:spcPct val="90000"/>
              </a:lnSpc>
              <a:spcBef>
                <a:spcPts val="500"/>
              </a:spcBef>
              <a:spcAft>
                <a:spcPts val="500"/>
              </a:spcAft>
              <a:buClr>
                <a:srgbClr val="036E3D"/>
              </a:buClr>
              <a:buFont typeface="Wingdings" pitchFamily="2" charset="2"/>
              <a:buChar char="§"/>
              <a:defRPr sz="1400" kern="1200">
                <a:solidFill>
                  <a:schemeClr val="tx1"/>
                </a:solidFill>
                <a:latin typeface="Century Gothic" panose="020B0502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a:latin typeface="Century Gothic"/>
              </a:rPr>
              <a:t>Water is ideal for removing body heat because it requires lots of energy to heat</a:t>
            </a:r>
            <a:endParaRPr lang="en-US"/>
          </a:p>
          <a:p>
            <a:endParaRPr lang="en-US"/>
          </a:p>
        </p:txBody>
      </p:sp>
      <p:pic>
        <p:nvPicPr>
          <p:cNvPr id="18" name="Graphic 18" descr="Garbage">
            <a:extLst>
              <a:ext uri="{FF2B5EF4-FFF2-40B4-BE49-F238E27FC236}">
                <a16:creationId xmlns:a16="http://schemas.microsoft.com/office/drawing/2014/main" id="{96C122B2-8DBB-4E51-9AE0-7664C154D86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545943" y="2699657"/>
            <a:ext cx="914400" cy="914400"/>
          </a:xfrm>
          <a:prstGeom prst="rect">
            <a:avLst/>
          </a:prstGeom>
        </p:spPr>
      </p:pic>
      <p:sp>
        <p:nvSpPr>
          <p:cNvPr id="19" name="Text Placeholder 2">
            <a:extLst>
              <a:ext uri="{FF2B5EF4-FFF2-40B4-BE49-F238E27FC236}">
                <a16:creationId xmlns:a16="http://schemas.microsoft.com/office/drawing/2014/main" id="{5E3876A0-AD62-4019-8E58-3F96340CC587}"/>
              </a:ext>
            </a:extLst>
          </p:cNvPr>
          <p:cNvSpPr txBox="1">
            <a:spLocks/>
          </p:cNvSpPr>
          <p:nvPr/>
        </p:nvSpPr>
        <p:spPr>
          <a:xfrm>
            <a:off x="7500317" y="2855625"/>
            <a:ext cx="4321855" cy="1045089"/>
          </a:xfrm>
          <a:prstGeom prst="rect">
            <a:avLst/>
          </a:prstGeom>
        </p:spPr>
        <p:txBody>
          <a:bodyPr vert="horz" lIns="91440" tIns="45720" rIns="91440" bIns="45720" rtlCol="0" anchor="t">
            <a:noAutofit/>
          </a:bodyPr>
          <a:lstStyle>
            <a:lvl1pPr marL="0" indent="0" algn="l" defTabSz="914400" rtl="0" eaLnBrk="1" latinLnBrk="0" hangingPunct="1">
              <a:lnSpc>
                <a:spcPct val="90000"/>
              </a:lnSpc>
              <a:spcBef>
                <a:spcPts val="1000"/>
              </a:spcBef>
              <a:spcAft>
                <a:spcPts val="500"/>
              </a:spcAft>
              <a:buFont typeface="Arial" panose="020B0604020202020204" pitchFamily="34" charset="0"/>
              <a:buNone/>
              <a:defRPr sz="2000" kern="1200">
                <a:solidFill>
                  <a:schemeClr val="tx1"/>
                </a:solidFill>
                <a:latin typeface="Century Gothic" panose="020B0502020202020204" pitchFamily="34" charset="0"/>
                <a:ea typeface="+mn-ea"/>
                <a:cs typeface="+mn-cs"/>
              </a:defRPr>
            </a:lvl1pPr>
            <a:lvl2pPr marL="685800" indent="-228600" algn="l" defTabSz="914400" rtl="0" eaLnBrk="1" latinLnBrk="0" hangingPunct="1">
              <a:lnSpc>
                <a:spcPct val="90000"/>
              </a:lnSpc>
              <a:spcBef>
                <a:spcPts val="500"/>
              </a:spcBef>
              <a:spcAft>
                <a:spcPts val="500"/>
              </a:spcAft>
              <a:buClr>
                <a:srgbClr val="036E3D"/>
              </a:buClr>
              <a:buFont typeface="Wingdings" pitchFamily="2" charset="2"/>
              <a:buChar char="§"/>
              <a:defRPr sz="1600" kern="1200">
                <a:solidFill>
                  <a:schemeClr val="tx1"/>
                </a:solidFill>
                <a:latin typeface="Century Gothic" panose="020B0502020202020204" pitchFamily="34" charset="0"/>
                <a:ea typeface="+mn-ea"/>
                <a:cs typeface="+mn-cs"/>
              </a:defRPr>
            </a:lvl2pPr>
            <a:lvl3pPr marL="1143000" indent="-228600" algn="l" defTabSz="914400" rtl="0" eaLnBrk="1" latinLnBrk="0" hangingPunct="1">
              <a:lnSpc>
                <a:spcPct val="90000"/>
              </a:lnSpc>
              <a:spcBef>
                <a:spcPts val="500"/>
              </a:spcBef>
              <a:spcAft>
                <a:spcPts val="500"/>
              </a:spcAft>
              <a:buClr>
                <a:srgbClr val="036E3D"/>
              </a:buClr>
              <a:buFont typeface="Wingdings" pitchFamily="2" charset="2"/>
              <a:buChar char="§"/>
              <a:defRPr sz="1400" kern="1200">
                <a:solidFill>
                  <a:schemeClr val="tx1"/>
                </a:solidFill>
                <a:latin typeface="Century Gothic" panose="020B0502020202020204" pitchFamily="34" charset="0"/>
                <a:ea typeface="+mn-ea"/>
                <a:cs typeface="+mn-cs"/>
              </a:defRPr>
            </a:lvl3pPr>
            <a:lvl4pPr marL="1600200" indent="-228600" algn="l" defTabSz="914400" rtl="0" eaLnBrk="1" latinLnBrk="0" hangingPunct="1">
              <a:lnSpc>
                <a:spcPct val="90000"/>
              </a:lnSpc>
              <a:spcBef>
                <a:spcPts val="500"/>
              </a:spcBef>
              <a:spcAft>
                <a:spcPts val="500"/>
              </a:spcAft>
              <a:buClr>
                <a:srgbClr val="036E3D"/>
              </a:buClr>
              <a:buFont typeface="Wingdings" pitchFamily="2" charset="2"/>
              <a:buChar char="§"/>
              <a:defRPr sz="1400" kern="1200">
                <a:solidFill>
                  <a:schemeClr val="tx1"/>
                </a:solidFill>
                <a:latin typeface="Century Gothic" panose="020B0502020202020204" pitchFamily="34" charset="0"/>
                <a:ea typeface="+mn-ea"/>
                <a:cs typeface="+mn-cs"/>
              </a:defRPr>
            </a:lvl4pPr>
            <a:lvl5pPr marL="2057400" indent="-228600" algn="l" defTabSz="914400" rtl="0" eaLnBrk="1" latinLnBrk="0" hangingPunct="1">
              <a:lnSpc>
                <a:spcPct val="90000"/>
              </a:lnSpc>
              <a:spcBef>
                <a:spcPts val="500"/>
              </a:spcBef>
              <a:spcAft>
                <a:spcPts val="500"/>
              </a:spcAft>
              <a:buClr>
                <a:srgbClr val="036E3D"/>
              </a:buClr>
              <a:buFont typeface="Wingdings" pitchFamily="2" charset="2"/>
              <a:buChar char="§"/>
              <a:defRPr sz="1400" kern="1200">
                <a:solidFill>
                  <a:schemeClr val="tx1"/>
                </a:solidFill>
                <a:latin typeface="Century Gothic" panose="020B0502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a:latin typeface="Century Gothic"/>
              </a:rPr>
              <a:t>Unusable substances can be dissolved in water to be excreted</a:t>
            </a:r>
          </a:p>
          <a:p>
            <a:endParaRPr lang="en-US"/>
          </a:p>
        </p:txBody>
      </p:sp>
      <p:pic>
        <p:nvPicPr>
          <p:cNvPr id="20" name="Graphic 20" descr="Kidneys">
            <a:extLst>
              <a:ext uri="{FF2B5EF4-FFF2-40B4-BE49-F238E27FC236}">
                <a16:creationId xmlns:a16="http://schemas.microsoft.com/office/drawing/2014/main" id="{C147332E-BE4B-4F1F-9E5E-72AA6D553F99}"/>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545943" y="4005943"/>
            <a:ext cx="914400" cy="914400"/>
          </a:xfrm>
          <a:prstGeom prst="rect">
            <a:avLst/>
          </a:prstGeom>
        </p:spPr>
      </p:pic>
      <p:sp>
        <p:nvSpPr>
          <p:cNvPr id="21" name="Text Placeholder 2">
            <a:extLst>
              <a:ext uri="{FF2B5EF4-FFF2-40B4-BE49-F238E27FC236}">
                <a16:creationId xmlns:a16="http://schemas.microsoft.com/office/drawing/2014/main" id="{D349E53E-074B-4E77-A2F9-1D3CBF6D3C5A}"/>
              </a:ext>
            </a:extLst>
          </p:cNvPr>
          <p:cNvSpPr txBox="1">
            <a:spLocks/>
          </p:cNvSpPr>
          <p:nvPr/>
        </p:nvSpPr>
        <p:spPr>
          <a:xfrm>
            <a:off x="7572888" y="4170981"/>
            <a:ext cx="4321855" cy="1045089"/>
          </a:xfrm>
          <a:prstGeom prst="rect">
            <a:avLst/>
          </a:prstGeom>
        </p:spPr>
        <p:txBody>
          <a:bodyPr vert="horz" lIns="91440" tIns="45720" rIns="91440" bIns="45720" rtlCol="0" anchor="t">
            <a:noAutofit/>
          </a:bodyPr>
          <a:lstStyle>
            <a:lvl1pPr marL="0" indent="0" algn="l" defTabSz="914400" rtl="0" eaLnBrk="1" latinLnBrk="0" hangingPunct="1">
              <a:lnSpc>
                <a:spcPct val="90000"/>
              </a:lnSpc>
              <a:spcBef>
                <a:spcPts val="1000"/>
              </a:spcBef>
              <a:spcAft>
                <a:spcPts val="500"/>
              </a:spcAft>
              <a:buFont typeface="Arial" panose="020B0604020202020204" pitchFamily="34" charset="0"/>
              <a:buNone/>
              <a:defRPr sz="2000" kern="1200">
                <a:solidFill>
                  <a:schemeClr val="tx1"/>
                </a:solidFill>
                <a:latin typeface="Century Gothic" panose="020B0502020202020204" pitchFamily="34" charset="0"/>
                <a:ea typeface="+mn-ea"/>
                <a:cs typeface="+mn-cs"/>
              </a:defRPr>
            </a:lvl1pPr>
            <a:lvl2pPr marL="685800" indent="-228600" algn="l" defTabSz="914400" rtl="0" eaLnBrk="1" latinLnBrk="0" hangingPunct="1">
              <a:lnSpc>
                <a:spcPct val="90000"/>
              </a:lnSpc>
              <a:spcBef>
                <a:spcPts val="500"/>
              </a:spcBef>
              <a:spcAft>
                <a:spcPts val="500"/>
              </a:spcAft>
              <a:buClr>
                <a:srgbClr val="036E3D"/>
              </a:buClr>
              <a:buFont typeface="Wingdings" pitchFamily="2" charset="2"/>
              <a:buChar char="§"/>
              <a:defRPr sz="1600" kern="1200">
                <a:solidFill>
                  <a:schemeClr val="tx1"/>
                </a:solidFill>
                <a:latin typeface="Century Gothic" panose="020B0502020202020204" pitchFamily="34" charset="0"/>
                <a:ea typeface="+mn-ea"/>
                <a:cs typeface="+mn-cs"/>
              </a:defRPr>
            </a:lvl2pPr>
            <a:lvl3pPr marL="1143000" indent="-228600" algn="l" defTabSz="914400" rtl="0" eaLnBrk="1" latinLnBrk="0" hangingPunct="1">
              <a:lnSpc>
                <a:spcPct val="90000"/>
              </a:lnSpc>
              <a:spcBef>
                <a:spcPts val="500"/>
              </a:spcBef>
              <a:spcAft>
                <a:spcPts val="500"/>
              </a:spcAft>
              <a:buClr>
                <a:srgbClr val="036E3D"/>
              </a:buClr>
              <a:buFont typeface="Wingdings" pitchFamily="2" charset="2"/>
              <a:buChar char="§"/>
              <a:defRPr sz="1400" kern="1200">
                <a:solidFill>
                  <a:schemeClr val="tx1"/>
                </a:solidFill>
                <a:latin typeface="Century Gothic" panose="020B0502020202020204" pitchFamily="34" charset="0"/>
                <a:ea typeface="+mn-ea"/>
                <a:cs typeface="+mn-cs"/>
              </a:defRPr>
            </a:lvl3pPr>
            <a:lvl4pPr marL="1600200" indent="-228600" algn="l" defTabSz="914400" rtl="0" eaLnBrk="1" latinLnBrk="0" hangingPunct="1">
              <a:lnSpc>
                <a:spcPct val="90000"/>
              </a:lnSpc>
              <a:spcBef>
                <a:spcPts val="500"/>
              </a:spcBef>
              <a:spcAft>
                <a:spcPts val="500"/>
              </a:spcAft>
              <a:buClr>
                <a:srgbClr val="036E3D"/>
              </a:buClr>
              <a:buFont typeface="Wingdings" pitchFamily="2" charset="2"/>
              <a:buChar char="§"/>
              <a:defRPr sz="1400" kern="1200">
                <a:solidFill>
                  <a:schemeClr val="tx1"/>
                </a:solidFill>
                <a:latin typeface="Century Gothic" panose="020B0502020202020204" pitchFamily="34" charset="0"/>
                <a:ea typeface="+mn-ea"/>
                <a:cs typeface="+mn-cs"/>
              </a:defRPr>
            </a:lvl4pPr>
            <a:lvl5pPr marL="2057400" indent="-228600" algn="l" defTabSz="914400" rtl="0" eaLnBrk="1" latinLnBrk="0" hangingPunct="1">
              <a:lnSpc>
                <a:spcPct val="90000"/>
              </a:lnSpc>
              <a:spcBef>
                <a:spcPts val="500"/>
              </a:spcBef>
              <a:spcAft>
                <a:spcPts val="500"/>
              </a:spcAft>
              <a:buClr>
                <a:srgbClr val="036E3D"/>
              </a:buClr>
              <a:buFont typeface="Wingdings" pitchFamily="2" charset="2"/>
              <a:buChar char="§"/>
              <a:defRPr sz="1400" kern="1200">
                <a:solidFill>
                  <a:schemeClr val="tx1"/>
                </a:solidFill>
                <a:latin typeface="Century Gothic" panose="020B0502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a:latin typeface="Century Gothic"/>
              </a:rPr>
              <a:t>Our kidneys are responsible for filtering out waste into urine</a:t>
            </a:r>
          </a:p>
          <a:p>
            <a:endParaRPr lang="en-US"/>
          </a:p>
        </p:txBody>
      </p:sp>
      <p:sp>
        <p:nvSpPr>
          <p:cNvPr id="15" name="TextBox 14">
            <a:extLst>
              <a:ext uri="{FF2B5EF4-FFF2-40B4-BE49-F238E27FC236}">
                <a16:creationId xmlns:a16="http://schemas.microsoft.com/office/drawing/2014/main" id="{18B736DD-F0D5-4120-AB98-00BA91CD810E}"/>
              </a:ext>
            </a:extLst>
          </p:cNvPr>
          <p:cNvSpPr txBox="1"/>
          <p:nvPr/>
        </p:nvSpPr>
        <p:spPr>
          <a:xfrm>
            <a:off x="6107824" y="6596390"/>
            <a:ext cx="6091381" cy="2616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en-US" sz="1050">
                <a:solidFill>
                  <a:schemeClr val="bg1"/>
                </a:solidFill>
                <a:ea typeface="+mn-lt"/>
                <a:cs typeface="+mn-lt"/>
              </a:rPr>
              <a:t>Gordon &amp; Wardlaw. </a:t>
            </a:r>
            <a:r>
              <a:rPr lang="en-US" sz="1050" i="1">
                <a:solidFill>
                  <a:schemeClr val="bg1"/>
                </a:solidFill>
                <a:ea typeface="+mn-lt"/>
                <a:cs typeface="+mn-lt"/>
              </a:rPr>
              <a:t>Contemporary nutrition 6th ed. </a:t>
            </a:r>
            <a:r>
              <a:rPr lang="en-US" sz="1050">
                <a:solidFill>
                  <a:schemeClr val="bg1"/>
                </a:solidFill>
                <a:ea typeface="+mn-lt"/>
                <a:cs typeface="+mn-lt"/>
              </a:rPr>
              <a:t>2004</a:t>
            </a:r>
            <a:endParaRPr lang="en-US" sz="1400" i="1">
              <a:solidFill>
                <a:schemeClr val="bg1"/>
              </a:solidFill>
              <a:ea typeface="+mn-lt"/>
              <a:cs typeface="+mn-lt"/>
            </a:endParaRPr>
          </a:p>
        </p:txBody>
      </p:sp>
      <p:cxnSp>
        <p:nvCxnSpPr>
          <p:cNvPr id="16" name="Straight Connector 15">
            <a:extLst>
              <a:ext uri="{FF2B5EF4-FFF2-40B4-BE49-F238E27FC236}">
                <a16:creationId xmlns:a16="http://schemas.microsoft.com/office/drawing/2014/main" id="{56E97D77-BAAB-734C-967D-79B6F8BD7EDE}"/>
              </a:ext>
            </a:extLst>
          </p:cNvPr>
          <p:cNvCxnSpPr>
            <a:cxnSpLocks/>
          </p:cNvCxnSpPr>
          <p:nvPr/>
        </p:nvCxnSpPr>
        <p:spPr>
          <a:xfrm>
            <a:off x="945929" y="1114097"/>
            <a:ext cx="4014592" cy="0"/>
          </a:xfrm>
          <a:prstGeom prst="line">
            <a:avLst/>
          </a:prstGeom>
          <a:ln w="381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372087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E158A7-C091-0D4C-BB9A-33DA3C9B2475}"/>
              </a:ext>
            </a:extLst>
          </p:cNvPr>
          <p:cNvSpPr>
            <a:spLocks noGrp="1"/>
          </p:cNvSpPr>
          <p:nvPr>
            <p:ph type="title"/>
          </p:nvPr>
        </p:nvSpPr>
        <p:spPr>
          <a:xfrm>
            <a:off x="861847" y="538073"/>
            <a:ext cx="10508569" cy="849858"/>
          </a:xfrm>
        </p:spPr>
        <p:txBody>
          <a:bodyPr/>
          <a:lstStyle/>
          <a:p>
            <a:r>
              <a:rPr lang="en-US"/>
              <a:t>Summary</a:t>
            </a:r>
          </a:p>
        </p:txBody>
      </p:sp>
      <p:sp>
        <p:nvSpPr>
          <p:cNvPr id="3" name="Text Placeholder 2">
            <a:extLst>
              <a:ext uri="{FF2B5EF4-FFF2-40B4-BE49-F238E27FC236}">
                <a16:creationId xmlns:a16="http://schemas.microsoft.com/office/drawing/2014/main" id="{0EFF185E-D943-8041-AAAF-A2438C586D71}"/>
              </a:ext>
            </a:extLst>
          </p:cNvPr>
          <p:cNvSpPr>
            <a:spLocks noGrp="1"/>
          </p:cNvSpPr>
          <p:nvPr>
            <p:ph type="body" sz="quarter" idx="10"/>
          </p:nvPr>
        </p:nvSpPr>
        <p:spPr>
          <a:xfrm>
            <a:off x="861847" y="1387931"/>
            <a:ext cx="10762569" cy="4546660"/>
          </a:xfrm>
        </p:spPr>
        <p:txBody>
          <a:bodyPr vert="horz" lIns="91440" tIns="45720" rIns="91440" bIns="45720" rtlCol="0" anchor="t">
            <a:noAutofit/>
          </a:bodyPr>
          <a:lstStyle/>
          <a:p>
            <a:pPr marL="342900" indent="-342900">
              <a:buChar char="•"/>
            </a:pPr>
            <a:r>
              <a:rPr lang="en-US" sz="2400">
                <a:latin typeface="Century Gothic"/>
              </a:rPr>
              <a:t>Calories and energy come in different forms</a:t>
            </a:r>
            <a:endParaRPr lang="en-US" sz="2400"/>
          </a:p>
          <a:p>
            <a:pPr marL="1028700" lvl="1" indent="-342900">
              <a:buFont typeface="Arial" panose="020B0604020202020204" pitchFamily="34" charset="0"/>
              <a:buChar char="•"/>
            </a:pPr>
            <a:r>
              <a:rPr lang="en-US" sz="2400">
                <a:latin typeface="Century Gothic"/>
              </a:rPr>
              <a:t>Different benefits and different requirements</a:t>
            </a:r>
          </a:p>
          <a:p>
            <a:pPr marL="1028700" lvl="1" indent="-342900">
              <a:buFont typeface="Arial" panose="020B0604020202020204" pitchFamily="34" charset="0"/>
              <a:buChar char="•"/>
            </a:pPr>
            <a:r>
              <a:rPr lang="en-US" sz="2400">
                <a:latin typeface="Century Gothic"/>
              </a:rPr>
              <a:t>Athlete requirements may be different from the general population</a:t>
            </a:r>
          </a:p>
          <a:p>
            <a:pPr marL="1485900" lvl="2" indent="-342900">
              <a:buFont typeface="Arial" panose="020B0604020202020204" pitchFamily="34" charset="0"/>
              <a:buChar char="•"/>
            </a:pPr>
            <a:r>
              <a:rPr lang="en-US" sz="2200">
                <a:latin typeface="Century Gothic"/>
              </a:rPr>
              <a:t>Greater energy requirements (to avoid negative energy balance)</a:t>
            </a:r>
          </a:p>
          <a:p>
            <a:pPr marL="1485900" lvl="2" indent="-342900">
              <a:buFont typeface="Arial" panose="020B0604020202020204" pitchFamily="34" charset="0"/>
              <a:buChar char="•"/>
            </a:pPr>
            <a:r>
              <a:rPr lang="en-US" sz="2200">
                <a:latin typeface="Century Gothic"/>
              </a:rPr>
              <a:t>Greater need for protein (repair)</a:t>
            </a:r>
          </a:p>
          <a:p>
            <a:pPr marL="1485900" lvl="2" indent="-342900">
              <a:buFont typeface="Arial" panose="020B0604020202020204" pitchFamily="34" charset="0"/>
              <a:buChar char="•"/>
            </a:pPr>
            <a:r>
              <a:rPr lang="en-US" sz="2200">
                <a:latin typeface="Century Gothic"/>
              </a:rPr>
              <a:t>Greater need for CHO (fuel)</a:t>
            </a:r>
          </a:p>
          <a:p>
            <a:pPr marL="342900" indent="-342900">
              <a:buFont typeface="Arial" panose="020B0604020202020204" pitchFamily="34" charset="0"/>
              <a:buChar char="•"/>
            </a:pPr>
            <a:r>
              <a:rPr lang="en-US" sz="2400">
                <a:latin typeface="Century Gothic"/>
              </a:rPr>
              <a:t>There are various types of macronutrients and micronutrients</a:t>
            </a:r>
            <a:endParaRPr lang="en-US" sz="2400"/>
          </a:p>
          <a:p>
            <a:pPr marL="1028700" lvl="1" indent="-342900">
              <a:buFont typeface="Arial" panose="020B0604020202020204" pitchFamily="34" charset="0"/>
              <a:buChar char="•"/>
            </a:pPr>
            <a:r>
              <a:rPr lang="en-US" sz="2400">
                <a:latin typeface="Century Gothic"/>
              </a:rPr>
              <a:t>Consuming a balanced diet is the best way to ensure adequate intake</a:t>
            </a:r>
          </a:p>
          <a:p>
            <a:pPr marL="342900" indent="-342900">
              <a:buFont typeface="Arial" panose="020B0604020202020204" pitchFamily="34" charset="0"/>
              <a:buChar char="•"/>
            </a:pPr>
            <a:r>
              <a:rPr lang="en-US" sz="2400">
                <a:latin typeface="Century Gothic"/>
              </a:rPr>
              <a:t>Athletes! Don't skip on hydration!</a:t>
            </a:r>
          </a:p>
        </p:txBody>
      </p:sp>
      <p:cxnSp>
        <p:nvCxnSpPr>
          <p:cNvPr id="4" name="Straight Connector 3">
            <a:extLst>
              <a:ext uri="{FF2B5EF4-FFF2-40B4-BE49-F238E27FC236}">
                <a16:creationId xmlns:a16="http://schemas.microsoft.com/office/drawing/2014/main" id="{0DB3EE4F-E700-614E-8122-67F0BF2802C2}"/>
              </a:ext>
            </a:extLst>
          </p:cNvPr>
          <p:cNvCxnSpPr>
            <a:cxnSpLocks/>
          </p:cNvCxnSpPr>
          <p:nvPr/>
        </p:nvCxnSpPr>
        <p:spPr>
          <a:xfrm>
            <a:off x="945929" y="1114097"/>
            <a:ext cx="2091561" cy="0"/>
          </a:xfrm>
          <a:prstGeom prst="line">
            <a:avLst/>
          </a:prstGeom>
          <a:ln w="381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967446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E158A7-C091-0D4C-BB9A-33DA3C9B2475}"/>
              </a:ext>
            </a:extLst>
          </p:cNvPr>
          <p:cNvSpPr>
            <a:spLocks noGrp="1"/>
          </p:cNvSpPr>
          <p:nvPr>
            <p:ph type="title"/>
          </p:nvPr>
        </p:nvSpPr>
        <p:spPr/>
        <p:txBody>
          <a:bodyPr/>
          <a:lstStyle/>
          <a:p>
            <a:r>
              <a:rPr lang="en-US"/>
              <a:t>Energy- Calories</a:t>
            </a:r>
          </a:p>
        </p:txBody>
      </p:sp>
      <p:sp>
        <p:nvSpPr>
          <p:cNvPr id="3" name="Text Placeholder 2">
            <a:extLst>
              <a:ext uri="{FF2B5EF4-FFF2-40B4-BE49-F238E27FC236}">
                <a16:creationId xmlns:a16="http://schemas.microsoft.com/office/drawing/2014/main" id="{0EFF185E-D943-8041-AAAF-A2438C586D71}"/>
              </a:ext>
            </a:extLst>
          </p:cNvPr>
          <p:cNvSpPr>
            <a:spLocks noGrp="1"/>
          </p:cNvSpPr>
          <p:nvPr>
            <p:ph type="body" sz="quarter" idx="10"/>
          </p:nvPr>
        </p:nvSpPr>
        <p:spPr/>
        <p:txBody>
          <a:bodyPr vert="horz" lIns="91440" tIns="45720" rIns="91440" bIns="45720" rtlCol="0" anchor="t">
            <a:noAutofit/>
          </a:bodyPr>
          <a:lstStyle/>
          <a:p>
            <a:pPr marL="342900" indent="-342900">
              <a:buFont typeface="Arial"/>
              <a:buChar char="•"/>
            </a:pPr>
            <a:r>
              <a:rPr lang="en-CA" sz="2400">
                <a:latin typeface="Century Gothic"/>
              </a:rPr>
              <a:t>Calories are a unit of measurement</a:t>
            </a:r>
          </a:p>
          <a:p>
            <a:pPr marL="342900" indent="-342900">
              <a:buFont typeface="Arial"/>
              <a:buChar char="•"/>
            </a:pPr>
            <a:r>
              <a:rPr lang="en-CA" sz="2400">
                <a:latin typeface="Century Gothic"/>
              </a:rPr>
              <a:t>A measure of food energy</a:t>
            </a:r>
          </a:p>
          <a:p>
            <a:pPr marL="342900" indent="-342900">
              <a:buFont typeface="Arial"/>
              <a:buChar char="•"/>
            </a:pPr>
            <a:r>
              <a:rPr lang="en-CA" sz="2400">
                <a:latin typeface="Century Gothic"/>
              </a:rPr>
              <a:t>Often denoted on food labels as:</a:t>
            </a:r>
          </a:p>
          <a:p>
            <a:pPr marL="1028700" lvl="1" indent="-342900">
              <a:buFont typeface="Arial"/>
              <a:buChar char="•"/>
            </a:pPr>
            <a:r>
              <a:rPr lang="en-CA" sz="2000">
                <a:latin typeface="Century Gothic"/>
              </a:rPr>
              <a:t>Calories per serving</a:t>
            </a:r>
          </a:p>
          <a:p>
            <a:pPr marL="1028700" lvl="1" indent="-342900">
              <a:buFont typeface="Arial"/>
              <a:buChar char="•"/>
            </a:pPr>
            <a:r>
              <a:rPr lang="en-CA" sz="2000">
                <a:latin typeface="Century Gothic"/>
              </a:rPr>
              <a:t>kcal per 100 g</a:t>
            </a:r>
          </a:p>
          <a:p>
            <a:pPr marL="342900" indent="-342900">
              <a:buFont typeface="Arial"/>
              <a:buChar char="•"/>
            </a:pPr>
            <a:r>
              <a:rPr lang="en-CA" sz="2400">
                <a:latin typeface="Century Gothic"/>
              </a:rPr>
              <a:t>Foods provide varying levels of nutrition for their calorie content</a:t>
            </a:r>
          </a:p>
          <a:p>
            <a:pPr marL="342900" indent="-342900">
              <a:buFont typeface="Arial"/>
              <a:buChar char="•"/>
            </a:pPr>
            <a:endParaRPr lang="en-CA" sz="2800"/>
          </a:p>
          <a:p>
            <a:pPr marL="342900" indent="-342900">
              <a:buFont typeface="Arial"/>
              <a:buChar char="•"/>
            </a:pPr>
            <a:endParaRPr lang="en-CA" sz="2800"/>
          </a:p>
        </p:txBody>
      </p:sp>
      <p:grpSp>
        <p:nvGrpSpPr>
          <p:cNvPr id="8" name="Group 7">
            <a:extLst>
              <a:ext uri="{FF2B5EF4-FFF2-40B4-BE49-F238E27FC236}">
                <a16:creationId xmlns:a16="http://schemas.microsoft.com/office/drawing/2014/main" id="{99AE102E-AC9B-4D41-9520-F7891C2C2B5B}"/>
              </a:ext>
            </a:extLst>
          </p:cNvPr>
          <p:cNvGrpSpPr/>
          <p:nvPr/>
        </p:nvGrpSpPr>
        <p:grpSpPr>
          <a:xfrm>
            <a:off x="10027689" y="415637"/>
            <a:ext cx="1564005" cy="2366173"/>
            <a:chOff x="9556634" y="1039092"/>
            <a:chExt cx="1564005" cy="2366173"/>
          </a:xfrm>
        </p:grpSpPr>
        <p:pic>
          <p:nvPicPr>
            <p:cNvPr id="4" name="Graphic 63" descr="Fork and knife">
              <a:extLst>
                <a:ext uri="{FF2B5EF4-FFF2-40B4-BE49-F238E27FC236}">
                  <a16:creationId xmlns:a16="http://schemas.microsoft.com/office/drawing/2014/main" id="{D6556717-4C2A-43C3-8025-C9A4A74D2030}"/>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9556634" y="1841260"/>
              <a:ext cx="1564005" cy="1564005"/>
            </a:xfrm>
            <a:prstGeom prst="rect">
              <a:avLst/>
            </a:prstGeom>
          </p:spPr>
        </p:pic>
        <p:pic>
          <p:nvPicPr>
            <p:cNvPr id="7" name="Graphic 7" descr="Fire">
              <a:extLst>
                <a:ext uri="{FF2B5EF4-FFF2-40B4-BE49-F238E27FC236}">
                  <a16:creationId xmlns:a16="http://schemas.microsoft.com/office/drawing/2014/main" id="{13E12968-1AA2-48CF-BC40-A0A8DDF05ABC}"/>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9809018" y="1039092"/>
              <a:ext cx="1260763" cy="1260763"/>
            </a:xfrm>
            <a:prstGeom prst="rect">
              <a:avLst/>
            </a:prstGeom>
          </p:spPr>
        </p:pic>
      </p:grpSp>
      <p:sp>
        <p:nvSpPr>
          <p:cNvPr id="9" name="TextBox 8">
            <a:extLst>
              <a:ext uri="{FF2B5EF4-FFF2-40B4-BE49-F238E27FC236}">
                <a16:creationId xmlns:a16="http://schemas.microsoft.com/office/drawing/2014/main" id="{519A9767-AEEE-4F8B-AC93-A7C8601B5EE1}"/>
              </a:ext>
            </a:extLst>
          </p:cNvPr>
          <p:cNvSpPr txBox="1"/>
          <p:nvPr/>
        </p:nvSpPr>
        <p:spPr>
          <a:xfrm>
            <a:off x="1520093" y="4284784"/>
            <a:ext cx="2743199"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3200" b="1"/>
              <a:t>Ex.</a:t>
            </a:r>
          </a:p>
        </p:txBody>
      </p:sp>
      <p:pic>
        <p:nvPicPr>
          <p:cNvPr id="5" name="Graphic 5" descr="Whole pizza">
            <a:extLst>
              <a:ext uri="{FF2B5EF4-FFF2-40B4-BE49-F238E27FC236}">
                <a16:creationId xmlns:a16="http://schemas.microsoft.com/office/drawing/2014/main" id="{8195D753-2E68-472A-9973-3C6784156EBB}"/>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7374234" y="4368799"/>
            <a:ext cx="1445428" cy="1445428"/>
          </a:xfrm>
          <a:prstGeom prst="rect">
            <a:avLst/>
          </a:prstGeom>
        </p:spPr>
      </p:pic>
      <p:sp>
        <p:nvSpPr>
          <p:cNvPr id="6" name="TextBox 5">
            <a:extLst>
              <a:ext uri="{FF2B5EF4-FFF2-40B4-BE49-F238E27FC236}">
                <a16:creationId xmlns:a16="http://schemas.microsoft.com/office/drawing/2014/main" id="{7220A4E0-DA57-4AFD-88E6-3D31BB7CCE08}"/>
              </a:ext>
            </a:extLst>
          </p:cNvPr>
          <p:cNvSpPr txBox="1"/>
          <p:nvPr/>
        </p:nvSpPr>
        <p:spPr>
          <a:xfrm>
            <a:off x="6723428" y="5740923"/>
            <a:ext cx="2743199"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a:t>Medium Pepperoni Pizza = ~1700 calories</a:t>
            </a:r>
          </a:p>
        </p:txBody>
      </p:sp>
      <p:pic>
        <p:nvPicPr>
          <p:cNvPr id="10" name="Graphic 10" descr="Apple">
            <a:extLst>
              <a:ext uri="{FF2B5EF4-FFF2-40B4-BE49-F238E27FC236}">
                <a16:creationId xmlns:a16="http://schemas.microsoft.com/office/drawing/2014/main" id="{DFA57301-63CA-4185-802A-F481109060CD}"/>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4122215" y="4763756"/>
            <a:ext cx="914400" cy="914400"/>
          </a:xfrm>
          <a:prstGeom prst="rect">
            <a:avLst/>
          </a:prstGeom>
        </p:spPr>
      </p:pic>
      <p:pic>
        <p:nvPicPr>
          <p:cNvPr id="11" name="Graphic 11" descr="Cheese">
            <a:extLst>
              <a:ext uri="{FF2B5EF4-FFF2-40B4-BE49-F238E27FC236}">
                <a16:creationId xmlns:a16="http://schemas.microsoft.com/office/drawing/2014/main" id="{A4504CC9-303E-40CC-AB7C-94CAD78067FC}"/>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2689537" y="4828477"/>
            <a:ext cx="914400" cy="914400"/>
          </a:xfrm>
          <a:prstGeom prst="rect">
            <a:avLst/>
          </a:prstGeom>
        </p:spPr>
      </p:pic>
      <p:sp>
        <p:nvSpPr>
          <p:cNvPr id="15" name="Freeform 12">
            <a:extLst>
              <a:ext uri="{FF2B5EF4-FFF2-40B4-BE49-F238E27FC236}">
                <a16:creationId xmlns:a16="http://schemas.microsoft.com/office/drawing/2014/main" id="{7835846D-49C4-46CB-8074-910E37D4CEBE}"/>
              </a:ext>
            </a:extLst>
          </p:cNvPr>
          <p:cNvSpPr>
            <a:spLocks noEditPoints="1"/>
          </p:cNvSpPr>
          <p:nvPr/>
        </p:nvSpPr>
        <p:spPr bwMode="auto">
          <a:xfrm>
            <a:off x="3422554" y="4540833"/>
            <a:ext cx="884119" cy="908521"/>
          </a:xfrm>
          <a:custGeom>
            <a:avLst/>
            <a:gdLst>
              <a:gd name="T0" fmla="*/ 3 w 470"/>
              <a:gd name="T1" fmla="*/ 133 h 494"/>
              <a:gd name="T2" fmla="*/ 23 w 470"/>
              <a:gd name="T3" fmla="*/ 178 h 494"/>
              <a:gd name="T4" fmla="*/ 33 w 470"/>
              <a:gd name="T5" fmla="*/ 388 h 494"/>
              <a:gd name="T6" fmla="*/ 99 w 470"/>
              <a:gd name="T7" fmla="*/ 476 h 494"/>
              <a:gd name="T8" fmla="*/ 128 w 470"/>
              <a:gd name="T9" fmla="*/ 493 h 494"/>
              <a:gd name="T10" fmla="*/ 349 w 470"/>
              <a:gd name="T11" fmla="*/ 493 h 494"/>
              <a:gd name="T12" fmla="*/ 387 w 470"/>
              <a:gd name="T13" fmla="*/ 477 h 494"/>
              <a:gd name="T14" fmla="*/ 416 w 470"/>
              <a:gd name="T15" fmla="*/ 448 h 494"/>
              <a:gd name="T16" fmla="*/ 434 w 470"/>
              <a:gd name="T17" fmla="*/ 409 h 494"/>
              <a:gd name="T18" fmla="*/ 438 w 470"/>
              <a:gd name="T19" fmla="*/ 235 h 494"/>
              <a:gd name="T20" fmla="*/ 458 w 470"/>
              <a:gd name="T21" fmla="*/ 202 h 494"/>
              <a:gd name="T22" fmla="*/ 470 w 470"/>
              <a:gd name="T23" fmla="*/ 149 h 494"/>
              <a:gd name="T24" fmla="*/ 464 w 470"/>
              <a:gd name="T25" fmla="*/ 125 h 494"/>
              <a:gd name="T26" fmla="*/ 437 w 470"/>
              <a:gd name="T27" fmla="*/ 90 h 494"/>
              <a:gd name="T28" fmla="*/ 396 w 470"/>
              <a:gd name="T29" fmla="*/ 50 h 494"/>
              <a:gd name="T30" fmla="*/ 341 w 470"/>
              <a:gd name="T31" fmla="*/ 17 h 494"/>
              <a:gd name="T32" fmla="*/ 246 w 470"/>
              <a:gd name="T33" fmla="*/ 1 h 494"/>
              <a:gd name="T34" fmla="*/ 139 w 470"/>
              <a:gd name="T35" fmla="*/ 5 h 494"/>
              <a:gd name="T36" fmla="*/ 62 w 470"/>
              <a:gd name="T37" fmla="*/ 22 h 494"/>
              <a:gd name="T38" fmla="*/ 22 w 470"/>
              <a:gd name="T39" fmla="*/ 51 h 494"/>
              <a:gd name="T40" fmla="*/ 5 w 470"/>
              <a:gd name="T41" fmla="*/ 76 h 494"/>
              <a:gd name="T42" fmla="*/ 0 w 470"/>
              <a:gd name="T43" fmla="*/ 106 h 494"/>
              <a:gd name="T44" fmla="*/ 342 w 470"/>
              <a:gd name="T45" fmla="*/ 433 h 494"/>
              <a:gd name="T46" fmla="*/ 378 w 470"/>
              <a:gd name="T47" fmla="*/ 410 h 494"/>
              <a:gd name="T48" fmla="*/ 387 w 470"/>
              <a:gd name="T49" fmla="*/ 192 h 494"/>
              <a:gd name="T50" fmla="*/ 409 w 470"/>
              <a:gd name="T51" fmla="*/ 153 h 494"/>
              <a:gd name="T52" fmla="*/ 418 w 470"/>
              <a:gd name="T53" fmla="*/ 118 h 494"/>
              <a:gd name="T54" fmla="*/ 436 w 470"/>
              <a:gd name="T55" fmla="*/ 145 h 494"/>
              <a:gd name="T56" fmla="*/ 432 w 470"/>
              <a:gd name="T57" fmla="*/ 174 h 494"/>
              <a:gd name="T58" fmla="*/ 414 w 470"/>
              <a:gd name="T59" fmla="*/ 212 h 494"/>
              <a:gd name="T60" fmla="*/ 405 w 470"/>
              <a:gd name="T61" fmla="*/ 230 h 494"/>
              <a:gd name="T62" fmla="*/ 404 w 470"/>
              <a:gd name="T63" fmla="*/ 392 h 494"/>
              <a:gd name="T64" fmla="*/ 381 w 470"/>
              <a:gd name="T65" fmla="*/ 438 h 494"/>
              <a:gd name="T66" fmla="*/ 358 w 470"/>
              <a:gd name="T67" fmla="*/ 456 h 494"/>
              <a:gd name="T68" fmla="*/ 139 w 470"/>
              <a:gd name="T69" fmla="*/ 460 h 494"/>
              <a:gd name="T70" fmla="*/ 126 w 470"/>
              <a:gd name="T71" fmla="*/ 457 h 494"/>
              <a:gd name="T72" fmla="*/ 357 w 470"/>
              <a:gd name="T73" fmla="*/ 175 h 494"/>
              <a:gd name="T74" fmla="*/ 353 w 470"/>
              <a:gd name="T75" fmla="*/ 378 h 494"/>
              <a:gd name="T76" fmla="*/ 350 w 470"/>
              <a:gd name="T77" fmla="*/ 391 h 494"/>
              <a:gd name="T78" fmla="*/ 336 w 470"/>
              <a:gd name="T79" fmla="*/ 401 h 494"/>
              <a:gd name="T80" fmla="*/ 83 w 470"/>
              <a:gd name="T81" fmla="*/ 401 h 494"/>
              <a:gd name="T82" fmla="*/ 72 w 470"/>
              <a:gd name="T83" fmla="*/ 394 h 494"/>
              <a:gd name="T84" fmla="*/ 65 w 470"/>
              <a:gd name="T85" fmla="*/ 378 h 494"/>
              <a:gd name="T86" fmla="*/ 62 w 470"/>
              <a:gd name="T87" fmla="*/ 175 h 494"/>
              <a:gd name="T88" fmla="*/ 46 w 470"/>
              <a:gd name="T89" fmla="*/ 153 h 494"/>
              <a:gd name="T90" fmla="*/ 33 w 470"/>
              <a:gd name="T91" fmla="*/ 106 h 494"/>
              <a:gd name="T92" fmla="*/ 38 w 470"/>
              <a:gd name="T93" fmla="*/ 85 h 494"/>
              <a:gd name="T94" fmla="*/ 67 w 470"/>
              <a:gd name="T95" fmla="*/ 57 h 494"/>
              <a:gd name="T96" fmla="*/ 115 w 470"/>
              <a:gd name="T97" fmla="*/ 42 h 494"/>
              <a:gd name="T98" fmla="*/ 209 w 470"/>
              <a:gd name="T99" fmla="*/ 33 h 494"/>
              <a:gd name="T100" fmla="*/ 332 w 470"/>
              <a:gd name="T101" fmla="*/ 49 h 494"/>
              <a:gd name="T102" fmla="*/ 361 w 470"/>
              <a:gd name="T103" fmla="*/ 62 h 494"/>
              <a:gd name="T104" fmla="*/ 384 w 470"/>
              <a:gd name="T105" fmla="*/ 95 h 494"/>
              <a:gd name="T106" fmla="*/ 384 w 470"/>
              <a:gd name="T107" fmla="*/ 118 h 494"/>
              <a:gd name="T108" fmla="*/ 367 w 470"/>
              <a:gd name="T109" fmla="*/ 162 h 4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470" h="494">
                <a:moveTo>
                  <a:pt x="0" y="106"/>
                </a:moveTo>
                <a:lnTo>
                  <a:pt x="0" y="106"/>
                </a:lnTo>
                <a:lnTo>
                  <a:pt x="1" y="120"/>
                </a:lnTo>
                <a:lnTo>
                  <a:pt x="3" y="133"/>
                </a:lnTo>
                <a:lnTo>
                  <a:pt x="7" y="147"/>
                </a:lnTo>
                <a:lnTo>
                  <a:pt x="12" y="159"/>
                </a:lnTo>
                <a:lnTo>
                  <a:pt x="17" y="169"/>
                </a:lnTo>
                <a:lnTo>
                  <a:pt x="23" y="178"/>
                </a:lnTo>
                <a:lnTo>
                  <a:pt x="32" y="192"/>
                </a:lnTo>
                <a:lnTo>
                  <a:pt x="32" y="378"/>
                </a:lnTo>
                <a:lnTo>
                  <a:pt x="32" y="378"/>
                </a:lnTo>
                <a:lnTo>
                  <a:pt x="33" y="388"/>
                </a:lnTo>
                <a:lnTo>
                  <a:pt x="36" y="399"/>
                </a:lnTo>
                <a:lnTo>
                  <a:pt x="40" y="409"/>
                </a:lnTo>
                <a:lnTo>
                  <a:pt x="47" y="417"/>
                </a:lnTo>
                <a:lnTo>
                  <a:pt x="99" y="476"/>
                </a:lnTo>
                <a:lnTo>
                  <a:pt x="99" y="476"/>
                </a:lnTo>
                <a:lnTo>
                  <a:pt x="108" y="483"/>
                </a:lnTo>
                <a:lnTo>
                  <a:pt x="117" y="489"/>
                </a:lnTo>
                <a:lnTo>
                  <a:pt x="128" y="493"/>
                </a:lnTo>
                <a:lnTo>
                  <a:pt x="139" y="494"/>
                </a:lnTo>
                <a:lnTo>
                  <a:pt x="339" y="494"/>
                </a:lnTo>
                <a:lnTo>
                  <a:pt x="339" y="494"/>
                </a:lnTo>
                <a:lnTo>
                  <a:pt x="349" y="493"/>
                </a:lnTo>
                <a:lnTo>
                  <a:pt x="359" y="491"/>
                </a:lnTo>
                <a:lnTo>
                  <a:pt x="369" y="488"/>
                </a:lnTo>
                <a:lnTo>
                  <a:pt x="378" y="482"/>
                </a:lnTo>
                <a:lnTo>
                  <a:pt x="387" y="477"/>
                </a:lnTo>
                <a:lnTo>
                  <a:pt x="395" y="471"/>
                </a:lnTo>
                <a:lnTo>
                  <a:pt x="402" y="464"/>
                </a:lnTo>
                <a:lnTo>
                  <a:pt x="410" y="456"/>
                </a:lnTo>
                <a:lnTo>
                  <a:pt x="416" y="448"/>
                </a:lnTo>
                <a:lnTo>
                  <a:pt x="422" y="438"/>
                </a:lnTo>
                <a:lnTo>
                  <a:pt x="426" y="429"/>
                </a:lnTo>
                <a:lnTo>
                  <a:pt x="430" y="419"/>
                </a:lnTo>
                <a:lnTo>
                  <a:pt x="434" y="409"/>
                </a:lnTo>
                <a:lnTo>
                  <a:pt x="436" y="399"/>
                </a:lnTo>
                <a:lnTo>
                  <a:pt x="437" y="388"/>
                </a:lnTo>
                <a:lnTo>
                  <a:pt x="438" y="379"/>
                </a:lnTo>
                <a:lnTo>
                  <a:pt x="438" y="235"/>
                </a:lnTo>
                <a:lnTo>
                  <a:pt x="438" y="235"/>
                </a:lnTo>
                <a:lnTo>
                  <a:pt x="447" y="221"/>
                </a:lnTo>
                <a:lnTo>
                  <a:pt x="453" y="212"/>
                </a:lnTo>
                <a:lnTo>
                  <a:pt x="458" y="202"/>
                </a:lnTo>
                <a:lnTo>
                  <a:pt x="462" y="190"/>
                </a:lnTo>
                <a:lnTo>
                  <a:pt x="466" y="176"/>
                </a:lnTo>
                <a:lnTo>
                  <a:pt x="469" y="163"/>
                </a:lnTo>
                <a:lnTo>
                  <a:pt x="470" y="149"/>
                </a:lnTo>
                <a:lnTo>
                  <a:pt x="470" y="149"/>
                </a:lnTo>
                <a:lnTo>
                  <a:pt x="469" y="141"/>
                </a:lnTo>
                <a:lnTo>
                  <a:pt x="467" y="133"/>
                </a:lnTo>
                <a:lnTo>
                  <a:pt x="464" y="125"/>
                </a:lnTo>
                <a:lnTo>
                  <a:pt x="460" y="118"/>
                </a:lnTo>
                <a:lnTo>
                  <a:pt x="456" y="111"/>
                </a:lnTo>
                <a:lnTo>
                  <a:pt x="450" y="104"/>
                </a:lnTo>
                <a:lnTo>
                  <a:pt x="437" y="90"/>
                </a:lnTo>
                <a:lnTo>
                  <a:pt x="433" y="86"/>
                </a:lnTo>
                <a:lnTo>
                  <a:pt x="433" y="86"/>
                </a:lnTo>
                <a:lnTo>
                  <a:pt x="396" y="50"/>
                </a:lnTo>
                <a:lnTo>
                  <a:pt x="396" y="50"/>
                </a:lnTo>
                <a:lnTo>
                  <a:pt x="385" y="38"/>
                </a:lnTo>
                <a:lnTo>
                  <a:pt x="372" y="29"/>
                </a:lnTo>
                <a:lnTo>
                  <a:pt x="356" y="22"/>
                </a:lnTo>
                <a:lnTo>
                  <a:pt x="341" y="17"/>
                </a:lnTo>
                <a:lnTo>
                  <a:pt x="341" y="17"/>
                </a:lnTo>
                <a:lnTo>
                  <a:pt x="310" y="10"/>
                </a:lnTo>
                <a:lnTo>
                  <a:pt x="279" y="5"/>
                </a:lnTo>
                <a:lnTo>
                  <a:pt x="246" y="1"/>
                </a:lnTo>
                <a:lnTo>
                  <a:pt x="209" y="0"/>
                </a:lnTo>
                <a:lnTo>
                  <a:pt x="209" y="0"/>
                </a:lnTo>
                <a:lnTo>
                  <a:pt x="173" y="1"/>
                </a:lnTo>
                <a:lnTo>
                  <a:pt x="139" y="5"/>
                </a:lnTo>
                <a:lnTo>
                  <a:pt x="108" y="10"/>
                </a:lnTo>
                <a:lnTo>
                  <a:pt x="78" y="17"/>
                </a:lnTo>
                <a:lnTo>
                  <a:pt x="78" y="17"/>
                </a:lnTo>
                <a:lnTo>
                  <a:pt x="62" y="22"/>
                </a:lnTo>
                <a:lnTo>
                  <a:pt x="46" y="30"/>
                </a:lnTo>
                <a:lnTo>
                  <a:pt x="33" y="39"/>
                </a:lnTo>
                <a:lnTo>
                  <a:pt x="27" y="45"/>
                </a:lnTo>
                <a:lnTo>
                  <a:pt x="22" y="51"/>
                </a:lnTo>
                <a:lnTo>
                  <a:pt x="16" y="57"/>
                </a:lnTo>
                <a:lnTo>
                  <a:pt x="12" y="63"/>
                </a:lnTo>
                <a:lnTo>
                  <a:pt x="8" y="70"/>
                </a:lnTo>
                <a:lnTo>
                  <a:pt x="5" y="76"/>
                </a:lnTo>
                <a:lnTo>
                  <a:pt x="3" y="83"/>
                </a:lnTo>
                <a:lnTo>
                  <a:pt x="1" y="90"/>
                </a:lnTo>
                <a:lnTo>
                  <a:pt x="0" y="98"/>
                </a:lnTo>
                <a:lnTo>
                  <a:pt x="0" y="106"/>
                </a:lnTo>
                <a:lnTo>
                  <a:pt x="0" y="106"/>
                </a:lnTo>
                <a:close/>
                <a:moveTo>
                  <a:pt x="331" y="434"/>
                </a:moveTo>
                <a:lnTo>
                  <a:pt x="331" y="434"/>
                </a:lnTo>
                <a:lnTo>
                  <a:pt x="342" y="433"/>
                </a:lnTo>
                <a:lnTo>
                  <a:pt x="352" y="430"/>
                </a:lnTo>
                <a:lnTo>
                  <a:pt x="363" y="425"/>
                </a:lnTo>
                <a:lnTo>
                  <a:pt x="371" y="418"/>
                </a:lnTo>
                <a:lnTo>
                  <a:pt x="378" y="410"/>
                </a:lnTo>
                <a:lnTo>
                  <a:pt x="383" y="400"/>
                </a:lnTo>
                <a:lnTo>
                  <a:pt x="386" y="389"/>
                </a:lnTo>
                <a:lnTo>
                  <a:pt x="387" y="378"/>
                </a:lnTo>
                <a:lnTo>
                  <a:pt x="387" y="192"/>
                </a:lnTo>
                <a:lnTo>
                  <a:pt x="387" y="192"/>
                </a:lnTo>
                <a:lnTo>
                  <a:pt x="394" y="181"/>
                </a:lnTo>
                <a:lnTo>
                  <a:pt x="404" y="163"/>
                </a:lnTo>
                <a:lnTo>
                  <a:pt x="409" y="153"/>
                </a:lnTo>
                <a:lnTo>
                  <a:pt x="413" y="143"/>
                </a:lnTo>
                <a:lnTo>
                  <a:pt x="416" y="130"/>
                </a:lnTo>
                <a:lnTo>
                  <a:pt x="418" y="118"/>
                </a:lnTo>
                <a:lnTo>
                  <a:pt x="418" y="118"/>
                </a:lnTo>
                <a:lnTo>
                  <a:pt x="425" y="125"/>
                </a:lnTo>
                <a:lnTo>
                  <a:pt x="431" y="133"/>
                </a:lnTo>
                <a:lnTo>
                  <a:pt x="435" y="141"/>
                </a:lnTo>
                <a:lnTo>
                  <a:pt x="436" y="145"/>
                </a:lnTo>
                <a:lnTo>
                  <a:pt x="437" y="149"/>
                </a:lnTo>
                <a:lnTo>
                  <a:pt x="437" y="149"/>
                </a:lnTo>
                <a:lnTo>
                  <a:pt x="435" y="161"/>
                </a:lnTo>
                <a:lnTo>
                  <a:pt x="432" y="174"/>
                </a:lnTo>
                <a:lnTo>
                  <a:pt x="428" y="186"/>
                </a:lnTo>
                <a:lnTo>
                  <a:pt x="423" y="196"/>
                </a:lnTo>
                <a:lnTo>
                  <a:pt x="418" y="205"/>
                </a:lnTo>
                <a:lnTo>
                  <a:pt x="414" y="212"/>
                </a:lnTo>
                <a:lnTo>
                  <a:pt x="409" y="218"/>
                </a:lnTo>
                <a:lnTo>
                  <a:pt x="409" y="218"/>
                </a:lnTo>
                <a:lnTo>
                  <a:pt x="406" y="224"/>
                </a:lnTo>
                <a:lnTo>
                  <a:pt x="405" y="230"/>
                </a:lnTo>
                <a:lnTo>
                  <a:pt x="405" y="379"/>
                </a:lnTo>
                <a:lnTo>
                  <a:pt x="405" y="379"/>
                </a:lnTo>
                <a:lnTo>
                  <a:pt x="405" y="385"/>
                </a:lnTo>
                <a:lnTo>
                  <a:pt x="404" y="392"/>
                </a:lnTo>
                <a:lnTo>
                  <a:pt x="399" y="407"/>
                </a:lnTo>
                <a:lnTo>
                  <a:pt x="393" y="421"/>
                </a:lnTo>
                <a:lnTo>
                  <a:pt x="385" y="433"/>
                </a:lnTo>
                <a:lnTo>
                  <a:pt x="381" y="438"/>
                </a:lnTo>
                <a:lnTo>
                  <a:pt x="376" y="445"/>
                </a:lnTo>
                <a:lnTo>
                  <a:pt x="370" y="449"/>
                </a:lnTo>
                <a:lnTo>
                  <a:pt x="365" y="453"/>
                </a:lnTo>
                <a:lnTo>
                  <a:pt x="358" y="456"/>
                </a:lnTo>
                <a:lnTo>
                  <a:pt x="352" y="458"/>
                </a:lnTo>
                <a:lnTo>
                  <a:pt x="346" y="460"/>
                </a:lnTo>
                <a:lnTo>
                  <a:pt x="339" y="460"/>
                </a:lnTo>
                <a:lnTo>
                  <a:pt x="139" y="460"/>
                </a:lnTo>
                <a:lnTo>
                  <a:pt x="139" y="460"/>
                </a:lnTo>
                <a:lnTo>
                  <a:pt x="134" y="460"/>
                </a:lnTo>
                <a:lnTo>
                  <a:pt x="130" y="459"/>
                </a:lnTo>
                <a:lnTo>
                  <a:pt x="126" y="457"/>
                </a:lnTo>
                <a:lnTo>
                  <a:pt x="123" y="454"/>
                </a:lnTo>
                <a:lnTo>
                  <a:pt x="109" y="434"/>
                </a:lnTo>
                <a:lnTo>
                  <a:pt x="331" y="434"/>
                </a:lnTo>
                <a:close/>
                <a:moveTo>
                  <a:pt x="357" y="175"/>
                </a:moveTo>
                <a:lnTo>
                  <a:pt x="357" y="175"/>
                </a:lnTo>
                <a:lnTo>
                  <a:pt x="354" y="181"/>
                </a:lnTo>
                <a:lnTo>
                  <a:pt x="353" y="186"/>
                </a:lnTo>
                <a:lnTo>
                  <a:pt x="353" y="378"/>
                </a:lnTo>
                <a:lnTo>
                  <a:pt x="353" y="378"/>
                </a:lnTo>
                <a:lnTo>
                  <a:pt x="353" y="383"/>
                </a:lnTo>
                <a:lnTo>
                  <a:pt x="352" y="387"/>
                </a:lnTo>
                <a:lnTo>
                  <a:pt x="350" y="391"/>
                </a:lnTo>
                <a:lnTo>
                  <a:pt x="347" y="394"/>
                </a:lnTo>
                <a:lnTo>
                  <a:pt x="344" y="397"/>
                </a:lnTo>
                <a:lnTo>
                  <a:pt x="340" y="400"/>
                </a:lnTo>
                <a:lnTo>
                  <a:pt x="336" y="401"/>
                </a:lnTo>
                <a:lnTo>
                  <a:pt x="331" y="402"/>
                </a:lnTo>
                <a:lnTo>
                  <a:pt x="88" y="402"/>
                </a:lnTo>
                <a:lnTo>
                  <a:pt x="88" y="402"/>
                </a:lnTo>
                <a:lnTo>
                  <a:pt x="83" y="401"/>
                </a:lnTo>
                <a:lnTo>
                  <a:pt x="79" y="400"/>
                </a:lnTo>
                <a:lnTo>
                  <a:pt x="75" y="397"/>
                </a:lnTo>
                <a:lnTo>
                  <a:pt x="72" y="394"/>
                </a:lnTo>
                <a:lnTo>
                  <a:pt x="72" y="394"/>
                </a:lnTo>
                <a:lnTo>
                  <a:pt x="69" y="391"/>
                </a:lnTo>
                <a:lnTo>
                  <a:pt x="67" y="387"/>
                </a:lnTo>
                <a:lnTo>
                  <a:pt x="66" y="382"/>
                </a:lnTo>
                <a:lnTo>
                  <a:pt x="65" y="378"/>
                </a:lnTo>
                <a:lnTo>
                  <a:pt x="65" y="186"/>
                </a:lnTo>
                <a:lnTo>
                  <a:pt x="65" y="186"/>
                </a:lnTo>
                <a:lnTo>
                  <a:pt x="64" y="181"/>
                </a:lnTo>
                <a:lnTo>
                  <a:pt x="62" y="175"/>
                </a:lnTo>
                <a:lnTo>
                  <a:pt x="62" y="175"/>
                </a:lnTo>
                <a:lnTo>
                  <a:pt x="56" y="169"/>
                </a:lnTo>
                <a:lnTo>
                  <a:pt x="51" y="162"/>
                </a:lnTo>
                <a:lnTo>
                  <a:pt x="46" y="153"/>
                </a:lnTo>
                <a:lnTo>
                  <a:pt x="41" y="143"/>
                </a:lnTo>
                <a:lnTo>
                  <a:pt x="37" y="131"/>
                </a:lnTo>
                <a:lnTo>
                  <a:pt x="34" y="118"/>
                </a:lnTo>
                <a:lnTo>
                  <a:pt x="33" y="106"/>
                </a:lnTo>
                <a:lnTo>
                  <a:pt x="33" y="106"/>
                </a:lnTo>
                <a:lnTo>
                  <a:pt x="33" y="100"/>
                </a:lnTo>
                <a:lnTo>
                  <a:pt x="34" y="95"/>
                </a:lnTo>
                <a:lnTo>
                  <a:pt x="38" y="85"/>
                </a:lnTo>
                <a:lnTo>
                  <a:pt x="43" y="76"/>
                </a:lnTo>
                <a:lnTo>
                  <a:pt x="50" y="69"/>
                </a:lnTo>
                <a:lnTo>
                  <a:pt x="57" y="62"/>
                </a:lnTo>
                <a:lnTo>
                  <a:pt x="67" y="57"/>
                </a:lnTo>
                <a:lnTo>
                  <a:pt x="77" y="52"/>
                </a:lnTo>
                <a:lnTo>
                  <a:pt x="87" y="49"/>
                </a:lnTo>
                <a:lnTo>
                  <a:pt x="87" y="49"/>
                </a:lnTo>
                <a:lnTo>
                  <a:pt x="115" y="42"/>
                </a:lnTo>
                <a:lnTo>
                  <a:pt x="144" y="37"/>
                </a:lnTo>
                <a:lnTo>
                  <a:pt x="175" y="34"/>
                </a:lnTo>
                <a:lnTo>
                  <a:pt x="209" y="33"/>
                </a:lnTo>
                <a:lnTo>
                  <a:pt x="209" y="33"/>
                </a:lnTo>
                <a:lnTo>
                  <a:pt x="243" y="34"/>
                </a:lnTo>
                <a:lnTo>
                  <a:pt x="275" y="37"/>
                </a:lnTo>
                <a:lnTo>
                  <a:pt x="304" y="42"/>
                </a:lnTo>
                <a:lnTo>
                  <a:pt x="332" y="49"/>
                </a:lnTo>
                <a:lnTo>
                  <a:pt x="332" y="49"/>
                </a:lnTo>
                <a:lnTo>
                  <a:pt x="342" y="52"/>
                </a:lnTo>
                <a:lnTo>
                  <a:pt x="351" y="57"/>
                </a:lnTo>
                <a:lnTo>
                  <a:pt x="361" y="62"/>
                </a:lnTo>
                <a:lnTo>
                  <a:pt x="369" y="69"/>
                </a:lnTo>
                <a:lnTo>
                  <a:pt x="376" y="76"/>
                </a:lnTo>
                <a:lnTo>
                  <a:pt x="381" y="85"/>
                </a:lnTo>
                <a:lnTo>
                  <a:pt x="384" y="95"/>
                </a:lnTo>
                <a:lnTo>
                  <a:pt x="385" y="100"/>
                </a:lnTo>
                <a:lnTo>
                  <a:pt x="386" y="106"/>
                </a:lnTo>
                <a:lnTo>
                  <a:pt x="386" y="106"/>
                </a:lnTo>
                <a:lnTo>
                  <a:pt x="384" y="118"/>
                </a:lnTo>
                <a:lnTo>
                  <a:pt x="381" y="130"/>
                </a:lnTo>
                <a:lnTo>
                  <a:pt x="377" y="143"/>
                </a:lnTo>
                <a:lnTo>
                  <a:pt x="372" y="153"/>
                </a:lnTo>
                <a:lnTo>
                  <a:pt x="367" y="162"/>
                </a:lnTo>
                <a:lnTo>
                  <a:pt x="363" y="169"/>
                </a:lnTo>
                <a:lnTo>
                  <a:pt x="357" y="175"/>
                </a:lnTo>
                <a:lnTo>
                  <a:pt x="357" y="175"/>
                </a:lnTo>
                <a:close/>
              </a:path>
            </a:pathLst>
          </a:custGeom>
          <a:solidFill>
            <a:schemeClr val="tx1"/>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US" sz="2400"/>
          </a:p>
        </p:txBody>
      </p:sp>
      <p:sp>
        <p:nvSpPr>
          <p:cNvPr id="18" name="TextBox 17">
            <a:extLst>
              <a:ext uri="{FF2B5EF4-FFF2-40B4-BE49-F238E27FC236}">
                <a16:creationId xmlns:a16="http://schemas.microsoft.com/office/drawing/2014/main" id="{75C85E3C-BB70-40BA-ACCE-D55C8B7DB362}"/>
              </a:ext>
            </a:extLst>
          </p:cNvPr>
          <p:cNvSpPr txBox="1"/>
          <p:nvPr/>
        </p:nvSpPr>
        <p:spPr>
          <a:xfrm>
            <a:off x="2145324" y="5734815"/>
            <a:ext cx="3720121"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a:t>Turkey sandwich + apple + cheese (3 cubes) = ~660 kcal</a:t>
            </a:r>
          </a:p>
        </p:txBody>
      </p:sp>
      <p:cxnSp>
        <p:nvCxnSpPr>
          <p:cNvPr id="14" name="Straight Connector 13">
            <a:extLst>
              <a:ext uri="{FF2B5EF4-FFF2-40B4-BE49-F238E27FC236}">
                <a16:creationId xmlns:a16="http://schemas.microsoft.com/office/drawing/2014/main" id="{908A4981-0896-9045-B12A-22934BD81968}"/>
              </a:ext>
            </a:extLst>
          </p:cNvPr>
          <p:cNvCxnSpPr>
            <a:cxnSpLocks/>
          </p:cNvCxnSpPr>
          <p:nvPr/>
        </p:nvCxnSpPr>
        <p:spPr>
          <a:xfrm>
            <a:off x="970476" y="1093076"/>
            <a:ext cx="3591014" cy="0"/>
          </a:xfrm>
          <a:prstGeom prst="line">
            <a:avLst/>
          </a:prstGeom>
          <a:ln w="381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837054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Calorie Intake- Recommendations</a:t>
            </a:r>
          </a:p>
        </p:txBody>
      </p:sp>
      <p:sp>
        <p:nvSpPr>
          <p:cNvPr id="3" name="Text Placeholder 2"/>
          <p:cNvSpPr>
            <a:spLocks noGrp="1"/>
          </p:cNvSpPr>
          <p:nvPr>
            <p:ph type="body" sz="quarter" idx="10"/>
          </p:nvPr>
        </p:nvSpPr>
        <p:spPr>
          <a:xfrm>
            <a:off x="832539" y="1664199"/>
            <a:ext cx="6102646" cy="4546660"/>
          </a:xfrm>
        </p:spPr>
        <p:txBody>
          <a:bodyPr vert="horz" lIns="91440" tIns="45720" rIns="91440" bIns="45720" rtlCol="0" anchor="t">
            <a:noAutofit/>
          </a:bodyPr>
          <a:lstStyle/>
          <a:p>
            <a:pPr algn="ctr"/>
            <a:r>
              <a:rPr lang="en-US" sz="2400">
                <a:latin typeface="Century Gothic"/>
              </a:rPr>
              <a:t>Based on several factors:</a:t>
            </a:r>
          </a:p>
          <a:p>
            <a:pPr algn="ctr"/>
            <a:endParaRPr lang="en-US" sz="1800"/>
          </a:p>
        </p:txBody>
      </p:sp>
      <p:pic>
        <p:nvPicPr>
          <p:cNvPr id="5" name="Graphic 16" descr="Soccer">
            <a:extLst>
              <a:ext uri="{FF2B5EF4-FFF2-40B4-BE49-F238E27FC236}">
                <a16:creationId xmlns:a16="http://schemas.microsoft.com/office/drawing/2014/main" id="{D231125E-6C02-49A9-82E3-23E20C08907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700645" y="2588829"/>
            <a:ext cx="1568933" cy="1559164"/>
          </a:xfrm>
          <a:prstGeom prst="rect">
            <a:avLst/>
          </a:prstGeom>
        </p:spPr>
      </p:pic>
      <p:pic>
        <p:nvPicPr>
          <p:cNvPr id="6" name="Graphic 6" descr="Skeleton">
            <a:extLst>
              <a:ext uri="{FF2B5EF4-FFF2-40B4-BE49-F238E27FC236}">
                <a16:creationId xmlns:a16="http://schemas.microsoft.com/office/drawing/2014/main" id="{B60B26EC-3EC6-46E2-BFBC-0545AA9210FC}"/>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835030" y="2532186"/>
            <a:ext cx="1432168" cy="1490783"/>
          </a:xfrm>
          <a:prstGeom prst="rect">
            <a:avLst/>
          </a:prstGeom>
        </p:spPr>
      </p:pic>
      <p:pic>
        <p:nvPicPr>
          <p:cNvPr id="7" name="Graphic 7" descr="Confused person">
            <a:extLst>
              <a:ext uri="{FF2B5EF4-FFF2-40B4-BE49-F238E27FC236}">
                <a16:creationId xmlns:a16="http://schemas.microsoft.com/office/drawing/2014/main" id="{88DC7105-F412-4626-BD0D-8BE749249FD3}"/>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291367" y="2919289"/>
            <a:ext cx="1305168" cy="1129323"/>
          </a:xfrm>
          <a:prstGeom prst="rect">
            <a:avLst/>
          </a:prstGeom>
        </p:spPr>
      </p:pic>
      <p:pic>
        <p:nvPicPr>
          <p:cNvPr id="8" name="Graphic 7" descr="Confused person">
            <a:extLst>
              <a:ext uri="{FF2B5EF4-FFF2-40B4-BE49-F238E27FC236}">
                <a16:creationId xmlns:a16="http://schemas.microsoft.com/office/drawing/2014/main" id="{756C9116-3A9A-4096-B969-53A514BE65DE}"/>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033829" y="2528520"/>
            <a:ext cx="1500553" cy="1520092"/>
          </a:xfrm>
          <a:prstGeom prst="rect">
            <a:avLst/>
          </a:prstGeom>
        </p:spPr>
      </p:pic>
      <p:sp>
        <p:nvSpPr>
          <p:cNvPr id="9" name="TextBox 8">
            <a:extLst>
              <a:ext uri="{FF2B5EF4-FFF2-40B4-BE49-F238E27FC236}">
                <a16:creationId xmlns:a16="http://schemas.microsoft.com/office/drawing/2014/main" id="{83FC76CA-11E1-434C-9791-F4938299E344}"/>
              </a:ext>
            </a:extLst>
          </p:cNvPr>
          <p:cNvSpPr txBox="1"/>
          <p:nvPr/>
        </p:nvSpPr>
        <p:spPr>
          <a:xfrm>
            <a:off x="601785" y="4148016"/>
            <a:ext cx="1668584"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400"/>
              <a:t>Body </a:t>
            </a:r>
            <a:endParaRPr lang="en-US"/>
          </a:p>
          <a:p>
            <a:pPr algn="ctr"/>
            <a:r>
              <a:rPr lang="en-US" sz="2400"/>
              <a:t>size</a:t>
            </a:r>
            <a:endParaRPr lang="en-US"/>
          </a:p>
        </p:txBody>
      </p:sp>
      <p:sp>
        <p:nvSpPr>
          <p:cNvPr id="10" name="TextBox 9">
            <a:extLst>
              <a:ext uri="{FF2B5EF4-FFF2-40B4-BE49-F238E27FC236}">
                <a16:creationId xmlns:a16="http://schemas.microsoft.com/office/drawing/2014/main" id="{6A11012B-EFEC-4DB5-B45D-35EC7175598C}"/>
              </a:ext>
            </a:extLst>
          </p:cNvPr>
          <p:cNvSpPr txBox="1"/>
          <p:nvPr/>
        </p:nvSpPr>
        <p:spPr>
          <a:xfrm>
            <a:off x="2497015" y="4148015"/>
            <a:ext cx="2117968"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400"/>
              <a:t>Body composition</a:t>
            </a:r>
          </a:p>
        </p:txBody>
      </p:sp>
      <p:sp>
        <p:nvSpPr>
          <p:cNvPr id="11" name="TextBox 10">
            <a:extLst>
              <a:ext uri="{FF2B5EF4-FFF2-40B4-BE49-F238E27FC236}">
                <a16:creationId xmlns:a16="http://schemas.microsoft.com/office/drawing/2014/main" id="{64C83C0E-D9C1-4BCF-88FF-391A952D9360}"/>
              </a:ext>
            </a:extLst>
          </p:cNvPr>
          <p:cNvSpPr txBox="1"/>
          <p:nvPr/>
        </p:nvSpPr>
        <p:spPr>
          <a:xfrm>
            <a:off x="4529014" y="4148014"/>
            <a:ext cx="2117968"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400"/>
              <a:t>Type of training</a:t>
            </a:r>
            <a:endParaRPr lang="en-US"/>
          </a:p>
        </p:txBody>
      </p:sp>
      <p:cxnSp>
        <p:nvCxnSpPr>
          <p:cNvPr id="12" name="Straight Arrow Connector 11">
            <a:extLst>
              <a:ext uri="{FF2B5EF4-FFF2-40B4-BE49-F238E27FC236}">
                <a16:creationId xmlns:a16="http://schemas.microsoft.com/office/drawing/2014/main" id="{4D8F2144-BD6F-43A2-8F6F-705B134B9D23}"/>
              </a:ext>
            </a:extLst>
          </p:cNvPr>
          <p:cNvCxnSpPr/>
          <p:nvPr/>
        </p:nvCxnSpPr>
        <p:spPr>
          <a:xfrm>
            <a:off x="6983289" y="1932597"/>
            <a:ext cx="9769" cy="3663461"/>
          </a:xfrm>
          <a:prstGeom prst="straightConnector1">
            <a:avLst/>
          </a:prstGeom>
          <a:ln w="57150">
            <a:solidFill>
              <a:schemeClr val="bg1">
                <a:lumMod val="75000"/>
              </a:schemeClr>
            </a:solidFill>
          </a:ln>
        </p:spPr>
        <p:style>
          <a:lnRef idx="3">
            <a:schemeClr val="accent3"/>
          </a:lnRef>
          <a:fillRef idx="0">
            <a:schemeClr val="accent3"/>
          </a:fillRef>
          <a:effectRef idx="2">
            <a:schemeClr val="accent3"/>
          </a:effectRef>
          <a:fontRef idx="minor">
            <a:schemeClr val="tx1"/>
          </a:fontRef>
        </p:style>
      </p:cxnSp>
      <p:sp>
        <p:nvSpPr>
          <p:cNvPr id="13" name="TextBox 12">
            <a:extLst>
              <a:ext uri="{FF2B5EF4-FFF2-40B4-BE49-F238E27FC236}">
                <a16:creationId xmlns:a16="http://schemas.microsoft.com/office/drawing/2014/main" id="{A5A86436-5AC9-424B-8F30-65DEAE2CDDA9}"/>
              </a:ext>
            </a:extLst>
          </p:cNvPr>
          <p:cNvSpPr txBox="1"/>
          <p:nvPr/>
        </p:nvSpPr>
        <p:spPr>
          <a:xfrm>
            <a:off x="7354765" y="1932843"/>
            <a:ext cx="4169506" cy="138499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800" b="1"/>
              <a:t>5-8 calories/minute</a:t>
            </a:r>
            <a:r>
              <a:rPr lang="en-US" sz="2800"/>
              <a:t> </a:t>
            </a:r>
            <a:endParaRPr lang="en-US"/>
          </a:p>
          <a:p>
            <a:pPr algn="ctr"/>
            <a:r>
              <a:rPr lang="en-US" sz="2800"/>
              <a:t>for normal activities of daily living</a:t>
            </a:r>
            <a:endParaRPr lang="en-US"/>
          </a:p>
        </p:txBody>
      </p:sp>
      <p:sp>
        <p:nvSpPr>
          <p:cNvPr id="14" name="TextBox 13">
            <a:extLst>
              <a:ext uri="{FF2B5EF4-FFF2-40B4-BE49-F238E27FC236}">
                <a16:creationId xmlns:a16="http://schemas.microsoft.com/office/drawing/2014/main" id="{23D09686-6F4D-4564-AE1D-C25E8ECD7303}"/>
              </a:ext>
            </a:extLst>
          </p:cNvPr>
          <p:cNvSpPr txBox="1"/>
          <p:nvPr/>
        </p:nvSpPr>
        <p:spPr>
          <a:xfrm>
            <a:off x="7559918" y="3681535"/>
            <a:ext cx="4169506"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a:t>Account for additional caloric expenditure based on type and length of training</a:t>
            </a:r>
          </a:p>
        </p:txBody>
      </p:sp>
      <p:pic>
        <p:nvPicPr>
          <p:cNvPr id="4" name="Graphic 17" descr="Sport balls">
            <a:extLst>
              <a:ext uri="{FF2B5EF4-FFF2-40B4-BE49-F238E27FC236}">
                <a16:creationId xmlns:a16="http://schemas.microsoft.com/office/drawing/2014/main" id="{E1E562FE-64E4-4627-A53C-71590DE5A6B8}"/>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9017338" y="4681466"/>
            <a:ext cx="1260222" cy="1260221"/>
          </a:xfrm>
          <a:prstGeom prst="rect">
            <a:avLst/>
          </a:prstGeom>
        </p:spPr>
      </p:pic>
      <p:sp>
        <p:nvSpPr>
          <p:cNvPr id="16" name="TextBox 15">
            <a:extLst>
              <a:ext uri="{FF2B5EF4-FFF2-40B4-BE49-F238E27FC236}">
                <a16:creationId xmlns:a16="http://schemas.microsoft.com/office/drawing/2014/main" id="{F6A5C913-04E3-4042-9CF0-32B3682087AE}"/>
              </a:ext>
            </a:extLst>
          </p:cNvPr>
          <p:cNvSpPr txBox="1"/>
          <p:nvPr/>
        </p:nvSpPr>
        <p:spPr>
          <a:xfrm>
            <a:off x="6107824" y="6596390"/>
            <a:ext cx="6091381" cy="2616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en-US" sz="1050">
                <a:solidFill>
                  <a:schemeClr val="bg1"/>
                </a:solidFill>
                <a:ea typeface="+mn-lt"/>
                <a:cs typeface="+mn-lt"/>
              </a:rPr>
              <a:t>Gordon &amp; Wardlaw. </a:t>
            </a:r>
            <a:r>
              <a:rPr lang="en-US" sz="1050" i="1">
                <a:solidFill>
                  <a:schemeClr val="bg1"/>
                </a:solidFill>
                <a:ea typeface="+mn-lt"/>
                <a:cs typeface="+mn-lt"/>
              </a:rPr>
              <a:t>Contemporary nutrition 6th ed. </a:t>
            </a:r>
            <a:r>
              <a:rPr lang="en-US" sz="1050">
                <a:solidFill>
                  <a:schemeClr val="bg1"/>
                </a:solidFill>
                <a:ea typeface="+mn-lt"/>
                <a:cs typeface="+mn-lt"/>
              </a:rPr>
              <a:t>2004</a:t>
            </a:r>
            <a:endParaRPr lang="en-US" sz="1400" i="1">
              <a:solidFill>
                <a:schemeClr val="bg1"/>
              </a:solidFill>
              <a:ea typeface="+mn-lt"/>
              <a:cs typeface="+mn-lt"/>
            </a:endParaRPr>
          </a:p>
        </p:txBody>
      </p:sp>
      <p:cxnSp>
        <p:nvCxnSpPr>
          <p:cNvPr id="17" name="Straight Connector 16">
            <a:extLst>
              <a:ext uri="{FF2B5EF4-FFF2-40B4-BE49-F238E27FC236}">
                <a16:creationId xmlns:a16="http://schemas.microsoft.com/office/drawing/2014/main" id="{5FEA29D2-3148-E842-B3AD-145C16271AAE}"/>
              </a:ext>
            </a:extLst>
          </p:cNvPr>
          <p:cNvCxnSpPr>
            <a:cxnSpLocks/>
          </p:cNvCxnSpPr>
          <p:nvPr/>
        </p:nvCxnSpPr>
        <p:spPr>
          <a:xfrm>
            <a:off x="935421" y="1093076"/>
            <a:ext cx="7620000" cy="0"/>
          </a:xfrm>
          <a:prstGeom prst="line">
            <a:avLst/>
          </a:prstGeom>
          <a:ln w="381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509141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E158A7-C091-0D4C-BB9A-33DA3C9B2475}"/>
              </a:ext>
            </a:extLst>
          </p:cNvPr>
          <p:cNvSpPr>
            <a:spLocks noGrp="1"/>
          </p:cNvSpPr>
          <p:nvPr>
            <p:ph type="title"/>
          </p:nvPr>
        </p:nvSpPr>
        <p:spPr>
          <a:xfrm>
            <a:off x="861847" y="538073"/>
            <a:ext cx="10680295" cy="849858"/>
          </a:xfrm>
        </p:spPr>
        <p:txBody>
          <a:bodyPr/>
          <a:lstStyle/>
          <a:p>
            <a:r>
              <a:rPr lang="en-US"/>
              <a:t>Energy Expenditure- What drains our batteries?</a:t>
            </a:r>
          </a:p>
        </p:txBody>
      </p:sp>
      <p:sp>
        <p:nvSpPr>
          <p:cNvPr id="14" name="TextBox 13">
            <a:extLst>
              <a:ext uri="{FF2B5EF4-FFF2-40B4-BE49-F238E27FC236}">
                <a16:creationId xmlns:a16="http://schemas.microsoft.com/office/drawing/2014/main" id="{8DEC143F-095A-47FB-828E-C52EAD8DCD0F}"/>
              </a:ext>
            </a:extLst>
          </p:cNvPr>
          <p:cNvSpPr txBox="1"/>
          <p:nvPr/>
        </p:nvSpPr>
        <p:spPr>
          <a:xfrm>
            <a:off x="7772966" y="3264031"/>
            <a:ext cx="4192120" cy="200054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400" b="1" u="sng"/>
              <a:t>Total Energy Expenditure</a:t>
            </a:r>
          </a:p>
          <a:p>
            <a:r>
              <a:rPr lang="en-US" sz="2000">
                <a:solidFill>
                  <a:srgbClr val="FF0000"/>
                </a:solidFill>
                <a:effectLst>
                  <a:outerShdw blurRad="38100" dist="38100" dir="2700000" algn="tl">
                    <a:srgbClr val="000000">
                      <a:alpha val="43137"/>
                    </a:srgbClr>
                  </a:outerShdw>
                </a:effectLst>
                <a:ea typeface="+mn-lt"/>
                <a:cs typeface="+mn-lt"/>
              </a:rPr>
              <a:t>1) Resting Metabolic Rate (RMR)</a:t>
            </a:r>
            <a:endParaRPr lang="en-US" sz="2000">
              <a:solidFill>
                <a:srgbClr val="FF0000"/>
              </a:solidFill>
              <a:effectLst>
                <a:outerShdw blurRad="38100" dist="38100" dir="2700000" algn="tl">
                  <a:srgbClr val="000000">
                    <a:alpha val="43137"/>
                  </a:srgbClr>
                </a:outerShdw>
              </a:effectLst>
            </a:endParaRPr>
          </a:p>
          <a:p>
            <a:r>
              <a:rPr lang="en-US" sz="2000">
                <a:solidFill>
                  <a:srgbClr val="FFC000"/>
                </a:solidFill>
                <a:effectLst>
                  <a:outerShdw blurRad="38100" dist="38100" dir="2700000" algn="tl">
                    <a:srgbClr val="000000">
                      <a:alpha val="43137"/>
                    </a:srgbClr>
                  </a:outerShdw>
                </a:effectLst>
                <a:ea typeface="+mn-lt"/>
                <a:cs typeface="+mn-lt"/>
              </a:rPr>
              <a:t>2) Non-Exercise Activity 	Thermogenesis (NEAT)</a:t>
            </a:r>
            <a:endParaRPr lang="en-US" sz="2000">
              <a:solidFill>
                <a:srgbClr val="FFC000"/>
              </a:solidFill>
              <a:effectLst>
                <a:outerShdw blurRad="38100" dist="38100" dir="2700000" algn="tl">
                  <a:srgbClr val="000000">
                    <a:alpha val="43137"/>
                  </a:srgbClr>
                </a:outerShdw>
              </a:effectLst>
            </a:endParaRPr>
          </a:p>
          <a:p>
            <a:r>
              <a:rPr lang="en-US" sz="2000">
                <a:solidFill>
                  <a:srgbClr val="FFFF00"/>
                </a:solidFill>
                <a:effectLst>
                  <a:outerShdw blurRad="38100" dist="38100" dir="2700000" algn="tl">
                    <a:srgbClr val="000000">
                      <a:alpha val="43137"/>
                    </a:srgbClr>
                  </a:outerShdw>
                </a:effectLst>
                <a:ea typeface="+mn-lt"/>
                <a:cs typeface="+mn-lt"/>
              </a:rPr>
              <a:t>3) Thermic Effect of Food (TEF)</a:t>
            </a:r>
            <a:endParaRPr lang="en-US" sz="2000">
              <a:solidFill>
                <a:srgbClr val="FFFF00"/>
              </a:solidFill>
              <a:effectLst>
                <a:outerShdw blurRad="38100" dist="38100" dir="2700000" algn="tl">
                  <a:srgbClr val="000000">
                    <a:alpha val="43137"/>
                  </a:srgbClr>
                </a:outerShdw>
              </a:effectLst>
            </a:endParaRPr>
          </a:p>
          <a:p>
            <a:r>
              <a:rPr lang="en-US" sz="2000">
                <a:solidFill>
                  <a:srgbClr val="00B050"/>
                </a:solidFill>
                <a:effectLst>
                  <a:outerShdw blurRad="38100" dist="38100" dir="2700000" algn="tl">
                    <a:srgbClr val="000000">
                      <a:alpha val="43137"/>
                    </a:srgbClr>
                  </a:outerShdw>
                </a:effectLst>
                <a:ea typeface="+mn-lt"/>
                <a:cs typeface="+mn-lt"/>
              </a:rPr>
              <a:t>4) Exercise</a:t>
            </a:r>
            <a:endParaRPr lang="en-US" sz="2000">
              <a:solidFill>
                <a:srgbClr val="00B050"/>
              </a:solidFill>
              <a:effectLst>
                <a:outerShdw blurRad="38100" dist="38100" dir="2700000" algn="tl">
                  <a:srgbClr val="000000">
                    <a:alpha val="43137"/>
                  </a:srgbClr>
                </a:outerShdw>
              </a:effectLst>
            </a:endParaRPr>
          </a:p>
        </p:txBody>
      </p:sp>
      <p:sp>
        <p:nvSpPr>
          <p:cNvPr id="12" name="Rectangle: Rounded Corners 11">
            <a:extLst>
              <a:ext uri="{FF2B5EF4-FFF2-40B4-BE49-F238E27FC236}">
                <a16:creationId xmlns:a16="http://schemas.microsoft.com/office/drawing/2014/main" id="{DBCE91BA-41BD-45E4-84E2-B19CBC1BC11C}"/>
              </a:ext>
            </a:extLst>
          </p:cNvPr>
          <p:cNvSpPr/>
          <p:nvPr/>
        </p:nvSpPr>
        <p:spPr>
          <a:xfrm>
            <a:off x="1045463" y="2532046"/>
            <a:ext cx="3215985" cy="2557042"/>
          </a:xfrm>
          <a:prstGeom prst="roundRect">
            <a:avLst>
              <a:gd name="adj" fmla="val 4698"/>
            </a:avLst>
          </a:prstGeom>
          <a:solidFill>
            <a:srgbClr val="F5340B"/>
          </a:solidFill>
          <a:ln w="6350" cap="flat" cmpd="sng" algn="ctr">
            <a:noFill/>
            <a:prstDash val="solid"/>
          </a:ln>
          <a:effectLst/>
          <a:sp3d/>
        </p:spPr>
        <p:txBody>
          <a:bodyPr spcFirstLastPara="0" vert="horz" wrap="square" lIns="8255" tIns="0" rIns="8255" bIns="0" numCol="1" spcCol="1270" rtlCol="0" anchor="ctr" anchorCtr="0">
            <a:noAutofit/>
          </a:bodyPr>
          <a:lstStyle/>
          <a:p>
            <a:pPr marL="0" marR="0" lvl="0" indent="0" algn="ctr" defTabSz="577850" eaLnBrk="1" fontAlgn="auto" latinLnBrk="0" hangingPunct="1">
              <a:lnSpc>
                <a:spcPct val="100000"/>
              </a:lnSpc>
              <a:spcBef>
                <a:spcPct val="0"/>
              </a:spcBef>
              <a:spcAft>
                <a:spcPts val="400"/>
              </a:spcAft>
              <a:buClrTx/>
              <a:buSzTx/>
              <a:buFontTx/>
              <a:buNone/>
              <a:tabLst/>
              <a:defRPr/>
            </a:pPr>
            <a:endParaRPr kumimoji="0" lang="en-US" sz="1600" b="0" i="0" u="none" strike="noStrike" kern="0" cap="none" spc="0" normalizeH="0" baseline="0" noProof="0">
              <a:ln>
                <a:noFill/>
              </a:ln>
              <a:solidFill>
                <a:prstClr val="black"/>
              </a:solidFill>
              <a:effectLst/>
              <a:uLnTx/>
              <a:uFillTx/>
              <a:latin typeface="Century Gothic"/>
              <a:cs typeface="Proxima Nova Extrabld"/>
            </a:endParaRPr>
          </a:p>
        </p:txBody>
      </p:sp>
      <p:sp>
        <p:nvSpPr>
          <p:cNvPr id="13" name="Rectangle: Rounded Corners 12">
            <a:extLst>
              <a:ext uri="{FF2B5EF4-FFF2-40B4-BE49-F238E27FC236}">
                <a16:creationId xmlns:a16="http://schemas.microsoft.com/office/drawing/2014/main" id="{CA4E7233-F542-47BF-995D-E9A051562318}"/>
              </a:ext>
            </a:extLst>
          </p:cNvPr>
          <p:cNvSpPr/>
          <p:nvPr/>
        </p:nvSpPr>
        <p:spPr>
          <a:xfrm>
            <a:off x="4261448" y="2532046"/>
            <a:ext cx="776378" cy="2557042"/>
          </a:xfrm>
          <a:prstGeom prst="roundRect">
            <a:avLst>
              <a:gd name="adj" fmla="val 0"/>
            </a:avLst>
          </a:prstGeom>
          <a:solidFill>
            <a:srgbClr val="FFC000"/>
          </a:solidFill>
          <a:ln w="6350" cap="flat" cmpd="sng" algn="ctr">
            <a:noFill/>
            <a:prstDash val="solid"/>
          </a:ln>
          <a:effectLst/>
          <a:sp3d/>
        </p:spPr>
        <p:txBody>
          <a:bodyPr spcFirstLastPara="0" vert="horz" wrap="square" lIns="8255" tIns="0" rIns="8255" bIns="0" numCol="1" spcCol="1270" rtlCol="0" anchor="ctr" anchorCtr="0">
            <a:noAutofit/>
          </a:bodyPr>
          <a:lstStyle/>
          <a:p>
            <a:pPr marL="0" marR="0" lvl="0" indent="0" algn="ctr" defTabSz="577850" eaLnBrk="1" fontAlgn="auto" latinLnBrk="0" hangingPunct="1">
              <a:lnSpc>
                <a:spcPct val="100000"/>
              </a:lnSpc>
              <a:spcBef>
                <a:spcPct val="0"/>
              </a:spcBef>
              <a:spcAft>
                <a:spcPts val="400"/>
              </a:spcAft>
              <a:buClrTx/>
              <a:buSzTx/>
              <a:buFontTx/>
              <a:buNone/>
              <a:tabLst/>
              <a:defRPr/>
            </a:pPr>
            <a:endParaRPr kumimoji="0" lang="en-US" sz="1400" b="0" i="0" u="none" strike="noStrike" kern="0" cap="none" spc="0" normalizeH="0" baseline="0" noProof="0">
              <a:ln>
                <a:noFill/>
              </a:ln>
              <a:solidFill>
                <a:srgbClr val="FF4C00"/>
              </a:solidFill>
              <a:effectLst/>
              <a:uLnTx/>
              <a:uFillTx/>
              <a:latin typeface="Century Gothic"/>
              <a:cs typeface="Proxima Nova Extrabld"/>
            </a:endParaRPr>
          </a:p>
        </p:txBody>
      </p:sp>
      <p:sp>
        <p:nvSpPr>
          <p:cNvPr id="16" name="Rectangle: Rounded Corners 15">
            <a:extLst>
              <a:ext uri="{FF2B5EF4-FFF2-40B4-BE49-F238E27FC236}">
                <a16:creationId xmlns:a16="http://schemas.microsoft.com/office/drawing/2014/main" id="{1056DD13-D812-4AD7-88EA-A2DA65A7CB26}"/>
              </a:ext>
            </a:extLst>
          </p:cNvPr>
          <p:cNvSpPr/>
          <p:nvPr/>
        </p:nvSpPr>
        <p:spPr>
          <a:xfrm>
            <a:off x="5035267" y="2532046"/>
            <a:ext cx="382122" cy="2557042"/>
          </a:xfrm>
          <a:prstGeom prst="roundRect">
            <a:avLst>
              <a:gd name="adj" fmla="val 0"/>
            </a:avLst>
          </a:prstGeom>
          <a:solidFill>
            <a:srgbClr val="FFFF00"/>
          </a:solidFill>
          <a:ln w="6350" cap="flat" cmpd="sng" algn="ctr">
            <a:noFill/>
            <a:prstDash val="solid"/>
          </a:ln>
          <a:effectLst/>
          <a:sp3d/>
        </p:spPr>
        <p:txBody>
          <a:bodyPr spcFirstLastPara="0" vert="horz" wrap="square" lIns="8255" tIns="0" rIns="8255" bIns="0" numCol="1" spcCol="1270" rtlCol="0" anchor="ctr" anchorCtr="0">
            <a:noAutofit/>
          </a:bodyPr>
          <a:lstStyle/>
          <a:p>
            <a:pPr marL="0" marR="0" lvl="0" indent="0" algn="ctr" defTabSz="577850" eaLnBrk="1" fontAlgn="auto" latinLnBrk="0" hangingPunct="1">
              <a:lnSpc>
                <a:spcPct val="100000"/>
              </a:lnSpc>
              <a:spcBef>
                <a:spcPct val="0"/>
              </a:spcBef>
              <a:spcAft>
                <a:spcPts val="400"/>
              </a:spcAft>
              <a:buClrTx/>
              <a:buSzTx/>
              <a:buFontTx/>
              <a:buNone/>
              <a:tabLst/>
              <a:defRPr/>
            </a:pPr>
            <a:endParaRPr kumimoji="0" lang="en-US" sz="1400" b="0" i="0" u="none" strike="noStrike" kern="0" cap="none" spc="0" normalizeH="0" baseline="0" noProof="0">
              <a:ln>
                <a:noFill/>
              </a:ln>
              <a:solidFill>
                <a:srgbClr val="FF4C00"/>
              </a:solidFill>
              <a:effectLst/>
              <a:uLnTx/>
              <a:uFillTx/>
              <a:latin typeface="Century Gothic"/>
              <a:cs typeface="Proxima Nova Extrabld"/>
            </a:endParaRPr>
          </a:p>
        </p:txBody>
      </p:sp>
      <p:sp>
        <p:nvSpPr>
          <p:cNvPr id="18" name="Rectangle: Rounded Corners 17">
            <a:extLst>
              <a:ext uri="{FF2B5EF4-FFF2-40B4-BE49-F238E27FC236}">
                <a16:creationId xmlns:a16="http://schemas.microsoft.com/office/drawing/2014/main" id="{080C5213-9836-45D6-974A-1827EB9ECE9E}"/>
              </a:ext>
            </a:extLst>
          </p:cNvPr>
          <p:cNvSpPr/>
          <p:nvPr/>
        </p:nvSpPr>
        <p:spPr>
          <a:xfrm>
            <a:off x="5417389" y="2532046"/>
            <a:ext cx="601097" cy="2557042"/>
          </a:xfrm>
          <a:prstGeom prst="roundRect">
            <a:avLst>
              <a:gd name="adj" fmla="val 19274"/>
            </a:avLst>
          </a:prstGeom>
          <a:solidFill>
            <a:srgbClr val="00B050"/>
          </a:solidFill>
          <a:ln w="6350" cap="flat" cmpd="sng" algn="ctr">
            <a:noFill/>
            <a:prstDash val="solid"/>
          </a:ln>
          <a:effectLst/>
          <a:sp3d/>
        </p:spPr>
        <p:txBody>
          <a:bodyPr spcFirstLastPara="0" vert="horz" wrap="square" lIns="8255" tIns="0" rIns="8255" bIns="0" numCol="1" spcCol="1270" rtlCol="0" anchor="ctr" anchorCtr="0">
            <a:noAutofit/>
          </a:bodyPr>
          <a:lstStyle/>
          <a:p>
            <a:pPr marL="0" marR="0" lvl="0" indent="0" algn="ctr" defTabSz="577850" eaLnBrk="1" fontAlgn="auto" latinLnBrk="0" hangingPunct="1">
              <a:lnSpc>
                <a:spcPct val="100000"/>
              </a:lnSpc>
              <a:spcBef>
                <a:spcPct val="0"/>
              </a:spcBef>
              <a:spcAft>
                <a:spcPts val="400"/>
              </a:spcAft>
              <a:buClrTx/>
              <a:buSzTx/>
              <a:buFontTx/>
              <a:buNone/>
              <a:tabLst/>
              <a:defRPr/>
            </a:pPr>
            <a:endParaRPr kumimoji="0" lang="en-US" sz="1400" b="0" i="0" u="none" strike="noStrike" kern="0" cap="none" spc="0" normalizeH="0" baseline="0" noProof="0">
              <a:ln>
                <a:noFill/>
              </a:ln>
              <a:solidFill>
                <a:srgbClr val="FF4C00"/>
              </a:solidFill>
              <a:effectLst/>
              <a:uLnTx/>
              <a:uFillTx/>
              <a:latin typeface="Century Gothic"/>
              <a:cs typeface="Proxima Nova Extrabld"/>
            </a:endParaRPr>
          </a:p>
        </p:txBody>
      </p:sp>
      <p:sp>
        <p:nvSpPr>
          <p:cNvPr id="19" name="Right Brace 18">
            <a:extLst>
              <a:ext uri="{FF2B5EF4-FFF2-40B4-BE49-F238E27FC236}">
                <a16:creationId xmlns:a16="http://schemas.microsoft.com/office/drawing/2014/main" id="{2B412B44-A527-4674-A1CA-587B966404D7}"/>
              </a:ext>
            </a:extLst>
          </p:cNvPr>
          <p:cNvSpPr/>
          <p:nvPr/>
        </p:nvSpPr>
        <p:spPr>
          <a:xfrm>
            <a:off x="7040218" y="2260121"/>
            <a:ext cx="602786" cy="3266964"/>
          </a:xfrm>
          <a:prstGeom prst="rightBrace">
            <a:avLst/>
          </a:prstGeom>
          <a:noFill/>
          <a:ln w="57150" cap="flat" cmpd="sng" algn="ctr">
            <a:solidFill>
              <a:schemeClr val="tx1"/>
            </a:solid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entury Gothic"/>
            </a:endParaRPr>
          </a:p>
        </p:txBody>
      </p:sp>
      <p:pic>
        <p:nvPicPr>
          <p:cNvPr id="10" name="Graphic 9">
            <a:extLst>
              <a:ext uri="{FF2B5EF4-FFF2-40B4-BE49-F238E27FC236}">
                <a16:creationId xmlns:a16="http://schemas.microsoft.com/office/drawing/2014/main" id="{89AEF7D1-A4BB-43F4-9EE6-927456397B5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5400000">
            <a:off x="2150547" y="637414"/>
            <a:ext cx="3435982" cy="6343360"/>
          </a:xfrm>
          <a:prstGeom prst="rect">
            <a:avLst/>
          </a:prstGeom>
        </p:spPr>
      </p:pic>
      <p:sp>
        <p:nvSpPr>
          <p:cNvPr id="11" name="TextBox 10">
            <a:extLst>
              <a:ext uri="{FF2B5EF4-FFF2-40B4-BE49-F238E27FC236}">
                <a16:creationId xmlns:a16="http://schemas.microsoft.com/office/drawing/2014/main" id="{5E4E7FE3-4625-4677-9537-E81B632C172A}"/>
              </a:ext>
            </a:extLst>
          </p:cNvPr>
          <p:cNvSpPr txBox="1"/>
          <p:nvPr/>
        </p:nvSpPr>
        <p:spPr>
          <a:xfrm>
            <a:off x="6107824" y="6596390"/>
            <a:ext cx="6091381" cy="2616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en-US" sz="1050">
                <a:solidFill>
                  <a:schemeClr val="bg1"/>
                </a:solidFill>
                <a:ea typeface="+mn-lt"/>
                <a:cs typeface="+mn-lt"/>
              </a:rPr>
              <a:t>Gordon &amp; Wardlaw. </a:t>
            </a:r>
            <a:r>
              <a:rPr lang="en-US" sz="1050" i="1">
                <a:solidFill>
                  <a:schemeClr val="bg1"/>
                </a:solidFill>
                <a:ea typeface="+mn-lt"/>
                <a:cs typeface="+mn-lt"/>
              </a:rPr>
              <a:t>Contemporary nutrition 6th ed. </a:t>
            </a:r>
            <a:r>
              <a:rPr lang="en-US" sz="1050">
                <a:solidFill>
                  <a:schemeClr val="bg1"/>
                </a:solidFill>
                <a:ea typeface="+mn-lt"/>
                <a:cs typeface="+mn-lt"/>
              </a:rPr>
              <a:t>2004</a:t>
            </a:r>
            <a:endParaRPr lang="en-US" sz="1400" i="1">
              <a:solidFill>
                <a:schemeClr val="bg1"/>
              </a:solidFill>
              <a:ea typeface="+mn-lt"/>
              <a:cs typeface="+mn-lt"/>
            </a:endParaRPr>
          </a:p>
        </p:txBody>
      </p:sp>
      <p:cxnSp>
        <p:nvCxnSpPr>
          <p:cNvPr id="15" name="Straight Connector 14">
            <a:extLst>
              <a:ext uri="{FF2B5EF4-FFF2-40B4-BE49-F238E27FC236}">
                <a16:creationId xmlns:a16="http://schemas.microsoft.com/office/drawing/2014/main" id="{5A953010-325B-B64F-A5F1-81F43715B2E0}"/>
              </a:ext>
            </a:extLst>
          </p:cNvPr>
          <p:cNvCxnSpPr>
            <a:cxnSpLocks/>
          </p:cNvCxnSpPr>
          <p:nvPr/>
        </p:nvCxnSpPr>
        <p:spPr>
          <a:xfrm>
            <a:off x="970476" y="1093076"/>
            <a:ext cx="10244062" cy="0"/>
          </a:xfrm>
          <a:prstGeom prst="line">
            <a:avLst/>
          </a:prstGeom>
          <a:ln w="381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477313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par>
                                <p:cTn id="8" presetID="10" presetClass="entr" presetSubtype="0" fill="hold" nodeType="withEffect">
                                  <p:stCondLst>
                                    <p:cond delay="0"/>
                                  </p:stCondLst>
                                  <p:childTnLst>
                                    <p:set>
                                      <p:cBhvr>
                                        <p:cTn id="9" dur="1" fill="hold">
                                          <p:stCondLst>
                                            <p:cond delay="0"/>
                                          </p:stCondLst>
                                        </p:cTn>
                                        <p:tgtEl>
                                          <p:spTgt spid="14">
                                            <p:txEl>
                                              <p:pRg st="1" end="1"/>
                                            </p:txEl>
                                          </p:spTgt>
                                        </p:tgtEl>
                                        <p:attrNameLst>
                                          <p:attrName>style.visibility</p:attrName>
                                        </p:attrNameLst>
                                      </p:cBhvr>
                                      <p:to>
                                        <p:strVal val="visible"/>
                                      </p:to>
                                    </p:set>
                                    <p:animEffect transition="in" filter="fade">
                                      <p:cBhvr>
                                        <p:cTn id="10" dur="500"/>
                                        <p:tgtEl>
                                          <p:spTgt spid="14">
                                            <p:txEl>
                                              <p:pRg st="1" end="1"/>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9"/>
                                        </p:tgtEl>
                                        <p:attrNameLst>
                                          <p:attrName>style.visibility</p:attrName>
                                        </p:attrNameLst>
                                      </p:cBhvr>
                                      <p:to>
                                        <p:strVal val="visible"/>
                                      </p:to>
                                    </p:set>
                                    <p:animEffect transition="in" filter="fade">
                                      <p:cBhvr>
                                        <p:cTn id="13" dur="500"/>
                                        <p:tgtEl>
                                          <p:spTgt spid="19"/>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13"/>
                                        </p:tgtEl>
                                        <p:attrNameLst>
                                          <p:attrName>style.visibility</p:attrName>
                                        </p:attrNameLst>
                                      </p:cBhvr>
                                      <p:to>
                                        <p:strVal val="visible"/>
                                      </p:to>
                                    </p:set>
                                    <p:animEffect transition="in" filter="fade">
                                      <p:cBhvr>
                                        <p:cTn id="18" dur="500"/>
                                        <p:tgtEl>
                                          <p:spTgt spid="13"/>
                                        </p:tgtEl>
                                      </p:cBhvr>
                                    </p:animEffect>
                                  </p:childTnLst>
                                </p:cTn>
                              </p:par>
                              <p:par>
                                <p:cTn id="19" presetID="10" presetClass="entr" presetSubtype="0" fill="hold" nodeType="withEffect">
                                  <p:stCondLst>
                                    <p:cond delay="0"/>
                                  </p:stCondLst>
                                  <p:childTnLst>
                                    <p:set>
                                      <p:cBhvr>
                                        <p:cTn id="20" dur="1" fill="hold">
                                          <p:stCondLst>
                                            <p:cond delay="0"/>
                                          </p:stCondLst>
                                        </p:cTn>
                                        <p:tgtEl>
                                          <p:spTgt spid="14">
                                            <p:txEl>
                                              <p:pRg st="2" end="2"/>
                                            </p:txEl>
                                          </p:spTgt>
                                        </p:tgtEl>
                                        <p:attrNameLst>
                                          <p:attrName>style.visibility</p:attrName>
                                        </p:attrNameLst>
                                      </p:cBhvr>
                                      <p:to>
                                        <p:strVal val="visible"/>
                                      </p:to>
                                    </p:set>
                                    <p:animEffect transition="in" filter="fade">
                                      <p:cBhvr>
                                        <p:cTn id="21" dur="500"/>
                                        <p:tgtEl>
                                          <p:spTgt spid="14">
                                            <p:txEl>
                                              <p:pRg st="2" end="2"/>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16"/>
                                        </p:tgtEl>
                                        <p:attrNameLst>
                                          <p:attrName>style.visibility</p:attrName>
                                        </p:attrNameLst>
                                      </p:cBhvr>
                                      <p:to>
                                        <p:strVal val="visible"/>
                                      </p:to>
                                    </p:set>
                                    <p:animEffect transition="in" filter="fade">
                                      <p:cBhvr>
                                        <p:cTn id="26" dur="500"/>
                                        <p:tgtEl>
                                          <p:spTgt spid="16"/>
                                        </p:tgtEl>
                                      </p:cBhvr>
                                    </p:animEffect>
                                  </p:childTnLst>
                                </p:cTn>
                              </p:par>
                              <p:par>
                                <p:cTn id="27" presetID="10" presetClass="entr" presetSubtype="0" fill="hold" nodeType="withEffect">
                                  <p:stCondLst>
                                    <p:cond delay="0"/>
                                  </p:stCondLst>
                                  <p:childTnLst>
                                    <p:set>
                                      <p:cBhvr>
                                        <p:cTn id="28" dur="1" fill="hold">
                                          <p:stCondLst>
                                            <p:cond delay="0"/>
                                          </p:stCondLst>
                                        </p:cTn>
                                        <p:tgtEl>
                                          <p:spTgt spid="14">
                                            <p:txEl>
                                              <p:pRg st="3" end="3"/>
                                            </p:txEl>
                                          </p:spTgt>
                                        </p:tgtEl>
                                        <p:attrNameLst>
                                          <p:attrName>style.visibility</p:attrName>
                                        </p:attrNameLst>
                                      </p:cBhvr>
                                      <p:to>
                                        <p:strVal val="visible"/>
                                      </p:to>
                                    </p:set>
                                    <p:animEffect transition="in" filter="fade">
                                      <p:cBhvr>
                                        <p:cTn id="29" dur="500"/>
                                        <p:tgtEl>
                                          <p:spTgt spid="14">
                                            <p:txEl>
                                              <p:pRg st="3" end="3"/>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grpId="0" nodeType="clickEffect">
                                  <p:stCondLst>
                                    <p:cond delay="0"/>
                                  </p:stCondLst>
                                  <p:childTnLst>
                                    <p:set>
                                      <p:cBhvr>
                                        <p:cTn id="33" dur="1" fill="hold">
                                          <p:stCondLst>
                                            <p:cond delay="0"/>
                                          </p:stCondLst>
                                        </p:cTn>
                                        <p:tgtEl>
                                          <p:spTgt spid="18"/>
                                        </p:tgtEl>
                                        <p:attrNameLst>
                                          <p:attrName>style.visibility</p:attrName>
                                        </p:attrNameLst>
                                      </p:cBhvr>
                                      <p:to>
                                        <p:strVal val="visible"/>
                                      </p:to>
                                    </p:set>
                                    <p:animEffect transition="in" filter="fade">
                                      <p:cBhvr>
                                        <p:cTn id="34" dur="500"/>
                                        <p:tgtEl>
                                          <p:spTgt spid="18"/>
                                        </p:tgtEl>
                                      </p:cBhvr>
                                    </p:animEffect>
                                  </p:childTnLst>
                                </p:cTn>
                              </p:par>
                              <p:par>
                                <p:cTn id="35" presetID="10" presetClass="entr" presetSubtype="0" fill="hold" nodeType="withEffect">
                                  <p:stCondLst>
                                    <p:cond delay="0"/>
                                  </p:stCondLst>
                                  <p:childTnLst>
                                    <p:set>
                                      <p:cBhvr>
                                        <p:cTn id="36" dur="1" fill="hold">
                                          <p:stCondLst>
                                            <p:cond delay="0"/>
                                          </p:stCondLst>
                                        </p:cTn>
                                        <p:tgtEl>
                                          <p:spTgt spid="14">
                                            <p:txEl>
                                              <p:pRg st="4" end="4"/>
                                            </p:txEl>
                                          </p:spTgt>
                                        </p:tgtEl>
                                        <p:attrNameLst>
                                          <p:attrName>style.visibility</p:attrName>
                                        </p:attrNameLst>
                                      </p:cBhvr>
                                      <p:to>
                                        <p:strVal val="visible"/>
                                      </p:to>
                                    </p:set>
                                    <p:animEffect transition="in" filter="fade">
                                      <p:cBhvr>
                                        <p:cTn id="37" dur="500"/>
                                        <p:tgtEl>
                                          <p:spTgt spid="1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animBg="1"/>
      <p:bldP spid="16" grpId="0" animBg="1"/>
      <p:bldP spid="18" grpId="0" animBg="1"/>
      <p:bldP spid="19"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E158A7-C091-0D4C-BB9A-33DA3C9B2475}"/>
              </a:ext>
            </a:extLst>
          </p:cNvPr>
          <p:cNvSpPr>
            <a:spLocks noGrp="1"/>
          </p:cNvSpPr>
          <p:nvPr>
            <p:ph type="title"/>
          </p:nvPr>
        </p:nvSpPr>
        <p:spPr/>
        <p:txBody>
          <a:bodyPr/>
          <a:lstStyle/>
          <a:p>
            <a:r>
              <a:rPr lang="en-US"/>
              <a:t>Caloric Balance: Positive vs. Negative</a:t>
            </a:r>
          </a:p>
        </p:txBody>
      </p:sp>
      <p:sp>
        <p:nvSpPr>
          <p:cNvPr id="32" name="TextBox 31">
            <a:extLst>
              <a:ext uri="{FF2B5EF4-FFF2-40B4-BE49-F238E27FC236}">
                <a16:creationId xmlns:a16="http://schemas.microsoft.com/office/drawing/2014/main" id="{ED6B796A-D8D1-4B63-A2C9-6FDB44D4C731}"/>
              </a:ext>
            </a:extLst>
          </p:cNvPr>
          <p:cNvSpPr txBox="1"/>
          <p:nvPr/>
        </p:nvSpPr>
        <p:spPr>
          <a:xfrm>
            <a:off x="812360" y="4521960"/>
            <a:ext cx="2715484" cy="461665"/>
          </a:xfrm>
          <a:prstGeom prst="rect">
            <a:avLst/>
          </a:prstGeom>
          <a:noFill/>
        </p:spPr>
        <p:txBody>
          <a:bodyPr wrap="square" rtlCol="0">
            <a:spAutoFit/>
          </a:bodyPr>
          <a:lstStyle/>
          <a:p>
            <a:pPr algn="ctr" defTabSz="457200"/>
            <a:r>
              <a:rPr lang="en-US" sz="2400">
                <a:solidFill>
                  <a:prstClr val="black"/>
                </a:solidFill>
                <a:latin typeface="Century Gothic" panose="020B0502020202020204" pitchFamily="34" charset="0"/>
              </a:rPr>
              <a:t>Calorie Balance</a:t>
            </a:r>
          </a:p>
        </p:txBody>
      </p:sp>
      <p:sp>
        <p:nvSpPr>
          <p:cNvPr id="33" name="TextBox 32">
            <a:extLst>
              <a:ext uri="{FF2B5EF4-FFF2-40B4-BE49-F238E27FC236}">
                <a16:creationId xmlns:a16="http://schemas.microsoft.com/office/drawing/2014/main" id="{36F3316E-6991-4F1E-AD1D-F42DBC15C0D7}"/>
              </a:ext>
            </a:extLst>
          </p:cNvPr>
          <p:cNvSpPr txBox="1"/>
          <p:nvPr/>
        </p:nvSpPr>
        <p:spPr>
          <a:xfrm>
            <a:off x="3902286" y="4507575"/>
            <a:ext cx="4174480" cy="830997"/>
          </a:xfrm>
          <a:prstGeom prst="rect">
            <a:avLst/>
          </a:prstGeom>
          <a:noFill/>
        </p:spPr>
        <p:txBody>
          <a:bodyPr wrap="square" rtlCol="0">
            <a:spAutoFit/>
          </a:bodyPr>
          <a:lstStyle/>
          <a:p>
            <a:pPr algn="ctr" defTabSz="457200"/>
            <a:r>
              <a:rPr lang="en-US" sz="2300">
                <a:solidFill>
                  <a:prstClr val="black"/>
                </a:solidFill>
                <a:latin typeface="Century Gothic" panose="020B0502020202020204" pitchFamily="34" charset="0"/>
              </a:rPr>
              <a:t>Negative Calorie Balance (Calorie Deficit)</a:t>
            </a:r>
          </a:p>
        </p:txBody>
      </p:sp>
      <p:sp>
        <p:nvSpPr>
          <p:cNvPr id="34" name="TextBox 33">
            <a:extLst>
              <a:ext uri="{FF2B5EF4-FFF2-40B4-BE49-F238E27FC236}">
                <a16:creationId xmlns:a16="http://schemas.microsoft.com/office/drawing/2014/main" id="{763A9AD9-3E00-440E-8DC7-CA89BFCDA98C}"/>
              </a:ext>
            </a:extLst>
          </p:cNvPr>
          <p:cNvSpPr txBox="1"/>
          <p:nvPr/>
        </p:nvSpPr>
        <p:spPr>
          <a:xfrm>
            <a:off x="7994187" y="4507575"/>
            <a:ext cx="3813839" cy="830997"/>
          </a:xfrm>
          <a:prstGeom prst="rect">
            <a:avLst/>
          </a:prstGeom>
          <a:noFill/>
        </p:spPr>
        <p:txBody>
          <a:bodyPr wrap="square" rtlCol="0">
            <a:spAutoFit/>
          </a:bodyPr>
          <a:lstStyle/>
          <a:p>
            <a:pPr algn="ctr" defTabSz="457200"/>
            <a:r>
              <a:rPr lang="en-US" sz="2400">
                <a:solidFill>
                  <a:prstClr val="black"/>
                </a:solidFill>
                <a:latin typeface="Century Gothic" panose="020B0502020202020204" pitchFamily="34" charset="0"/>
              </a:rPr>
              <a:t>Positive Calorie Balance (Calorie Surplus)</a:t>
            </a:r>
          </a:p>
        </p:txBody>
      </p:sp>
      <p:sp>
        <p:nvSpPr>
          <p:cNvPr id="35" name="TextBox 34">
            <a:extLst>
              <a:ext uri="{FF2B5EF4-FFF2-40B4-BE49-F238E27FC236}">
                <a16:creationId xmlns:a16="http://schemas.microsoft.com/office/drawing/2014/main" id="{56ADDE9B-0CCA-423F-90F7-ECBB24BD8064}"/>
              </a:ext>
            </a:extLst>
          </p:cNvPr>
          <p:cNvSpPr txBox="1"/>
          <p:nvPr/>
        </p:nvSpPr>
        <p:spPr>
          <a:xfrm>
            <a:off x="1993065" y="2592418"/>
            <a:ext cx="521297" cy="923330"/>
          </a:xfrm>
          <a:prstGeom prst="rect">
            <a:avLst/>
          </a:prstGeom>
          <a:noFill/>
        </p:spPr>
        <p:txBody>
          <a:bodyPr wrap="square" rtlCol="0">
            <a:spAutoFit/>
          </a:bodyPr>
          <a:lstStyle/>
          <a:p>
            <a:pPr defTabSz="457200"/>
            <a:r>
              <a:rPr lang="en-US" sz="5400" b="1">
                <a:solidFill>
                  <a:srgbClr val="FF0000"/>
                </a:solidFill>
                <a:latin typeface="Proxima Nova"/>
              </a:rPr>
              <a:t>=</a:t>
            </a:r>
            <a:endParaRPr lang="en-US" sz="5400">
              <a:solidFill>
                <a:prstClr val="black"/>
              </a:solidFill>
              <a:latin typeface="Proxima Nova"/>
            </a:endParaRPr>
          </a:p>
        </p:txBody>
      </p:sp>
      <p:sp>
        <p:nvSpPr>
          <p:cNvPr id="36" name="TextBox 35">
            <a:extLst>
              <a:ext uri="{FF2B5EF4-FFF2-40B4-BE49-F238E27FC236}">
                <a16:creationId xmlns:a16="http://schemas.microsoft.com/office/drawing/2014/main" id="{11EBDBD6-2939-4055-8902-78B869B6D1E3}"/>
              </a:ext>
            </a:extLst>
          </p:cNvPr>
          <p:cNvSpPr txBox="1"/>
          <p:nvPr/>
        </p:nvSpPr>
        <p:spPr>
          <a:xfrm>
            <a:off x="5742751" y="2592418"/>
            <a:ext cx="521297" cy="923330"/>
          </a:xfrm>
          <a:prstGeom prst="rect">
            <a:avLst/>
          </a:prstGeom>
          <a:noFill/>
        </p:spPr>
        <p:txBody>
          <a:bodyPr wrap="square" rtlCol="0">
            <a:spAutoFit/>
          </a:bodyPr>
          <a:lstStyle/>
          <a:p>
            <a:pPr defTabSz="457200"/>
            <a:r>
              <a:rPr lang="en-US" sz="5400" b="1">
                <a:solidFill>
                  <a:srgbClr val="FF0000"/>
                </a:solidFill>
                <a:latin typeface="Proxima Nova"/>
              </a:rPr>
              <a:t>&lt;</a:t>
            </a:r>
            <a:endParaRPr lang="en-US" sz="5400">
              <a:solidFill>
                <a:prstClr val="black"/>
              </a:solidFill>
              <a:latin typeface="Proxima Nova"/>
            </a:endParaRPr>
          </a:p>
        </p:txBody>
      </p:sp>
      <p:cxnSp>
        <p:nvCxnSpPr>
          <p:cNvPr id="45" name="Straight Connector 44">
            <a:extLst>
              <a:ext uri="{FF2B5EF4-FFF2-40B4-BE49-F238E27FC236}">
                <a16:creationId xmlns:a16="http://schemas.microsoft.com/office/drawing/2014/main" id="{4E7BC518-D3DD-4AF5-8577-644FCCBC1C34}"/>
              </a:ext>
            </a:extLst>
          </p:cNvPr>
          <p:cNvCxnSpPr>
            <a:cxnSpLocks/>
          </p:cNvCxnSpPr>
          <p:nvPr/>
        </p:nvCxnSpPr>
        <p:spPr>
          <a:xfrm>
            <a:off x="7970332" y="2023366"/>
            <a:ext cx="0" cy="2811267"/>
          </a:xfrm>
          <a:prstGeom prst="line">
            <a:avLst/>
          </a:prstGeom>
          <a:noFill/>
          <a:ln w="38100" cap="flat" cmpd="sng" algn="ctr">
            <a:solidFill>
              <a:sysClr val="windowText" lastClr="000000"/>
            </a:solidFill>
            <a:prstDash val="solid"/>
          </a:ln>
          <a:effectLst>
            <a:outerShdw blurRad="40000" dist="23000" dir="5400000" rotWithShape="0">
              <a:srgbClr val="000000">
                <a:alpha val="35000"/>
              </a:srgbClr>
            </a:outerShdw>
          </a:effectLst>
        </p:spPr>
      </p:cxnSp>
      <p:grpSp>
        <p:nvGrpSpPr>
          <p:cNvPr id="46" name="Group 45">
            <a:extLst>
              <a:ext uri="{FF2B5EF4-FFF2-40B4-BE49-F238E27FC236}">
                <a16:creationId xmlns:a16="http://schemas.microsoft.com/office/drawing/2014/main" id="{2764A1DF-B36B-4E28-B93E-047897514A49}"/>
              </a:ext>
            </a:extLst>
          </p:cNvPr>
          <p:cNvGrpSpPr/>
          <p:nvPr/>
        </p:nvGrpSpPr>
        <p:grpSpPr>
          <a:xfrm>
            <a:off x="2797230" y="2592412"/>
            <a:ext cx="1093968" cy="1167705"/>
            <a:chOff x="401638" y="2297113"/>
            <a:chExt cx="749300" cy="796926"/>
          </a:xfrm>
          <a:solidFill>
            <a:schemeClr val="tx1"/>
          </a:solidFill>
        </p:grpSpPr>
        <p:sp>
          <p:nvSpPr>
            <p:cNvPr id="47" name="Freeform 17">
              <a:extLst>
                <a:ext uri="{FF2B5EF4-FFF2-40B4-BE49-F238E27FC236}">
                  <a16:creationId xmlns:a16="http://schemas.microsoft.com/office/drawing/2014/main" id="{C23C1968-CDF6-4C5C-B5BB-B48B831CDD6D}"/>
                </a:ext>
              </a:extLst>
            </p:cNvPr>
            <p:cNvSpPr>
              <a:spLocks noEditPoints="1"/>
            </p:cNvSpPr>
            <p:nvPr/>
          </p:nvSpPr>
          <p:spPr bwMode="auto">
            <a:xfrm>
              <a:off x="887413" y="2297113"/>
              <a:ext cx="187325" cy="188913"/>
            </a:xfrm>
            <a:custGeom>
              <a:avLst/>
              <a:gdLst>
                <a:gd name="T0" fmla="*/ 118 w 235"/>
                <a:gd name="T1" fmla="*/ 0 h 237"/>
                <a:gd name="T2" fmla="*/ 80 w 235"/>
                <a:gd name="T3" fmla="*/ 6 h 237"/>
                <a:gd name="T4" fmla="*/ 46 w 235"/>
                <a:gd name="T5" fmla="*/ 24 h 237"/>
                <a:gd name="T6" fmla="*/ 20 w 235"/>
                <a:gd name="T7" fmla="*/ 52 h 237"/>
                <a:gd name="T8" fmla="*/ 4 w 235"/>
                <a:gd name="T9" fmla="*/ 86 h 237"/>
                <a:gd name="T10" fmla="*/ 0 w 235"/>
                <a:gd name="T11" fmla="*/ 110 h 237"/>
                <a:gd name="T12" fmla="*/ 4 w 235"/>
                <a:gd name="T13" fmla="*/ 153 h 237"/>
                <a:gd name="T14" fmla="*/ 14 w 235"/>
                <a:gd name="T15" fmla="*/ 175 h 237"/>
                <a:gd name="T16" fmla="*/ 44 w 235"/>
                <a:gd name="T17" fmla="*/ 211 h 237"/>
                <a:gd name="T18" fmla="*/ 86 w 235"/>
                <a:gd name="T19" fmla="*/ 231 h 237"/>
                <a:gd name="T20" fmla="*/ 102 w 235"/>
                <a:gd name="T21" fmla="*/ 235 h 237"/>
                <a:gd name="T22" fmla="*/ 118 w 235"/>
                <a:gd name="T23" fmla="*/ 237 h 237"/>
                <a:gd name="T24" fmla="*/ 156 w 235"/>
                <a:gd name="T25" fmla="*/ 231 h 237"/>
                <a:gd name="T26" fmla="*/ 189 w 235"/>
                <a:gd name="T27" fmla="*/ 213 h 237"/>
                <a:gd name="T28" fmla="*/ 215 w 235"/>
                <a:gd name="T29" fmla="*/ 185 h 237"/>
                <a:gd name="T30" fmla="*/ 231 w 235"/>
                <a:gd name="T31" fmla="*/ 151 h 237"/>
                <a:gd name="T32" fmla="*/ 233 w 235"/>
                <a:gd name="T33" fmla="*/ 139 h 237"/>
                <a:gd name="T34" fmla="*/ 235 w 235"/>
                <a:gd name="T35" fmla="*/ 104 h 237"/>
                <a:gd name="T36" fmla="*/ 221 w 235"/>
                <a:gd name="T37" fmla="*/ 60 h 237"/>
                <a:gd name="T38" fmla="*/ 191 w 235"/>
                <a:gd name="T39" fmla="*/ 26 h 237"/>
                <a:gd name="T40" fmla="*/ 162 w 235"/>
                <a:gd name="T41" fmla="*/ 8 h 237"/>
                <a:gd name="T42" fmla="*/ 150 w 235"/>
                <a:gd name="T43" fmla="*/ 4 h 237"/>
                <a:gd name="T44" fmla="*/ 118 w 235"/>
                <a:gd name="T45" fmla="*/ 0 h 237"/>
                <a:gd name="T46" fmla="*/ 178 w 235"/>
                <a:gd name="T47" fmla="*/ 135 h 237"/>
                <a:gd name="T48" fmla="*/ 176 w 235"/>
                <a:gd name="T49" fmla="*/ 145 h 237"/>
                <a:gd name="T50" fmla="*/ 164 w 235"/>
                <a:gd name="T51" fmla="*/ 161 h 237"/>
                <a:gd name="T52" fmla="*/ 148 w 235"/>
                <a:gd name="T53" fmla="*/ 173 h 237"/>
                <a:gd name="T54" fmla="*/ 128 w 235"/>
                <a:gd name="T55" fmla="*/ 181 h 237"/>
                <a:gd name="T56" fmla="*/ 118 w 235"/>
                <a:gd name="T57" fmla="*/ 181 h 237"/>
                <a:gd name="T58" fmla="*/ 100 w 235"/>
                <a:gd name="T59" fmla="*/ 179 h 237"/>
                <a:gd name="T60" fmla="*/ 90 w 235"/>
                <a:gd name="T61" fmla="*/ 173 h 237"/>
                <a:gd name="T62" fmla="*/ 70 w 235"/>
                <a:gd name="T63" fmla="*/ 159 h 237"/>
                <a:gd name="T64" fmla="*/ 62 w 235"/>
                <a:gd name="T65" fmla="*/ 149 h 237"/>
                <a:gd name="T66" fmla="*/ 56 w 235"/>
                <a:gd name="T67" fmla="*/ 125 h 237"/>
                <a:gd name="T68" fmla="*/ 58 w 235"/>
                <a:gd name="T69" fmla="*/ 102 h 237"/>
                <a:gd name="T70" fmla="*/ 60 w 235"/>
                <a:gd name="T71" fmla="*/ 92 h 237"/>
                <a:gd name="T72" fmla="*/ 72 w 235"/>
                <a:gd name="T73" fmla="*/ 74 h 237"/>
                <a:gd name="T74" fmla="*/ 88 w 235"/>
                <a:gd name="T75" fmla="*/ 62 h 237"/>
                <a:gd name="T76" fmla="*/ 108 w 235"/>
                <a:gd name="T77" fmla="*/ 56 h 237"/>
                <a:gd name="T78" fmla="*/ 118 w 235"/>
                <a:gd name="T79" fmla="*/ 56 h 237"/>
                <a:gd name="T80" fmla="*/ 136 w 235"/>
                <a:gd name="T81" fmla="*/ 58 h 237"/>
                <a:gd name="T82" fmla="*/ 148 w 235"/>
                <a:gd name="T83" fmla="*/ 62 h 237"/>
                <a:gd name="T84" fmla="*/ 166 w 235"/>
                <a:gd name="T85" fmla="*/ 78 h 237"/>
                <a:gd name="T86" fmla="*/ 178 w 235"/>
                <a:gd name="T87" fmla="*/ 98 h 237"/>
                <a:gd name="T88" fmla="*/ 182 w 235"/>
                <a:gd name="T89" fmla="*/ 123 h 237"/>
                <a:gd name="T90" fmla="*/ 178 w 235"/>
                <a:gd name="T91" fmla="*/ 135 h 2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235" h="237">
                  <a:moveTo>
                    <a:pt x="118" y="0"/>
                  </a:moveTo>
                  <a:lnTo>
                    <a:pt x="118" y="0"/>
                  </a:lnTo>
                  <a:lnTo>
                    <a:pt x="98" y="2"/>
                  </a:lnTo>
                  <a:lnTo>
                    <a:pt x="80" y="6"/>
                  </a:lnTo>
                  <a:lnTo>
                    <a:pt x="62" y="14"/>
                  </a:lnTo>
                  <a:lnTo>
                    <a:pt x="46" y="24"/>
                  </a:lnTo>
                  <a:lnTo>
                    <a:pt x="32" y="36"/>
                  </a:lnTo>
                  <a:lnTo>
                    <a:pt x="20" y="52"/>
                  </a:lnTo>
                  <a:lnTo>
                    <a:pt x="10" y="68"/>
                  </a:lnTo>
                  <a:lnTo>
                    <a:pt x="4" y="86"/>
                  </a:lnTo>
                  <a:lnTo>
                    <a:pt x="4" y="86"/>
                  </a:lnTo>
                  <a:lnTo>
                    <a:pt x="0" y="110"/>
                  </a:lnTo>
                  <a:lnTo>
                    <a:pt x="0" y="131"/>
                  </a:lnTo>
                  <a:lnTo>
                    <a:pt x="4" y="153"/>
                  </a:lnTo>
                  <a:lnTo>
                    <a:pt x="14" y="175"/>
                  </a:lnTo>
                  <a:lnTo>
                    <a:pt x="14" y="175"/>
                  </a:lnTo>
                  <a:lnTo>
                    <a:pt x="28" y="195"/>
                  </a:lnTo>
                  <a:lnTo>
                    <a:pt x="44" y="211"/>
                  </a:lnTo>
                  <a:lnTo>
                    <a:pt x="64" y="223"/>
                  </a:lnTo>
                  <a:lnTo>
                    <a:pt x="86" y="231"/>
                  </a:lnTo>
                  <a:lnTo>
                    <a:pt x="86" y="231"/>
                  </a:lnTo>
                  <a:lnTo>
                    <a:pt x="102" y="235"/>
                  </a:lnTo>
                  <a:lnTo>
                    <a:pt x="118" y="237"/>
                  </a:lnTo>
                  <a:lnTo>
                    <a:pt x="118" y="237"/>
                  </a:lnTo>
                  <a:lnTo>
                    <a:pt x="138" y="235"/>
                  </a:lnTo>
                  <a:lnTo>
                    <a:pt x="156" y="231"/>
                  </a:lnTo>
                  <a:lnTo>
                    <a:pt x="174" y="223"/>
                  </a:lnTo>
                  <a:lnTo>
                    <a:pt x="189" y="213"/>
                  </a:lnTo>
                  <a:lnTo>
                    <a:pt x="203" y="199"/>
                  </a:lnTo>
                  <a:lnTo>
                    <a:pt x="215" y="185"/>
                  </a:lnTo>
                  <a:lnTo>
                    <a:pt x="225" y="169"/>
                  </a:lnTo>
                  <a:lnTo>
                    <a:pt x="231" y="151"/>
                  </a:lnTo>
                  <a:lnTo>
                    <a:pt x="231" y="151"/>
                  </a:lnTo>
                  <a:lnTo>
                    <a:pt x="233" y="139"/>
                  </a:lnTo>
                  <a:lnTo>
                    <a:pt x="235" y="127"/>
                  </a:lnTo>
                  <a:lnTo>
                    <a:pt x="235" y="104"/>
                  </a:lnTo>
                  <a:lnTo>
                    <a:pt x="229" y="82"/>
                  </a:lnTo>
                  <a:lnTo>
                    <a:pt x="221" y="60"/>
                  </a:lnTo>
                  <a:lnTo>
                    <a:pt x="207" y="42"/>
                  </a:lnTo>
                  <a:lnTo>
                    <a:pt x="191" y="26"/>
                  </a:lnTo>
                  <a:lnTo>
                    <a:pt x="172" y="14"/>
                  </a:lnTo>
                  <a:lnTo>
                    <a:pt x="162" y="8"/>
                  </a:lnTo>
                  <a:lnTo>
                    <a:pt x="150" y="4"/>
                  </a:lnTo>
                  <a:lnTo>
                    <a:pt x="150" y="4"/>
                  </a:lnTo>
                  <a:lnTo>
                    <a:pt x="134" y="2"/>
                  </a:lnTo>
                  <a:lnTo>
                    <a:pt x="118" y="0"/>
                  </a:lnTo>
                  <a:lnTo>
                    <a:pt x="118" y="0"/>
                  </a:lnTo>
                  <a:close/>
                  <a:moveTo>
                    <a:pt x="178" y="135"/>
                  </a:moveTo>
                  <a:lnTo>
                    <a:pt x="178" y="135"/>
                  </a:lnTo>
                  <a:lnTo>
                    <a:pt x="176" y="145"/>
                  </a:lnTo>
                  <a:lnTo>
                    <a:pt x="170" y="153"/>
                  </a:lnTo>
                  <a:lnTo>
                    <a:pt x="164" y="161"/>
                  </a:lnTo>
                  <a:lnTo>
                    <a:pt x="156" y="169"/>
                  </a:lnTo>
                  <a:lnTo>
                    <a:pt x="148" y="173"/>
                  </a:lnTo>
                  <a:lnTo>
                    <a:pt x="138" y="177"/>
                  </a:lnTo>
                  <a:lnTo>
                    <a:pt x="128" y="181"/>
                  </a:lnTo>
                  <a:lnTo>
                    <a:pt x="118" y="181"/>
                  </a:lnTo>
                  <a:lnTo>
                    <a:pt x="118" y="181"/>
                  </a:lnTo>
                  <a:lnTo>
                    <a:pt x="110" y="181"/>
                  </a:lnTo>
                  <a:lnTo>
                    <a:pt x="100" y="179"/>
                  </a:lnTo>
                  <a:lnTo>
                    <a:pt x="100" y="179"/>
                  </a:lnTo>
                  <a:lnTo>
                    <a:pt x="90" y="173"/>
                  </a:lnTo>
                  <a:lnTo>
                    <a:pt x="78" y="167"/>
                  </a:lnTo>
                  <a:lnTo>
                    <a:pt x="70" y="159"/>
                  </a:lnTo>
                  <a:lnTo>
                    <a:pt x="62" y="149"/>
                  </a:lnTo>
                  <a:lnTo>
                    <a:pt x="62" y="149"/>
                  </a:lnTo>
                  <a:lnTo>
                    <a:pt x="58" y="137"/>
                  </a:lnTo>
                  <a:lnTo>
                    <a:pt x="56" y="125"/>
                  </a:lnTo>
                  <a:lnTo>
                    <a:pt x="54" y="114"/>
                  </a:lnTo>
                  <a:lnTo>
                    <a:pt x="58" y="102"/>
                  </a:lnTo>
                  <a:lnTo>
                    <a:pt x="58" y="102"/>
                  </a:lnTo>
                  <a:lnTo>
                    <a:pt x="60" y="92"/>
                  </a:lnTo>
                  <a:lnTo>
                    <a:pt x="66" y="82"/>
                  </a:lnTo>
                  <a:lnTo>
                    <a:pt x="72" y="74"/>
                  </a:lnTo>
                  <a:lnTo>
                    <a:pt x="80" y="68"/>
                  </a:lnTo>
                  <a:lnTo>
                    <a:pt x="88" y="62"/>
                  </a:lnTo>
                  <a:lnTo>
                    <a:pt x="98" y="58"/>
                  </a:lnTo>
                  <a:lnTo>
                    <a:pt x="108" y="56"/>
                  </a:lnTo>
                  <a:lnTo>
                    <a:pt x="118" y="56"/>
                  </a:lnTo>
                  <a:lnTo>
                    <a:pt x="118" y="56"/>
                  </a:lnTo>
                  <a:lnTo>
                    <a:pt x="126" y="56"/>
                  </a:lnTo>
                  <a:lnTo>
                    <a:pt x="136" y="58"/>
                  </a:lnTo>
                  <a:lnTo>
                    <a:pt x="136" y="58"/>
                  </a:lnTo>
                  <a:lnTo>
                    <a:pt x="148" y="62"/>
                  </a:lnTo>
                  <a:lnTo>
                    <a:pt x="158" y="70"/>
                  </a:lnTo>
                  <a:lnTo>
                    <a:pt x="166" y="78"/>
                  </a:lnTo>
                  <a:lnTo>
                    <a:pt x="174" y="88"/>
                  </a:lnTo>
                  <a:lnTo>
                    <a:pt x="178" y="98"/>
                  </a:lnTo>
                  <a:lnTo>
                    <a:pt x="180" y="110"/>
                  </a:lnTo>
                  <a:lnTo>
                    <a:pt x="182" y="123"/>
                  </a:lnTo>
                  <a:lnTo>
                    <a:pt x="178" y="135"/>
                  </a:lnTo>
                  <a:lnTo>
                    <a:pt x="178" y="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US" sz="2400"/>
            </a:p>
          </p:txBody>
        </p:sp>
        <p:sp>
          <p:nvSpPr>
            <p:cNvPr id="48" name="Freeform 18">
              <a:extLst>
                <a:ext uri="{FF2B5EF4-FFF2-40B4-BE49-F238E27FC236}">
                  <a16:creationId xmlns:a16="http://schemas.microsoft.com/office/drawing/2014/main" id="{66919D6E-1564-4924-8714-A254655846C8}"/>
                </a:ext>
              </a:extLst>
            </p:cNvPr>
            <p:cNvSpPr>
              <a:spLocks noEditPoints="1"/>
            </p:cNvSpPr>
            <p:nvPr/>
          </p:nvSpPr>
          <p:spPr bwMode="auto">
            <a:xfrm>
              <a:off x="401638" y="2397126"/>
              <a:ext cx="749300" cy="696913"/>
            </a:xfrm>
            <a:custGeom>
              <a:avLst/>
              <a:gdLst>
                <a:gd name="T0" fmla="*/ 649 w 946"/>
                <a:gd name="T1" fmla="*/ 445 h 879"/>
                <a:gd name="T2" fmla="*/ 705 w 946"/>
                <a:gd name="T3" fmla="*/ 463 h 879"/>
                <a:gd name="T4" fmla="*/ 880 w 946"/>
                <a:gd name="T5" fmla="*/ 445 h 879"/>
                <a:gd name="T6" fmla="*/ 942 w 946"/>
                <a:gd name="T7" fmla="*/ 385 h 879"/>
                <a:gd name="T8" fmla="*/ 936 w 946"/>
                <a:gd name="T9" fmla="*/ 315 h 879"/>
                <a:gd name="T10" fmla="*/ 872 w 946"/>
                <a:gd name="T11" fmla="*/ 265 h 879"/>
                <a:gd name="T12" fmla="*/ 681 w 946"/>
                <a:gd name="T13" fmla="*/ 144 h 879"/>
                <a:gd name="T14" fmla="*/ 629 w 946"/>
                <a:gd name="T15" fmla="*/ 92 h 879"/>
                <a:gd name="T16" fmla="*/ 607 w 946"/>
                <a:gd name="T17" fmla="*/ 82 h 879"/>
                <a:gd name="T18" fmla="*/ 412 w 946"/>
                <a:gd name="T19" fmla="*/ 0 h 879"/>
                <a:gd name="T20" fmla="*/ 353 w 946"/>
                <a:gd name="T21" fmla="*/ 16 h 879"/>
                <a:gd name="T22" fmla="*/ 188 w 946"/>
                <a:gd name="T23" fmla="*/ 176 h 879"/>
                <a:gd name="T24" fmla="*/ 188 w 946"/>
                <a:gd name="T25" fmla="*/ 247 h 879"/>
                <a:gd name="T26" fmla="*/ 235 w 946"/>
                <a:gd name="T27" fmla="*/ 297 h 879"/>
                <a:gd name="T28" fmla="*/ 307 w 946"/>
                <a:gd name="T29" fmla="*/ 299 h 879"/>
                <a:gd name="T30" fmla="*/ 450 w 946"/>
                <a:gd name="T31" fmla="*/ 214 h 879"/>
                <a:gd name="T32" fmla="*/ 94 w 946"/>
                <a:gd name="T33" fmla="*/ 463 h 879"/>
                <a:gd name="T34" fmla="*/ 42 w 946"/>
                <a:gd name="T35" fmla="*/ 476 h 879"/>
                <a:gd name="T36" fmla="*/ 0 w 946"/>
                <a:gd name="T37" fmla="*/ 550 h 879"/>
                <a:gd name="T38" fmla="*/ 24 w 946"/>
                <a:gd name="T39" fmla="*/ 616 h 879"/>
                <a:gd name="T40" fmla="*/ 88 w 946"/>
                <a:gd name="T41" fmla="*/ 646 h 879"/>
                <a:gd name="T42" fmla="*/ 327 w 946"/>
                <a:gd name="T43" fmla="*/ 652 h 879"/>
                <a:gd name="T44" fmla="*/ 373 w 946"/>
                <a:gd name="T45" fmla="*/ 626 h 879"/>
                <a:gd name="T46" fmla="*/ 538 w 946"/>
                <a:gd name="T47" fmla="*/ 783 h 879"/>
                <a:gd name="T48" fmla="*/ 576 w 946"/>
                <a:gd name="T49" fmla="*/ 861 h 879"/>
                <a:gd name="T50" fmla="*/ 629 w 946"/>
                <a:gd name="T51" fmla="*/ 879 h 879"/>
                <a:gd name="T52" fmla="*/ 693 w 946"/>
                <a:gd name="T53" fmla="*/ 855 h 879"/>
                <a:gd name="T54" fmla="*/ 731 w 946"/>
                <a:gd name="T55" fmla="*/ 578 h 879"/>
                <a:gd name="T56" fmla="*/ 723 w 946"/>
                <a:gd name="T57" fmla="*/ 534 h 879"/>
                <a:gd name="T58" fmla="*/ 570 w 946"/>
                <a:gd name="T59" fmla="*/ 419 h 879"/>
                <a:gd name="T60" fmla="*/ 667 w 946"/>
                <a:gd name="T61" fmla="*/ 550 h 879"/>
                <a:gd name="T62" fmla="*/ 667 w 946"/>
                <a:gd name="T63" fmla="*/ 789 h 879"/>
                <a:gd name="T64" fmla="*/ 649 w 946"/>
                <a:gd name="T65" fmla="*/ 819 h 879"/>
                <a:gd name="T66" fmla="*/ 629 w 946"/>
                <a:gd name="T67" fmla="*/ 825 h 879"/>
                <a:gd name="T68" fmla="*/ 599 w 946"/>
                <a:gd name="T69" fmla="*/ 807 h 879"/>
                <a:gd name="T70" fmla="*/ 426 w 946"/>
                <a:gd name="T71" fmla="*/ 461 h 879"/>
                <a:gd name="T72" fmla="*/ 315 w 946"/>
                <a:gd name="T73" fmla="*/ 598 h 879"/>
                <a:gd name="T74" fmla="*/ 76 w 946"/>
                <a:gd name="T75" fmla="*/ 586 h 879"/>
                <a:gd name="T76" fmla="*/ 56 w 946"/>
                <a:gd name="T77" fmla="*/ 566 h 879"/>
                <a:gd name="T78" fmla="*/ 58 w 946"/>
                <a:gd name="T79" fmla="*/ 538 h 879"/>
                <a:gd name="T80" fmla="*/ 84 w 946"/>
                <a:gd name="T81" fmla="*/ 518 h 879"/>
                <a:gd name="T82" fmla="*/ 395 w 946"/>
                <a:gd name="T83" fmla="*/ 381 h 879"/>
                <a:gd name="T84" fmla="*/ 297 w 946"/>
                <a:gd name="T85" fmla="*/ 239 h 879"/>
                <a:gd name="T86" fmla="*/ 265 w 946"/>
                <a:gd name="T87" fmla="*/ 249 h 879"/>
                <a:gd name="T88" fmla="*/ 241 w 946"/>
                <a:gd name="T89" fmla="*/ 233 h 879"/>
                <a:gd name="T90" fmla="*/ 237 w 946"/>
                <a:gd name="T91" fmla="*/ 206 h 879"/>
                <a:gd name="T92" fmla="*/ 381 w 946"/>
                <a:gd name="T93" fmla="*/ 66 h 879"/>
                <a:gd name="T94" fmla="*/ 586 w 946"/>
                <a:gd name="T95" fmla="*/ 132 h 879"/>
                <a:gd name="T96" fmla="*/ 599 w 946"/>
                <a:gd name="T97" fmla="*/ 138 h 879"/>
                <a:gd name="T98" fmla="*/ 852 w 946"/>
                <a:gd name="T99" fmla="*/ 319 h 879"/>
                <a:gd name="T100" fmla="*/ 878 w 946"/>
                <a:gd name="T101" fmla="*/ 329 h 879"/>
                <a:gd name="T102" fmla="*/ 890 w 946"/>
                <a:gd name="T103" fmla="*/ 353 h 879"/>
                <a:gd name="T104" fmla="*/ 876 w 946"/>
                <a:gd name="T105" fmla="*/ 385 h 879"/>
                <a:gd name="T106" fmla="*/ 707 w 946"/>
                <a:gd name="T107" fmla="*/ 407 h 879"/>
                <a:gd name="T108" fmla="*/ 603 w 946"/>
                <a:gd name="T109" fmla="*/ 281 h 8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946" h="879">
                  <a:moveTo>
                    <a:pt x="625" y="417"/>
                  </a:moveTo>
                  <a:lnTo>
                    <a:pt x="625" y="417"/>
                  </a:lnTo>
                  <a:lnTo>
                    <a:pt x="631" y="427"/>
                  </a:lnTo>
                  <a:lnTo>
                    <a:pt x="639" y="437"/>
                  </a:lnTo>
                  <a:lnTo>
                    <a:pt x="649" y="445"/>
                  </a:lnTo>
                  <a:lnTo>
                    <a:pt x="659" y="451"/>
                  </a:lnTo>
                  <a:lnTo>
                    <a:pt x="669" y="457"/>
                  </a:lnTo>
                  <a:lnTo>
                    <a:pt x="681" y="459"/>
                  </a:lnTo>
                  <a:lnTo>
                    <a:pt x="693" y="463"/>
                  </a:lnTo>
                  <a:lnTo>
                    <a:pt x="705" y="463"/>
                  </a:lnTo>
                  <a:lnTo>
                    <a:pt x="705" y="463"/>
                  </a:lnTo>
                  <a:lnTo>
                    <a:pt x="713" y="463"/>
                  </a:lnTo>
                  <a:lnTo>
                    <a:pt x="860" y="447"/>
                  </a:lnTo>
                  <a:lnTo>
                    <a:pt x="860" y="447"/>
                  </a:lnTo>
                  <a:lnTo>
                    <a:pt x="880" y="445"/>
                  </a:lnTo>
                  <a:lnTo>
                    <a:pt x="896" y="437"/>
                  </a:lnTo>
                  <a:lnTo>
                    <a:pt x="910" y="429"/>
                  </a:lnTo>
                  <a:lnTo>
                    <a:pt x="924" y="415"/>
                  </a:lnTo>
                  <a:lnTo>
                    <a:pt x="934" y="401"/>
                  </a:lnTo>
                  <a:lnTo>
                    <a:pt x="942" y="385"/>
                  </a:lnTo>
                  <a:lnTo>
                    <a:pt x="946" y="367"/>
                  </a:lnTo>
                  <a:lnTo>
                    <a:pt x="946" y="349"/>
                  </a:lnTo>
                  <a:lnTo>
                    <a:pt x="946" y="349"/>
                  </a:lnTo>
                  <a:lnTo>
                    <a:pt x="942" y="331"/>
                  </a:lnTo>
                  <a:lnTo>
                    <a:pt x="936" y="315"/>
                  </a:lnTo>
                  <a:lnTo>
                    <a:pt x="928" y="301"/>
                  </a:lnTo>
                  <a:lnTo>
                    <a:pt x="916" y="289"/>
                  </a:lnTo>
                  <a:lnTo>
                    <a:pt x="902" y="279"/>
                  </a:lnTo>
                  <a:lnTo>
                    <a:pt x="888" y="271"/>
                  </a:lnTo>
                  <a:lnTo>
                    <a:pt x="872" y="265"/>
                  </a:lnTo>
                  <a:lnTo>
                    <a:pt x="854" y="263"/>
                  </a:lnTo>
                  <a:lnTo>
                    <a:pt x="854" y="263"/>
                  </a:lnTo>
                  <a:lnTo>
                    <a:pt x="846" y="265"/>
                  </a:lnTo>
                  <a:lnTo>
                    <a:pt x="755" y="275"/>
                  </a:lnTo>
                  <a:lnTo>
                    <a:pt x="681" y="144"/>
                  </a:lnTo>
                  <a:lnTo>
                    <a:pt x="681" y="144"/>
                  </a:lnTo>
                  <a:lnTo>
                    <a:pt x="675" y="136"/>
                  </a:lnTo>
                  <a:lnTo>
                    <a:pt x="665" y="124"/>
                  </a:lnTo>
                  <a:lnTo>
                    <a:pt x="651" y="108"/>
                  </a:lnTo>
                  <a:lnTo>
                    <a:pt x="629" y="92"/>
                  </a:lnTo>
                  <a:lnTo>
                    <a:pt x="623" y="88"/>
                  </a:lnTo>
                  <a:lnTo>
                    <a:pt x="623" y="88"/>
                  </a:lnTo>
                  <a:lnTo>
                    <a:pt x="617" y="86"/>
                  </a:lnTo>
                  <a:lnTo>
                    <a:pt x="617" y="86"/>
                  </a:lnTo>
                  <a:lnTo>
                    <a:pt x="607" y="82"/>
                  </a:lnTo>
                  <a:lnTo>
                    <a:pt x="438" y="6"/>
                  </a:lnTo>
                  <a:lnTo>
                    <a:pt x="438" y="6"/>
                  </a:lnTo>
                  <a:lnTo>
                    <a:pt x="438" y="6"/>
                  </a:lnTo>
                  <a:lnTo>
                    <a:pt x="426" y="2"/>
                  </a:lnTo>
                  <a:lnTo>
                    <a:pt x="412" y="0"/>
                  </a:lnTo>
                  <a:lnTo>
                    <a:pt x="400" y="0"/>
                  </a:lnTo>
                  <a:lnTo>
                    <a:pt x="387" y="2"/>
                  </a:lnTo>
                  <a:lnTo>
                    <a:pt x="375" y="6"/>
                  </a:lnTo>
                  <a:lnTo>
                    <a:pt x="363" y="10"/>
                  </a:lnTo>
                  <a:lnTo>
                    <a:pt x="353" y="16"/>
                  </a:lnTo>
                  <a:lnTo>
                    <a:pt x="343" y="24"/>
                  </a:lnTo>
                  <a:lnTo>
                    <a:pt x="209" y="148"/>
                  </a:lnTo>
                  <a:lnTo>
                    <a:pt x="209" y="148"/>
                  </a:lnTo>
                  <a:lnTo>
                    <a:pt x="197" y="162"/>
                  </a:lnTo>
                  <a:lnTo>
                    <a:pt x="188" y="176"/>
                  </a:lnTo>
                  <a:lnTo>
                    <a:pt x="184" y="194"/>
                  </a:lnTo>
                  <a:lnTo>
                    <a:pt x="180" y="212"/>
                  </a:lnTo>
                  <a:lnTo>
                    <a:pt x="180" y="212"/>
                  </a:lnTo>
                  <a:lnTo>
                    <a:pt x="182" y="230"/>
                  </a:lnTo>
                  <a:lnTo>
                    <a:pt x="188" y="247"/>
                  </a:lnTo>
                  <a:lnTo>
                    <a:pt x="195" y="263"/>
                  </a:lnTo>
                  <a:lnTo>
                    <a:pt x="205" y="277"/>
                  </a:lnTo>
                  <a:lnTo>
                    <a:pt x="205" y="277"/>
                  </a:lnTo>
                  <a:lnTo>
                    <a:pt x="219" y="289"/>
                  </a:lnTo>
                  <a:lnTo>
                    <a:pt x="235" y="297"/>
                  </a:lnTo>
                  <a:lnTo>
                    <a:pt x="253" y="303"/>
                  </a:lnTo>
                  <a:lnTo>
                    <a:pt x="273" y="305"/>
                  </a:lnTo>
                  <a:lnTo>
                    <a:pt x="273" y="305"/>
                  </a:lnTo>
                  <a:lnTo>
                    <a:pt x="289" y="303"/>
                  </a:lnTo>
                  <a:lnTo>
                    <a:pt x="307" y="299"/>
                  </a:lnTo>
                  <a:lnTo>
                    <a:pt x="321" y="291"/>
                  </a:lnTo>
                  <a:lnTo>
                    <a:pt x="335" y="281"/>
                  </a:lnTo>
                  <a:lnTo>
                    <a:pt x="424" y="200"/>
                  </a:lnTo>
                  <a:lnTo>
                    <a:pt x="450" y="214"/>
                  </a:lnTo>
                  <a:lnTo>
                    <a:pt x="450" y="214"/>
                  </a:lnTo>
                  <a:lnTo>
                    <a:pt x="345" y="355"/>
                  </a:lnTo>
                  <a:lnTo>
                    <a:pt x="335" y="369"/>
                  </a:lnTo>
                  <a:lnTo>
                    <a:pt x="319" y="389"/>
                  </a:lnTo>
                  <a:lnTo>
                    <a:pt x="261" y="469"/>
                  </a:lnTo>
                  <a:lnTo>
                    <a:pt x="94" y="463"/>
                  </a:lnTo>
                  <a:lnTo>
                    <a:pt x="92" y="463"/>
                  </a:lnTo>
                  <a:lnTo>
                    <a:pt x="92" y="463"/>
                  </a:lnTo>
                  <a:lnTo>
                    <a:pt x="74" y="465"/>
                  </a:lnTo>
                  <a:lnTo>
                    <a:pt x="56" y="469"/>
                  </a:lnTo>
                  <a:lnTo>
                    <a:pt x="42" y="476"/>
                  </a:lnTo>
                  <a:lnTo>
                    <a:pt x="28" y="488"/>
                  </a:lnTo>
                  <a:lnTo>
                    <a:pt x="16" y="500"/>
                  </a:lnTo>
                  <a:lnTo>
                    <a:pt x="8" y="516"/>
                  </a:lnTo>
                  <a:lnTo>
                    <a:pt x="2" y="532"/>
                  </a:lnTo>
                  <a:lnTo>
                    <a:pt x="0" y="550"/>
                  </a:lnTo>
                  <a:lnTo>
                    <a:pt x="0" y="550"/>
                  </a:lnTo>
                  <a:lnTo>
                    <a:pt x="0" y="568"/>
                  </a:lnTo>
                  <a:lnTo>
                    <a:pt x="4" y="586"/>
                  </a:lnTo>
                  <a:lnTo>
                    <a:pt x="12" y="602"/>
                  </a:lnTo>
                  <a:lnTo>
                    <a:pt x="24" y="616"/>
                  </a:lnTo>
                  <a:lnTo>
                    <a:pt x="24" y="616"/>
                  </a:lnTo>
                  <a:lnTo>
                    <a:pt x="36" y="628"/>
                  </a:lnTo>
                  <a:lnTo>
                    <a:pt x="52" y="638"/>
                  </a:lnTo>
                  <a:lnTo>
                    <a:pt x="70" y="644"/>
                  </a:lnTo>
                  <a:lnTo>
                    <a:pt x="88" y="646"/>
                  </a:lnTo>
                  <a:lnTo>
                    <a:pt x="301" y="656"/>
                  </a:lnTo>
                  <a:lnTo>
                    <a:pt x="305" y="656"/>
                  </a:lnTo>
                  <a:lnTo>
                    <a:pt x="305" y="656"/>
                  </a:lnTo>
                  <a:lnTo>
                    <a:pt x="317" y="654"/>
                  </a:lnTo>
                  <a:lnTo>
                    <a:pt x="327" y="652"/>
                  </a:lnTo>
                  <a:lnTo>
                    <a:pt x="337" y="650"/>
                  </a:lnTo>
                  <a:lnTo>
                    <a:pt x="347" y="646"/>
                  </a:lnTo>
                  <a:lnTo>
                    <a:pt x="355" y="640"/>
                  </a:lnTo>
                  <a:lnTo>
                    <a:pt x="365" y="634"/>
                  </a:lnTo>
                  <a:lnTo>
                    <a:pt x="373" y="626"/>
                  </a:lnTo>
                  <a:lnTo>
                    <a:pt x="379" y="618"/>
                  </a:lnTo>
                  <a:lnTo>
                    <a:pt x="438" y="538"/>
                  </a:lnTo>
                  <a:lnTo>
                    <a:pt x="546" y="618"/>
                  </a:lnTo>
                  <a:lnTo>
                    <a:pt x="538" y="783"/>
                  </a:lnTo>
                  <a:lnTo>
                    <a:pt x="538" y="783"/>
                  </a:lnTo>
                  <a:lnTo>
                    <a:pt x="540" y="803"/>
                  </a:lnTo>
                  <a:lnTo>
                    <a:pt x="544" y="819"/>
                  </a:lnTo>
                  <a:lnTo>
                    <a:pt x="552" y="835"/>
                  </a:lnTo>
                  <a:lnTo>
                    <a:pt x="562" y="851"/>
                  </a:lnTo>
                  <a:lnTo>
                    <a:pt x="576" y="861"/>
                  </a:lnTo>
                  <a:lnTo>
                    <a:pt x="592" y="871"/>
                  </a:lnTo>
                  <a:lnTo>
                    <a:pt x="607" y="877"/>
                  </a:lnTo>
                  <a:lnTo>
                    <a:pt x="627" y="879"/>
                  </a:lnTo>
                  <a:lnTo>
                    <a:pt x="629" y="879"/>
                  </a:lnTo>
                  <a:lnTo>
                    <a:pt x="629" y="879"/>
                  </a:lnTo>
                  <a:lnTo>
                    <a:pt x="629" y="879"/>
                  </a:lnTo>
                  <a:lnTo>
                    <a:pt x="647" y="879"/>
                  </a:lnTo>
                  <a:lnTo>
                    <a:pt x="665" y="873"/>
                  </a:lnTo>
                  <a:lnTo>
                    <a:pt x="679" y="865"/>
                  </a:lnTo>
                  <a:lnTo>
                    <a:pt x="693" y="855"/>
                  </a:lnTo>
                  <a:lnTo>
                    <a:pt x="705" y="841"/>
                  </a:lnTo>
                  <a:lnTo>
                    <a:pt x="713" y="827"/>
                  </a:lnTo>
                  <a:lnTo>
                    <a:pt x="719" y="809"/>
                  </a:lnTo>
                  <a:lnTo>
                    <a:pt x="721" y="791"/>
                  </a:lnTo>
                  <a:lnTo>
                    <a:pt x="731" y="578"/>
                  </a:lnTo>
                  <a:lnTo>
                    <a:pt x="731" y="578"/>
                  </a:lnTo>
                  <a:lnTo>
                    <a:pt x="731" y="566"/>
                  </a:lnTo>
                  <a:lnTo>
                    <a:pt x="729" y="556"/>
                  </a:lnTo>
                  <a:lnTo>
                    <a:pt x="727" y="544"/>
                  </a:lnTo>
                  <a:lnTo>
                    <a:pt x="723" y="534"/>
                  </a:lnTo>
                  <a:lnTo>
                    <a:pt x="717" y="524"/>
                  </a:lnTo>
                  <a:lnTo>
                    <a:pt x="711" y="516"/>
                  </a:lnTo>
                  <a:lnTo>
                    <a:pt x="703" y="508"/>
                  </a:lnTo>
                  <a:lnTo>
                    <a:pt x="695" y="500"/>
                  </a:lnTo>
                  <a:lnTo>
                    <a:pt x="570" y="419"/>
                  </a:lnTo>
                  <a:lnTo>
                    <a:pt x="599" y="377"/>
                  </a:lnTo>
                  <a:lnTo>
                    <a:pt x="625" y="417"/>
                  </a:lnTo>
                  <a:close/>
                  <a:moveTo>
                    <a:pt x="661" y="544"/>
                  </a:moveTo>
                  <a:lnTo>
                    <a:pt x="661" y="544"/>
                  </a:lnTo>
                  <a:lnTo>
                    <a:pt x="667" y="550"/>
                  </a:lnTo>
                  <a:lnTo>
                    <a:pt x="673" y="558"/>
                  </a:lnTo>
                  <a:lnTo>
                    <a:pt x="675" y="566"/>
                  </a:lnTo>
                  <a:lnTo>
                    <a:pt x="675" y="576"/>
                  </a:lnTo>
                  <a:lnTo>
                    <a:pt x="667" y="789"/>
                  </a:lnTo>
                  <a:lnTo>
                    <a:pt x="667" y="789"/>
                  </a:lnTo>
                  <a:lnTo>
                    <a:pt x="665" y="797"/>
                  </a:lnTo>
                  <a:lnTo>
                    <a:pt x="663" y="803"/>
                  </a:lnTo>
                  <a:lnTo>
                    <a:pt x="659" y="809"/>
                  </a:lnTo>
                  <a:lnTo>
                    <a:pt x="655" y="815"/>
                  </a:lnTo>
                  <a:lnTo>
                    <a:pt x="649" y="819"/>
                  </a:lnTo>
                  <a:lnTo>
                    <a:pt x="643" y="821"/>
                  </a:lnTo>
                  <a:lnTo>
                    <a:pt x="637" y="823"/>
                  </a:lnTo>
                  <a:lnTo>
                    <a:pt x="629" y="825"/>
                  </a:lnTo>
                  <a:lnTo>
                    <a:pt x="629" y="825"/>
                  </a:lnTo>
                  <a:lnTo>
                    <a:pt x="629" y="825"/>
                  </a:lnTo>
                  <a:lnTo>
                    <a:pt x="621" y="823"/>
                  </a:lnTo>
                  <a:lnTo>
                    <a:pt x="615" y="821"/>
                  </a:lnTo>
                  <a:lnTo>
                    <a:pt x="607" y="817"/>
                  </a:lnTo>
                  <a:lnTo>
                    <a:pt x="603" y="813"/>
                  </a:lnTo>
                  <a:lnTo>
                    <a:pt x="599" y="807"/>
                  </a:lnTo>
                  <a:lnTo>
                    <a:pt x="596" y="801"/>
                  </a:lnTo>
                  <a:lnTo>
                    <a:pt x="594" y="793"/>
                  </a:lnTo>
                  <a:lnTo>
                    <a:pt x="594" y="787"/>
                  </a:lnTo>
                  <a:lnTo>
                    <a:pt x="601" y="592"/>
                  </a:lnTo>
                  <a:lnTo>
                    <a:pt x="426" y="461"/>
                  </a:lnTo>
                  <a:lnTo>
                    <a:pt x="335" y="584"/>
                  </a:lnTo>
                  <a:lnTo>
                    <a:pt x="335" y="584"/>
                  </a:lnTo>
                  <a:lnTo>
                    <a:pt x="329" y="592"/>
                  </a:lnTo>
                  <a:lnTo>
                    <a:pt x="321" y="596"/>
                  </a:lnTo>
                  <a:lnTo>
                    <a:pt x="315" y="598"/>
                  </a:lnTo>
                  <a:lnTo>
                    <a:pt x="305" y="600"/>
                  </a:lnTo>
                  <a:lnTo>
                    <a:pt x="90" y="590"/>
                  </a:lnTo>
                  <a:lnTo>
                    <a:pt x="90" y="590"/>
                  </a:lnTo>
                  <a:lnTo>
                    <a:pt x="82" y="590"/>
                  </a:lnTo>
                  <a:lnTo>
                    <a:pt x="76" y="586"/>
                  </a:lnTo>
                  <a:lnTo>
                    <a:pt x="70" y="584"/>
                  </a:lnTo>
                  <a:lnTo>
                    <a:pt x="64" y="578"/>
                  </a:lnTo>
                  <a:lnTo>
                    <a:pt x="64" y="578"/>
                  </a:lnTo>
                  <a:lnTo>
                    <a:pt x="60" y="572"/>
                  </a:lnTo>
                  <a:lnTo>
                    <a:pt x="56" y="566"/>
                  </a:lnTo>
                  <a:lnTo>
                    <a:pt x="54" y="560"/>
                  </a:lnTo>
                  <a:lnTo>
                    <a:pt x="54" y="552"/>
                  </a:lnTo>
                  <a:lnTo>
                    <a:pt x="54" y="552"/>
                  </a:lnTo>
                  <a:lnTo>
                    <a:pt x="56" y="544"/>
                  </a:lnTo>
                  <a:lnTo>
                    <a:pt x="58" y="538"/>
                  </a:lnTo>
                  <a:lnTo>
                    <a:pt x="62" y="532"/>
                  </a:lnTo>
                  <a:lnTo>
                    <a:pt x="66" y="528"/>
                  </a:lnTo>
                  <a:lnTo>
                    <a:pt x="72" y="522"/>
                  </a:lnTo>
                  <a:lnTo>
                    <a:pt x="78" y="520"/>
                  </a:lnTo>
                  <a:lnTo>
                    <a:pt x="84" y="518"/>
                  </a:lnTo>
                  <a:lnTo>
                    <a:pt x="92" y="516"/>
                  </a:lnTo>
                  <a:lnTo>
                    <a:pt x="287" y="526"/>
                  </a:lnTo>
                  <a:lnTo>
                    <a:pt x="379" y="403"/>
                  </a:lnTo>
                  <a:lnTo>
                    <a:pt x="395" y="381"/>
                  </a:lnTo>
                  <a:lnTo>
                    <a:pt x="395" y="381"/>
                  </a:lnTo>
                  <a:lnTo>
                    <a:pt x="514" y="222"/>
                  </a:lnTo>
                  <a:lnTo>
                    <a:pt x="534" y="196"/>
                  </a:lnTo>
                  <a:lnTo>
                    <a:pt x="416" y="132"/>
                  </a:lnTo>
                  <a:lnTo>
                    <a:pt x="297" y="239"/>
                  </a:lnTo>
                  <a:lnTo>
                    <a:pt x="297" y="239"/>
                  </a:lnTo>
                  <a:lnTo>
                    <a:pt x="291" y="245"/>
                  </a:lnTo>
                  <a:lnTo>
                    <a:pt x="285" y="247"/>
                  </a:lnTo>
                  <a:lnTo>
                    <a:pt x="279" y="249"/>
                  </a:lnTo>
                  <a:lnTo>
                    <a:pt x="271" y="249"/>
                  </a:lnTo>
                  <a:lnTo>
                    <a:pt x="265" y="249"/>
                  </a:lnTo>
                  <a:lnTo>
                    <a:pt x="257" y="247"/>
                  </a:lnTo>
                  <a:lnTo>
                    <a:pt x="251" y="243"/>
                  </a:lnTo>
                  <a:lnTo>
                    <a:pt x="245" y="239"/>
                  </a:lnTo>
                  <a:lnTo>
                    <a:pt x="245" y="239"/>
                  </a:lnTo>
                  <a:lnTo>
                    <a:pt x="241" y="233"/>
                  </a:lnTo>
                  <a:lnTo>
                    <a:pt x="237" y="228"/>
                  </a:lnTo>
                  <a:lnTo>
                    <a:pt x="235" y="220"/>
                  </a:lnTo>
                  <a:lnTo>
                    <a:pt x="235" y="214"/>
                  </a:lnTo>
                  <a:lnTo>
                    <a:pt x="235" y="214"/>
                  </a:lnTo>
                  <a:lnTo>
                    <a:pt x="237" y="206"/>
                  </a:lnTo>
                  <a:lnTo>
                    <a:pt x="239" y="200"/>
                  </a:lnTo>
                  <a:lnTo>
                    <a:pt x="241" y="194"/>
                  </a:lnTo>
                  <a:lnTo>
                    <a:pt x="247" y="188"/>
                  </a:lnTo>
                  <a:lnTo>
                    <a:pt x="381" y="66"/>
                  </a:lnTo>
                  <a:lnTo>
                    <a:pt x="381" y="66"/>
                  </a:lnTo>
                  <a:lnTo>
                    <a:pt x="389" y="60"/>
                  </a:lnTo>
                  <a:lnTo>
                    <a:pt x="398" y="56"/>
                  </a:lnTo>
                  <a:lnTo>
                    <a:pt x="408" y="56"/>
                  </a:lnTo>
                  <a:lnTo>
                    <a:pt x="418" y="58"/>
                  </a:lnTo>
                  <a:lnTo>
                    <a:pt x="586" y="132"/>
                  </a:lnTo>
                  <a:lnTo>
                    <a:pt x="588" y="132"/>
                  </a:lnTo>
                  <a:lnTo>
                    <a:pt x="588" y="132"/>
                  </a:lnTo>
                  <a:lnTo>
                    <a:pt x="592" y="136"/>
                  </a:lnTo>
                  <a:lnTo>
                    <a:pt x="599" y="138"/>
                  </a:lnTo>
                  <a:lnTo>
                    <a:pt x="599" y="138"/>
                  </a:lnTo>
                  <a:lnTo>
                    <a:pt x="613" y="150"/>
                  </a:lnTo>
                  <a:lnTo>
                    <a:pt x="623" y="160"/>
                  </a:lnTo>
                  <a:lnTo>
                    <a:pt x="631" y="170"/>
                  </a:lnTo>
                  <a:lnTo>
                    <a:pt x="725" y="333"/>
                  </a:lnTo>
                  <a:lnTo>
                    <a:pt x="852" y="319"/>
                  </a:lnTo>
                  <a:lnTo>
                    <a:pt x="852" y="319"/>
                  </a:lnTo>
                  <a:lnTo>
                    <a:pt x="858" y="319"/>
                  </a:lnTo>
                  <a:lnTo>
                    <a:pt x="866" y="321"/>
                  </a:lnTo>
                  <a:lnTo>
                    <a:pt x="872" y="325"/>
                  </a:lnTo>
                  <a:lnTo>
                    <a:pt x="878" y="329"/>
                  </a:lnTo>
                  <a:lnTo>
                    <a:pt x="882" y="333"/>
                  </a:lnTo>
                  <a:lnTo>
                    <a:pt x="886" y="339"/>
                  </a:lnTo>
                  <a:lnTo>
                    <a:pt x="890" y="345"/>
                  </a:lnTo>
                  <a:lnTo>
                    <a:pt x="890" y="353"/>
                  </a:lnTo>
                  <a:lnTo>
                    <a:pt x="890" y="353"/>
                  </a:lnTo>
                  <a:lnTo>
                    <a:pt x="890" y="361"/>
                  </a:lnTo>
                  <a:lnTo>
                    <a:pt x="888" y="367"/>
                  </a:lnTo>
                  <a:lnTo>
                    <a:pt x="886" y="373"/>
                  </a:lnTo>
                  <a:lnTo>
                    <a:pt x="882" y="379"/>
                  </a:lnTo>
                  <a:lnTo>
                    <a:pt x="876" y="385"/>
                  </a:lnTo>
                  <a:lnTo>
                    <a:pt x="870" y="389"/>
                  </a:lnTo>
                  <a:lnTo>
                    <a:pt x="864" y="391"/>
                  </a:lnTo>
                  <a:lnTo>
                    <a:pt x="856" y="393"/>
                  </a:lnTo>
                  <a:lnTo>
                    <a:pt x="707" y="407"/>
                  </a:lnTo>
                  <a:lnTo>
                    <a:pt x="707" y="407"/>
                  </a:lnTo>
                  <a:lnTo>
                    <a:pt x="697" y="407"/>
                  </a:lnTo>
                  <a:lnTo>
                    <a:pt x="687" y="403"/>
                  </a:lnTo>
                  <a:lnTo>
                    <a:pt x="679" y="397"/>
                  </a:lnTo>
                  <a:lnTo>
                    <a:pt x="673" y="389"/>
                  </a:lnTo>
                  <a:lnTo>
                    <a:pt x="603" y="281"/>
                  </a:lnTo>
                  <a:lnTo>
                    <a:pt x="490" y="433"/>
                  </a:lnTo>
                  <a:lnTo>
                    <a:pt x="661" y="544"/>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US" sz="2400"/>
            </a:p>
          </p:txBody>
        </p:sp>
      </p:grpSp>
      <p:pic>
        <p:nvPicPr>
          <p:cNvPr id="55" name="Graphic 54">
            <a:extLst>
              <a:ext uri="{FF2B5EF4-FFF2-40B4-BE49-F238E27FC236}">
                <a16:creationId xmlns:a16="http://schemas.microsoft.com/office/drawing/2014/main" id="{2D897C3D-3356-43E6-A67E-C7217997A35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76011" y="2356819"/>
            <a:ext cx="1255542" cy="1342132"/>
          </a:xfrm>
          <a:prstGeom prst="rect">
            <a:avLst/>
          </a:prstGeom>
        </p:spPr>
      </p:pic>
      <p:cxnSp>
        <p:nvCxnSpPr>
          <p:cNvPr id="62" name="Straight Connector 61">
            <a:extLst>
              <a:ext uri="{FF2B5EF4-FFF2-40B4-BE49-F238E27FC236}">
                <a16:creationId xmlns:a16="http://schemas.microsoft.com/office/drawing/2014/main" id="{137FAE4C-870D-4A82-9D4F-41869C58D95F}"/>
              </a:ext>
            </a:extLst>
          </p:cNvPr>
          <p:cNvCxnSpPr>
            <a:cxnSpLocks/>
          </p:cNvCxnSpPr>
          <p:nvPr/>
        </p:nvCxnSpPr>
        <p:spPr>
          <a:xfrm>
            <a:off x="4004945" y="2023366"/>
            <a:ext cx="0" cy="2811267"/>
          </a:xfrm>
          <a:prstGeom prst="line">
            <a:avLst/>
          </a:prstGeom>
          <a:noFill/>
          <a:ln w="38100" cap="flat" cmpd="sng" algn="ctr">
            <a:solidFill>
              <a:sysClr val="windowText" lastClr="000000"/>
            </a:solidFill>
            <a:prstDash val="solid"/>
          </a:ln>
          <a:effectLst>
            <a:outerShdw blurRad="40000" dist="23000" dir="5400000" rotWithShape="0">
              <a:srgbClr val="000000">
                <a:alpha val="35000"/>
              </a:srgbClr>
            </a:outerShdw>
          </a:effectLst>
        </p:spPr>
      </p:cxnSp>
      <p:grpSp>
        <p:nvGrpSpPr>
          <p:cNvPr id="64" name="Group 63">
            <a:extLst>
              <a:ext uri="{FF2B5EF4-FFF2-40B4-BE49-F238E27FC236}">
                <a16:creationId xmlns:a16="http://schemas.microsoft.com/office/drawing/2014/main" id="{12C72322-6A7A-4AFF-991E-410F3C5BA790}"/>
              </a:ext>
            </a:extLst>
          </p:cNvPr>
          <p:cNvGrpSpPr/>
          <p:nvPr/>
        </p:nvGrpSpPr>
        <p:grpSpPr>
          <a:xfrm>
            <a:off x="6615992" y="2592412"/>
            <a:ext cx="1093968" cy="1167705"/>
            <a:chOff x="401638" y="2297113"/>
            <a:chExt cx="749300" cy="796926"/>
          </a:xfrm>
          <a:solidFill>
            <a:schemeClr val="tx1"/>
          </a:solidFill>
        </p:grpSpPr>
        <p:sp>
          <p:nvSpPr>
            <p:cNvPr id="65" name="Freeform 17">
              <a:extLst>
                <a:ext uri="{FF2B5EF4-FFF2-40B4-BE49-F238E27FC236}">
                  <a16:creationId xmlns:a16="http://schemas.microsoft.com/office/drawing/2014/main" id="{0C241646-B8E1-4D82-9DB6-2D5FA511FF8C}"/>
                </a:ext>
              </a:extLst>
            </p:cNvPr>
            <p:cNvSpPr>
              <a:spLocks noEditPoints="1"/>
            </p:cNvSpPr>
            <p:nvPr/>
          </p:nvSpPr>
          <p:spPr bwMode="auto">
            <a:xfrm>
              <a:off x="887413" y="2297113"/>
              <a:ext cx="187325" cy="188913"/>
            </a:xfrm>
            <a:custGeom>
              <a:avLst/>
              <a:gdLst>
                <a:gd name="T0" fmla="*/ 118 w 235"/>
                <a:gd name="T1" fmla="*/ 0 h 237"/>
                <a:gd name="T2" fmla="*/ 80 w 235"/>
                <a:gd name="T3" fmla="*/ 6 h 237"/>
                <a:gd name="T4" fmla="*/ 46 w 235"/>
                <a:gd name="T5" fmla="*/ 24 h 237"/>
                <a:gd name="T6" fmla="*/ 20 w 235"/>
                <a:gd name="T7" fmla="*/ 52 h 237"/>
                <a:gd name="T8" fmla="*/ 4 w 235"/>
                <a:gd name="T9" fmla="*/ 86 h 237"/>
                <a:gd name="T10" fmla="*/ 0 w 235"/>
                <a:gd name="T11" fmla="*/ 110 h 237"/>
                <a:gd name="T12" fmla="*/ 4 w 235"/>
                <a:gd name="T13" fmla="*/ 153 h 237"/>
                <a:gd name="T14" fmla="*/ 14 w 235"/>
                <a:gd name="T15" fmla="*/ 175 h 237"/>
                <a:gd name="T16" fmla="*/ 44 w 235"/>
                <a:gd name="T17" fmla="*/ 211 h 237"/>
                <a:gd name="T18" fmla="*/ 86 w 235"/>
                <a:gd name="T19" fmla="*/ 231 h 237"/>
                <a:gd name="T20" fmla="*/ 102 w 235"/>
                <a:gd name="T21" fmla="*/ 235 h 237"/>
                <a:gd name="T22" fmla="*/ 118 w 235"/>
                <a:gd name="T23" fmla="*/ 237 h 237"/>
                <a:gd name="T24" fmla="*/ 156 w 235"/>
                <a:gd name="T25" fmla="*/ 231 h 237"/>
                <a:gd name="T26" fmla="*/ 189 w 235"/>
                <a:gd name="T27" fmla="*/ 213 h 237"/>
                <a:gd name="T28" fmla="*/ 215 w 235"/>
                <a:gd name="T29" fmla="*/ 185 h 237"/>
                <a:gd name="T30" fmla="*/ 231 w 235"/>
                <a:gd name="T31" fmla="*/ 151 h 237"/>
                <a:gd name="T32" fmla="*/ 233 w 235"/>
                <a:gd name="T33" fmla="*/ 139 h 237"/>
                <a:gd name="T34" fmla="*/ 235 w 235"/>
                <a:gd name="T35" fmla="*/ 104 h 237"/>
                <a:gd name="T36" fmla="*/ 221 w 235"/>
                <a:gd name="T37" fmla="*/ 60 h 237"/>
                <a:gd name="T38" fmla="*/ 191 w 235"/>
                <a:gd name="T39" fmla="*/ 26 h 237"/>
                <a:gd name="T40" fmla="*/ 162 w 235"/>
                <a:gd name="T41" fmla="*/ 8 h 237"/>
                <a:gd name="T42" fmla="*/ 150 w 235"/>
                <a:gd name="T43" fmla="*/ 4 h 237"/>
                <a:gd name="T44" fmla="*/ 118 w 235"/>
                <a:gd name="T45" fmla="*/ 0 h 237"/>
                <a:gd name="T46" fmla="*/ 178 w 235"/>
                <a:gd name="T47" fmla="*/ 135 h 237"/>
                <a:gd name="T48" fmla="*/ 176 w 235"/>
                <a:gd name="T49" fmla="*/ 145 h 237"/>
                <a:gd name="T50" fmla="*/ 164 w 235"/>
                <a:gd name="T51" fmla="*/ 161 h 237"/>
                <a:gd name="T52" fmla="*/ 148 w 235"/>
                <a:gd name="T53" fmla="*/ 173 h 237"/>
                <a:gd name="T54" fmla="*/ 128 w 235"/>
                <a:gd name="T55" fmla="*/ 181 h 237"/>
                <a:gd name="T56" fmla="*/ 118 w 235"/>
                <a:gd name="T57" fmla="*/ 181 h 237"/>
                <a:gd name="T58" fmla="*/ 100 w 235"/>
                <a:gd name="T59" fmla="*/ 179 h 237"/>
                <a:gd name="T60" fmla="*/ 90 w 235"/>
                <a:gd name="T61" fmla="*/ 173 h 237"/>
                <a:gd name="T62" fmla="*/ 70 w 235"/>
                <a:gd name="T63" fmla="*/ 159 h 237"/>
                <a:gd name="T64" fmla="*/ 62 w 235"/>
                <a:gd name="T65" fmla="*/ 149 h 237"/>
                <a:gd name="T66" fmla="*/ 56 w 235"/>
                <a:gd name="T67" fmla="*/ 125 h 237"/>
                <a:gd name="T68" fmla="*/ 58 w 235"/>
                <a:gd name="T69" fmla="*/ 102 h 237"/>
                <a:gd name="T70" fmla="*/ 60 w 235"/>
                <a:gd name="T71" fmla="*/ 92 h 237"/>
                <a:gd name="T72" fmla="*/ 72 w 235"/>
                <a:gd name="T73" fmla="*/ 74 h 237"/>
                <a:gd name="T74" fmla="*/ 88 w 235"/>
                <a:gd name="T75" fmla="*/ 62 h 237"/>
                <a:gd name="T76" fmla="*/ 108 w 235"/>
                <a:gd name="T77" fmla="*/ 56 h 237"/>
                <a:gd name="T78" fmla="*/ 118 w 235"/>
                <a:gd name="T79" fmla="*/ 56 h 237"/>
                <a:gd name="T80" fmla="*/ 136 w 235"/>
                <a:gd name="T81" fmla="*/ 58 h 237"/>
                <a:gd name="T82" fmla="*/ 148 w 235"/>
                <a:gd name="T83" fmla="*/ 62 h 237"/>
                <a:gd name="T84" fmla="*/ 166 w 235"/>
                <a:gd name="T85" fmla="*/ 78 h 237"/>
                <a:gd name="T86" fmla="*/ 178 w 235"/>
                <a:gd name="T87" fmla="*/ 98 h 237"/>
                <a:gd name="T88" fmla="*/ 182 w 235"/>
                <a:gd name="T89" fmla="*/ 123 h 237"/>
                <a:gd name="T90" fmla="*/ 178 w 235"/>
                <a:gd name="T91" fmla="*/ 135 h 2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235" h="237">
                  <a:moveTo>
                    <a:pt x="118" y="0"/>
                  </a:moveTo>
                  <a:lnTo>
                    <a:pt x="118" y="0"/>
                  </a:lnTo>
                  <a:lnTo>
                    <a:pt x="98" y="2"/>
                  </a:lnTo>
                  <a:lnTo>
                    <a:pt x="80" y="6"/>
                  </a:lnTo>
                  <a:lnTo>
                    <a:pt x="62" y="14"/>
                  </a:lnTo>
                  <a:lnTo>
                    <a:pt x="46" y="24"/>
                  </a:lnTo>
                  <a:lnTo>
                    <a:pt x="32" y="36"/>
                  </a:lnTo>
                  <a:lnTo>
                    <a:pt x="20" y="52"/>
                  </a:lnTo>
                  <a:lnTo>
                    <a:pt x="10" y="68"/>
                  </a:lnTo>
                  <a:lnTo>
                    <a:pt x="4" y="86"/>
                  </a:lnTo>
                  <a:lnTo>
                    <a:pt x="4" y="86"/>
                  </a:lnTo>
                  <a:lnTo>
                    <a:pt x="0" y="110"/>
                  </a:lnTo>
                  <a:lnTo>
                    <a:pt x="0" y="131"/>
                  </a:lnTo>
                  <a:lnTo>
                    <a:pt x="4" y="153"/>
                  </a:lnTo>
                  <a:lnTo>
                    <a:pt x="14" y="175"/>
                  </a:lnTo>
                  <a:lnTo>
                    <a:pt x="14" y="175"/>
                  </a:lnTo>
                  <a:lnTo>
                    <a:pt x="28" y="195"/>
                  </a:lnTo>
                  <a:lnTo>
                    <a:pt x="44" y="211"/>
                  </a:lnTo>
                  <a:lnTo>
                    <a:pt x="64" y="223"/>
                  </a:lnTo>
                  <a:lnTo>
                    <a:pt x="86" y="231"/>
                  </a:lnTo>
                  <a:lnTo>
                    <a:pt x="86" y="231"/>
                  </a:lnTo>
                  <a:lnTo>
                    <a:pt x="102" y="235"/>
                  </a:lnTo>
                  <a:lnTo>
                    <a:pt x="118" y="237"/>
                  </a:lnTo>
                  <a:lnTo>
                    <a:pt x="118" y="237"/>
                  </a:lnTo>
                  <a:lnTo>
                    <a:pt x="138" y="235"/>
                  </a:lnTo>
                  <a:lnTo>
                    <a:pt x="156" y="231"/>
                  </a:lnTo>
                  <a:lnTo>
                    <a:pt x="174" y="223"/>
                  </a:lnTo>
                  <a:lnTo>
                    <a:pt x="189" y="213"/>
                  </a:lnTo>
                  <a:lnTo>
                    <a:pt x="203" y="199"/>
                  </a:lnTo>
                  <a:lnTo>
                    <a:pt x="215" y="185"/>
                  </a:lnTo>
                  <a:lnTo>
                    <a:pt x="225" y="169"/>
                  </a:lnTo>
                  <a:lnTo>
                    <a:pt x="231" y="151"/>
                  </a:lnTo>
                  <a:lnTo>
                    <a:pt x="231" y="151"/>
                  </a:lnTo>
                  <a:lnTo>
                    <a:pt x="233" y="139"/>
                  </a:lnTo>
                  <a:lnTo>
                    <a:pt x="235" y="127"/>
                  </a:lnTo>
                  <a:lnTo>
                    <a:pt x="235" y="104"/>
                  </a:lnTo>
                  <a:lnTo>
                    <a:pt x="229" y="82"/>
                  </a:lnTo>
                  <a:lnTo>
                    <a:pt x="221" y="60"/>
                  </a:lnTo>
                  <a:lnTo>
                    <a:pt x="207" y="42"/>
                  </a:lnTo>
                  <a:lnTo>
                    <a:pt x="191" y="26"/>
                  </a:lnTo>
                  <a:lnTo>
                    <a:pt x="172" y="14"/>
                  </a:lnTo>
                  <a:lnTo>
                    <a:pt x="162" y="8"/>
                  </a:lnTo>
                  <a:lnTo>
                    <a:pt x="150" y="4"/>
                  </a:lnTo>
                  <a:lnTo>
                    <a:pt x="150" y="4"/>
                  </a:lnTo>
                  <a:lnTo>
                    <a:pt x="134" y="2"/>
                  </a:lnTo>
                  <a:lnTo>
                    <a:pt x="118" y="0"/>
                  </a:lnTo>
                  <a:lnTo>
                    <a:pt x="118" y="0"/>
                  </a:lnTo>
                  <a:close/>
                  <a:moveTo>
                    <a:pt x="178" y="135"/>
                  </a:moveTo>
                  <a:lnTo>
                    <a:pt x="178" y="135"/>
                  </a:lnTo>
                  <a:lnTo>
                    <a:pt x="176" y="145"/>
                  </a:lnTo>
                  <a:lnTo>
                    <a:pt x="170" y="153"/>
                  </a:lnTo>
                  <a:lnTo>
                    <a:pt x="164" y="161"/>
                  </a:lnTo>
                  <a:lnTo>
                    <a:pt x="156" y="169"/>
                  </a:lnTo>
                  <a:lnTo>
                    <a:pt x="148" y="173"/>
                  </a:lnTo>
                  <a:lnTo>
                    <a:pt x="138" y="177"/>
                  </a:lnTo>
                  <a:lnTo>
                    <a:pt x="128" y="181"/>
                  </a:lnTo>
                  <a:lnTo>
                    <a:pt x="118" y="181"/>
                  </a:lnTo>
                  <a:lnTo>
                    <a:pt x="118" y="181"/>
                  </a:lnTo>
                  <a:lnTo>
                    <a:pt x="110" y="181"/>
                  </a:lnTo>
                  <a:lnTo>
                    <a:pt x="100" y="179"/>
                  </a:lnTo>
                  <a:lnTo>
                    <a:pt x="100" y="179"/>
                  </a:lnTo>
                  <a:lnTo>
                    <a:pt x="90" y="173"/>
                  </a:lnTo>
                  <a:lnTo>
                    <a:pt x="78" y="167"/>
                  </a:lnTo>
                  <a:lnTo>
                    <a:pt x="70" y="159"/>
                  </a:lnTo>
                  <a:lnTo>
                    <a:pt x="62" y="149"/>
                  </a:lnTo>
                  <a:lnTo>
                    <a:pt x="62" y="149"/>
                  </a:lnTo>
                  <a:lnTo>
                    <a:pt x="58" y="137"/>
                  </a:lnTo>
                  <a:lnTo>
                    <a:pt x="56" y="125"/>
                  </a:lnTo>
                  <a:lnTo>
                    <a:pt x="54" y="114"/>
                  </a:lnTo>
                  <a:lnTo>
                    <a:pt x="58" y="102"/>
                  </a:lnTo>
                  <a:lnTo>
                    <a:pt x="58" y="102"/>
                  </a:lnTo>
                  <a:lnTo>
                    <a:pt x="60" y="92"/>
                  </a:lnTo>
                  <a:lnTo>
                    <a:pt x="66" y="82"/>
                  </a:lnTo>
                  <a:lnTo>
                    <a:pt x="72" y="74"/>
                  </a:lnTo>
                  <a:lnTo>
                    <a:pt x="80" y="68"/>
                  </a:lnTo>
                  <a:lnTo>
                    <a:pt x="88" y="62"/>
                  </a:lnTo>
                  <a:lnTo>
                    <a:pt x="98" y="58"/>
                  </a:lnTo>
                  <a:lnTo>
                    <a:pt x="108" y="56"/>
                  </a:lnTo>
                  <a:lnTo>
                    <a:pt x="118" y="56"/>
                  </a:lnTo>
                  <a:lnTo>
                    <a:pt x="118" y="56"/>
                  </a:lnTo>
                  <a:lnTo>
                    <a:pt x="126" y="56"/>
                  </a:lnTo>
                  <a:lnTo>
                    <a:pt x="136" y="58"/>
                  </a:lnTo>
                  <a:lnTo>
                    <a:pt x="136" y="58"/>
                  </a:lnTo>
                  <a:lnTo>
                    <a:pt x="148" y="62"/>
                  </a:lnTo>
                  <a:lnTo>
                    <a:pt x="158" y="70"/>
                  </a:lnTo>
                  <a:lnTo>
                    <a:pt x="166" y="78"/>
                  </a:lnTo>
                  <a:lnTo>
                    <a:pt x="174" y="88"/>
                  </a:lnTo>
                  <a:lnTo>
                    <a:pt x="178" y="98"/>
                  </a:lnTo>
                  <a:lnTo>
                    <a:pt x="180" y="110"/>
                  </a:lnTo>
                  <a:lnTo>
                    <a:pt x="182" y="123"/>
                  </a:lnTo>
                  <a:lnTo>
                    <a:pt x="178" y="135"/>
                  </a:lnTo>
                  <a:lnTo>
                    <a:pt x="178" y="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US" sz="2400"/>
            </a:p>
          </p:txBody>
        </p:sp>
        <p:sp>
          <p:nvSpPr>
            <p:cNvPr id="66" name="Freeform 18">
              <a:extLst>
                <a:ext uri="{FF2B5EF4-FFF2-40B4-BE49-F238E27FC236}">
                  <a16:creationId xmlns:a16="http://schemas.microsoft.com/office/drawing/2014/main" id="{A07681E8-0786-41C4-8615-8B3531236BAA}"/>
                </a:ext>
              </a:extLst>
            </p:cNvPr>
            <p:cNvSpPr>
              <a:spLocks noEditPoints="1"/>
            </p:cNvSpPr>
            <p:nvPr/>
          </p:nvSpPr>
          <p:spPr bwMode="auto">
            <a:xfrm>
              <a:off x="401638" y="2397126"/>
              <a:ext cx="749300" cy="696913"/>
            </a:xfrm>
            <a:custGeom>
              <a:avLst/>
              <a:gdLst>
                <a:gd name="T0" fmla="*/ 649 w 946"/>
                <a:gd name="T1" fmla="*/ 445 h 879"/>
                <a:gd name="T2" fmla="*/ 705 w 946"/>
                <a:gd name="T3" fmla="*/ 463 h 879"/>
                <a:gd name="T4" fmla="*/ 880 w 946"/>
                <a:gd name="T5" fmla="*/ 445 h 879"/>
                <a:gd name="T6" fmla="*/ 942 w 946"/>
                <a:gd name="T7" fmla="*/ 385 h 879"/>
                <a:gd name="T8" fmla="*/ 936 w 946"/>
                <a:gd name="T9" fmla="*/ 315 h 879"/>
                <a:gd name="T10" fmla="*/ 872 w 946"/>
                <a:gd name="T11" fmla="*/ 265 h 879"/>
                <a:gd name="T12" fmla="*/ 681 w 946"/>
                <a:gd name="T13" fmla="*/ 144 h 879"/>
                <a:gd name="T14" fmla="*/ 629 w 946"/>
                <a:gd name="T15" fmla="*/ 92 h 879"/>
                <a:gd name="T16" fmla="*/ 607 w 946"/>
                <a:gd name="T17" fmla="*/ 82 h 879"/>
                <a:gd name="T18" fmla="*/ 412 w 946"/>
                <a:gd name="T19" fmla="*/ 0 h 879"/>
                <a:gd name="T20" fmla="*/ 353 w 946"/>
                <a:gd name="T21" fmla="*/ 16 h 879"/>
                <a:gd name="T22" fmla="*/ 188 w 946"/>
                <a:gd name="T23" fmla="*/ 176 h 879"/>
                <a:gd name="T24" fmla="*/ 188 w 946"/>
                <a:gd name="T25" fmla="*/ 247 h 879"/>
                <a:gd name="T26" fmla="*/ 235 w 946"/>
                <a:gd name="T27" fmla="*/ 297 h 879"/>
                <a:gd name="T28" fmla="*/ 307 w 946"/>
                <a:gd name="T29" fmla="*/ 299 h 879"/>
                <a:gd name="T30" fmla="*/ 450 w 946"/>
                <a:gd name="T31" fmla="*/ 214 h 879"/>
                <a:gd name="T32" fmla="*/ 94 w 946"/>
                <a:gd name="T33" fmla="*/ 463 h 879"/>
                <a:gd name="T34" fmla="*/ 42 w 946"/>
                <a:gd name="T35" fmla="*/ 476 h 879"/>
                <a:gd name="T36" fmla="*/ 0 w 946"/>
                <a:gd name="T37" fmla="*/ 550 h 879"/>
                <a:gd name="T38" fmla="*/ 24 w 946"/>
                <a:gd name="T39" fmla="*/ 616 h 879"/>
                <a:gd name="T40" fmla="*/ 88 w 946"/>
                <a:gd name="T41" fmla="*/ 646 h 879"/>
                <a:gd name="T42" fmla="*/ 327 w 946"/>
                <a:gd name="T43" fmla="*/ 652 h 879"/>
                <a:gd name="T44" fmla="*/ 373 w 946"/>
                <a:gd name="T45" fmla="*/ 626 h 879"/>
                <a:gd name="T46" fmla="*/ 538 w 946"/>
                <a:gd name="T47" fmla="*/ 783 h 879"/>
                <a:gd name="T48" fmla="*/ 576 w 946"/>
                <a:gd name="T49" fmla="*/ 861 h 879"/>
                <a:gd name="T50" fmla="*/ 629 w 946"/>
                <a:gd name="T51" fmla="*/ 879 h 879"/>
                <a:gd name="T52" fmla="*/ 693 w 946"/>
                <a:gd name="T53" fmla="*/ 855 h 879"/>
                <a:gd name="T54" fmla="*/ 731 w 946"/>
                <a:gd name="T55" fmla="*/ 578 h 879"/>
                <a:gd name="T56" fmla="*/ 723 w 946"/>
                <a:gd name="T57" fmla="*/ 534 h 879"/>
                <a:gd name="T58" fmla="*/ 570 w 946"/>
                <a:gd name="T59" fmla="*/ 419 h 879"/>
                <a:gd name="T60" fmla="*/ 667 w 946"/>
                <a:gd name="T61" fmla="*/ 550 h 879"/>
                <a:gd name="T62" fmla="*/ 667 w 946"/>
                <a:gd name="T63" fmla="*/ 789 h 879"/>
                <a:gd name="T64" fmla="*/ 649 w 946"/>
                <a:gd name="T65" fmla="*/ 819 h 879"/>
                <a:gd name="T66" fmla="*/ 629 w 946"/>
                <a:gd name="T67" fmla="*/ 825 h 879"/>
                <a:gd name="T68" fmla="*/ 599 w 946"/>
                <a:gd name="T69" fmla="*/ 807 h 879"/>
                <a:gd name="T70" fmla="*/ 426 w 946"/>
                <a:gd name="T71" fmla="*/ 461 h 879"/>
                <a:gd name="T72" fmla="*/ 315 w 946"/>
                <a:gd name="T73" fmla="*/ 598 h 879"/>
                <a:gd name="T74" fmla="*/ 76 w 946"/>
                <a:gd name="T75" fmla="*/ 586 h 879"/>
                <a:gd name="T76" fmla="*/ 56 w 946"/>
                <a:gd name="T77" fmla="*/ 566 h 879"/>
                <a:gd name="T78" fmla="*/ 58 w 946"/>
                <a:gd name="T79" fmla="*/ 538 h 879"/>
                <a:gd name="T80" fmla="*/ 84 w 946"/>
                <a:gd name="T81" fmla="*/ 518 h 879"/>
                <a:gd name="T82" fmla="*/ 395 w 946"/>
                <a:gd name="T83" fmla="*/ 381 h 879"/>
                <a:gd name="T84" fmla="*/ 297 w 946"/>
                <a:gd name="T85" fmla="*/ 239 h 879"/>
                <a:gd name="T86" fmla="*/ 265 w 946"/>
                <a:gd name="T87" fmla="*/ 249 h 879"/>
                <a:gd name="T88" fmla="*/ 241 w 946"/>
                <a:gd name="T89" fmla="*/ 233 h 879"/>
                <a:gd name="T90" fmla="*/ 237 w 946"/>
                <a:gd name="T91" fmla="*/ 206 h 879"/>
                <a:gd name="T92" fmla="*/ 381 w 946"/>
                <a:gd name="T93" fmla="*/ 66 h 879"/>
                <a:gd name="T94" fmla="*/ 586 w 946"/>
                <a:gd name="T95" fmla="*/ 132 h 879"/>
                <a:gd name="T96" fmla="*/ 599 w 946"/>
                <a:gd name="T97" fmla="*/ 138 h 879"/>
                <a:gd name="T98" fmla="*/ 852 w 946"/>
                <a:gd name="T99" fmla="*/ 319 h 879"/>
                <a:gd name="T100" fmla="*/ 878 w 946"/>
                <a:gd name="T101" fmla="*/ 329 h 879"/>
                <a:gd name="T102" fmla="*/ 890 w 946"/>
                <a:gd name="T103" fmla="*/ 353 h 879"/>
                <a:gd name="T104" fmla="*/ 876 w 946"/>
                <a:gd name="T105" fmla="*/ 385 h 879"/>
                <a:gd name="T106" fmla="*/ 707 w 946"/>
                <a:gd name="T107" fmla="*/ 407 h 879"/>
                <a:gd name="T108" fmla="*/ 603 w 946"/>
                <a:gd name="T109" fmla="*/ 281 h 8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946" h="879">
                  <a:moveTo>
                    <a:pt x="625" y="417"/>
                  </a:moveTo>
                  <a:lnTo>
                    <a:pt x="625" y="417"/>
                  </a:lnTo>
                  <a:lnTo>
                    <a:pt x="631" y="427"/>
                  </a:lnTo>
                  <a:lnTo>
                    <a:pt x="639" y="437"/>
                  </a:lnTo>
                  <a:lnTo>
                    <a:pt x="649" y="445"/>
                  </a:lnTo>
                  <a:lnTo>
                    <a:pt x="659" y="451"/>
                  </a:lnTo>
                  <a:lnTo>
                    <a:pt x="669" y="457"/>
                  </a:lnTo>
                  <a:lnTo>
                    <a:pt x="681" y="459"/>
                  </a:lnTo>
                  <a:lnTo>
                    <a:pt x="693" y="463"/>
                  </a:lnTo>
                  <a:lnTo>
                    <a:pt x="705" y="463"/>
                  </a:lnTo>
                  <a:lnTo>
                    <a:pt x="705" y="463"/>
                  </a:lnTo>
                  <a:lnTo>
                    <a:pt x="713" y="463"/>
                  </a:lnTo>
                  <a:lnTo>
                    <a:pt x="860" y="447"/>
                  </a:lnTo>
                  <a:lnTo>
                    <a:pt x="860" y="447"/>
                  </a:lnTo>
                  <a:lnTo>
                    <a:pt x="880" y="445"/>
                  </a:lnTo>
                  <a:lnTo>
                    <a:pt x="896" y="437"/>
                  </a:lnTo>
                  <a:lnTo>
                    <a:pt x="910" y="429"/>
                  </a:lnTo>
                  <a:lnTo>
                    <a:pt x="924" y="415"/>
                  </a:lnTo>
                  <a:lnTo>
                    <a:pt x="934" y="401"/>
                  </a:lnTo>
                  <a:lnTo>
                    <a:pt x="942" y="385"/>
                  </a:lnTo>
                  <a:lnTo>
                    <a:pt x="946" y="367"/>
                  </a:lnTo>
                  <a:lnTo>
                    <a:pt x="946" y="349"/>
                  </a:lnTo>
                  <a:lnTo>
                    <a:pt x="946" y="349"/>
                  </a:lnTo>
                  <a:lnTo>
                    <a:pt x="942" y="331"/>
                  </a:lnTo>
                  <a:lnTo>
                    <a:pt x="936" y="315"/>
                  </a:lnTo>
                  <a:lnTo>
                    <a:pt x="928" y="301"/>
                  </a:lnTo>
                  <a:lnTo>
                    <a:pt x="916" y="289"/>
                  </a:lnTo>
                  <a:lnTo>
                    <a:pt x="902" y="279"/>
                  </a:lnTo>
                  <a:lnTo>
                    <a:pt x="888" y="271"/>
                  </a:lnTo>
                  <a:lnTo>
                    <a:pt x="872" y="265"/>
                  </a:lnTo>
                  <a:lnTo>
                    <a:pt x="854" y="263"/>
                  </a:lnTo>
                  <a:lnTo>
                    <a:pt x="854" y="263"/>
                  </a:lnTo>
                  <a:lnTo>
                    <a:pt x="846" y="265"/>
                  </a:lnTo>
                  <a:lnTo>
                    <a:pt x="755" y="275"/>
                  </a:lnTo>
                  <a:lnTo>
                    <a:pt x="681" y="144"/>
                  </a:lnTo>
                  <a:lnTo>
                    <a:pt x="681" y="144"/>
                  </a:lnTo>
                  <a:lnTo>
                    <a:pt x="675" y="136"/>
                  </a:lnTo>
                  <a:lnTo>
                    <a:pt x="665" y="124"/>
                  </a:lnTo>
                  <a:lnTo>
                    <a:pt x="651" y="108"/>
                  </a:lnTo>
                  <a:lnTo>
                    <a:pt x="629" y="92"/>
                  </a:lnTo>
                  <a:lnTo>
                    <a:pt x="623" y="88"/>
                  </a:lnTo>
                  <a:lnTo>
                    <a:pt x="623" y="88"/>
                  </a:lnTo>
                  <a:lnTo>
                    <a:pt x="617" y="86"/>
                  </a:lnTo>
                  <a:lnTo>
                    <a:pt x="617" y="86"/>
                  </a:lnTo>
                  <a:lnTo>
                    <a:pt x="607" y="82"/>
                  </a:lnTo>
                  <a:lnTo>
                    <a:pt x="438" y="6"/>
                  </a:lnTo>
                  <a:lnTo>
                    <a:pt x="438" y="6"/>
                  </a:lnTo>
                  <a:lnTo>
                    <a:pt x="438" y="6"/>
                  </a:lnTo>
                  <a:lnTo>
                    <a:pt x="426" y="2"/>
                  </a:lnTo>
                  <a:lnTo>
                    <a:pt x="412" y="0"/>
                  </a:lnTo>
                  <a:lnTo>
                    <a:pt x="400" y="0"/>
                  </a:lnTo>
                  <a:lnTo>
                    <a:pt x="387" y="2"/>
                  </a:lnTo>
                  <a:lnTo>
                    <a:pt x="375" y="6"/>
                  </a:lnTo>
                  <a:lnTo>
                    <a:pt x="363" y="10"/>
                  </a:lnTo>
                  <a:lnTo>
                    <a:pt x="353" y="16"/>
                  </a:lnTo>
                  <a:lnTo>
                    <a:pt x="343" y="24"/>
                  </a:lnTo>
                  <a:lnTo>
                    <a:pt x="209" y="148"/>
                  </a:lnTo>
                  <a:lnTo>
                    <a:pt x="209" y="148"/>
                  </a:lnTo>
                  <a:lnTo>
                    <a:pt x="197" y="162"/>
                  </a:lnTo>
                  <a:lnTo>
                    <a:pt x="188" y="176"/>
                  </a:lnTo>
                  <a:lnTo>
                    <a:pt x="184" y="194"/>
                  </a:lnTo>
                  <a:lnTo>
                    <a:pt x="180" y="212"/>
                  </a:lnTo>
                  <a:lnTo>
                    <a:pt x="180" y="212"/>
                  </a:lnTo>
                  <a:lnTo>
                    <a:pt x="182" y="230"/>
                  </a:lnTo>
                  <a:lnTo>
                    <a:pt x="188" y="247"/>
                  </a:lnTo>
                  <a:lnTo>
                    <a:pt x="195" y="263"/>
                  </a:lnTo>
                  <a:lnTo>
                    <a:pt x="205" y="277"/>
                  </a:lnTo>
                  <a:lnTo>
                    <a:pt x="205" y="277"/>
                  </a:lnTo>
                  <a:lnTo>
                    <a:pt x="219" y="289"/>
                  </a:lnTo>
                  <a:lnTo>
                    <a:pt x="235" y="297"/>
                  </a:lnTo>
                  <a:lnTo>
                    <a:pt x="253" y="303"/>
                  </a:lnTo>
                  <a:lnTo>
                    <a:pt x="273" y="305"/>
                  </a:lnTo>
                  <a:lnTo>
                    <a:pt x="273" y="305"/>
                  </a:lnTo>
                  <a:lnTo>
                    <a:pt x="289" y="303"/>
                  </a:lnTo>
                  <a:lnTo>
                    <a:pt x="307" y="299"/>
                  </a:lnTo>
                  <a:lnTo>
                    <a:pt x="321" y="291"/>
                  </a:lnTo>
                  <a:lnTo>
                    <a:pt x="335" y="281"/>
                  </a:lnTo>
                  <a:lnTo>
                    <a:pt x="424" y="200"/>
                  </a:lnTo>
                  <a:lnTo>
                    <a:pt x="450" y="214"/>
                  </a:lnTo>
                  <a:lnTo>
                    <a:pt x="450" y="214"/>
                  </a:lnTo>
                  <a:lnTo>
                    <a:pt x="345" y="355"/>
                  </a:lnTo>
                  <a:lnTo>
                    <a:pt x="335" y="369"/>
                  </a:lnTo>
                  <a:lnTo>
                    <a:pt x="319" y="389"/>
                  </a:lnTo>
                  <a:lnTo>
                    <a:pt x="261" y="469"/>
                  </a:lnTo>
                  <a:lnTo>
                    <a:pt x="94" y="463"/>
                  </a:lnTo>
                  <a:lnTo>
                    <a:pt x="92" y="463"/>
                  </a:lnTo>
                  <a:lnTo>
                    <a:pt x="92" y="463"/>
                  </a:lnTo>
                  <a:lnTo>
                    <a:pt x="74" y="465"/>
                  </a:lnTo>
                  <a:lnTo>
                    <a:pt x="56" y="469"/>
                  </a:lnTo>
                  <a:lnTo>
                    <a:pt x="42" y="476"/>
                  </a:lnTo>
                  <a:lnTo>
                    <a:pt x="28" y="488"/>
                  </a:lnTo>
                  <a:lnTo>
                    <a:pt x="16" y="500"/>
                  </a:lnTo>
                  <a:lnTo>
                    <a:pt x="8" y="516"/>
                  </a:lnTo>
                  <a:lnTo>
                    <a:pt x="2" y="532"/>
                  </a:lnTo>
                  <a:lnTo>
                    <a:pt x="0" y="550"/>
                  </a:lnTo>
                  <a:lnTo>
                    <a:pt x="0" y="550"/>
                  </a:lnTo>
                  <a:lnTo>
                    <a:pt x="0" y="568"/>
                  </a:lnTo>
                  <a:lnTo>
                    <a:pt x="4" y="586"/>
                  </a:lnTo>
                  <a:lnTo>
                    <a:pt x="12" y="602"/>
                  </a:lnTo>
                  <a:lnTo>
                    <a:pt x="24" y="616"/>
                  </a:lnTo>
                  <a:lnTo>
                    <a:pt x="24" y="616"/>
                  </a:lnTo>
                  <a:lnTo>
                    <a:pt x="36" y="628"/>
                  </a:lnTo>
                  <a:lnTo>
                    <a:pt x="52" y="638"/>
                  </a:lnTo>
                  <a:lnTo>
                    <a:pt x="70" y="644"/>
                  </a:lnTo>
                  <a:lnTo>
                    <a:pt x="88" y="646"/>
                  </a:lnTo>
                  <a:lnTo>
                    <a:pt x="301" y="656"/>
                  </a:lnTo>
                  <a:lnTo>
                    <a:pt x="305" y="656"/>
                  </a:lnTo>
                  <a:lnTo>
                    <a:pt x="305" y="656"/>
                  </a:lnTo>
                  <a:lnTo>
                    <a:pt x="317" y="654"/>
                  </a:lnTo>
                  <a:lnTo>
                    <a:pt x="327" y="652"/>
                  </a:lnTo>
                  <a:lnTo>
                    <a:pt x="337" y="650"/>
                  </a:lnTo>
                  <a:lnTo>
                    <a:pt x="347" y="646"/>
                  </a:lnTo>
                  <a:lnTo>
                    <a:pt x="355" y="640"/>
                  </a:lnTo>
                  <a:lnTo>
                    <a:pt x="365" y="634"/>
                  </a:lnTo>
                  <a:lnTo>
                    <a:pt x="373" y="626"/>
                  </a:lnTo>
                  <a:lnTo>
                    <a:pt x="379" y="618"/>
                  </a:lnTo>
                  <a:lnTo>
                    <a:pt x="438" y="538"/>
                  </a:lnTo>
                  <a:lnTo>
                    <a:pt x="546" y="618"/>
                  </a:lnTo>
                  <a:lnTo>
                    <a:pt x="538" y="783"/>
                  </a:lnTo>
                  <a:lnTo>
                    <a:pt x="538" y="783"/>
                  </a:lnTo>
                  <a:lnTo>
                    <a:pt x="540" y="803"/>
                  </a:lnTo>
                  <a:lnTo>
                    <a:pt x="544" y="819"/>
                  </a:lnTo>
                  <a:lnTo>
                    <a:pt x="552" y="835"/>
                  </a:lnTo>
                  <a:lnTo>
                    <a:pt x="562" y="851"/>
                  </a:lnTo>
                  <a:lnTo>
                    <a:pt x="576" y="861"/>
                  </a:lnTo>
                  <a:lnTo>
                    <a:pt x="592" y="871"/>
                  </a:lnTo>
                  <a:lnTo>
                    <a:pt x="607" y="877"/>
                  </a:lnTo>
                  <a:lnTo>
                    <a:pt x="627" y="879"/>
                  </a:lnTo>
                  <a:lnTo>
                    <a:pt x="629" y="879"/>
                  </a:lnTo>
                  <a:lnTo>
                    <a:pt x="629" y="879"/>
                  </a:lnTo>
                  <a:lnTo>
                    <a:pt x="629" y="879"/>
                  </a:lnTo>
                  <a:lnTo>
                    <a:pt x="647" y="879"/>
                  </a:lnTo>
                  <a:lnTo>
                    <a:pt x="665" y="873"/>
                  </a:lnTo>
                  <a:lnTo>
                    <a:pt x="679" y="865"/>
                  </a:lnTo>
                  <a:lnTo>
                    <a:pt x="693" y="855"/>
                  </a:lnTo>
                  <a:lnTo>
                    <a:pt x="705" y="841"/>
                  </a:lnTo>
                  <a:lnTo>
                    <a:pt x="713" y="827"/>
                  </a:lnTo>
                  <a:lnTo>
                    <a:pt x="719" y="809"/>
                  </a:lnTo>
                  <a:lnTo>
                    <a:pt x="721" y="791"/>
                  </a:lnTo>
                  <a:lnTo>
                    <a:pt x="731" y="578"/>
                  </a:lnTo>
                  <a:lnTo>
                    <a:pt x="731" y="578"/>
                  </a:lnTo>
                  <a:lnTo>
                    <a:pt x="731" y="566"/>
                  </a:lnTo>
                  <a:lnTo>
                    <a:pt x="729" y="556"/>
                  </a:lnTo>
                  <a:lnTo>
                    <a:pt x="727" y="544"/>
                  </a:lnTo>
                  <a:lnTo>
                    <a:pt x="723" y="534"/>
                  </a:lnTo>
                  <a:lnTo>
                    <a:pt x="717" y="524"/>
                  </a:lnTo>
                  <a:lnTo>
                    <a:pt x="711" y="516"/>
                  </a:lnTo>
                  <a:lnTo>
                    <a:pt x="703" y="508"/>
                  </a:lnTo>
                  <a:lnTo>
                    <a:pt x="695" y="500"/>
                  </a:lnTo>
                  <a:lnTo>
                    <a:pt x="570" y="419"/>
                  </a:lnTo>
                  <a:lnTo>
                    <a:pt x="599" y="377"/>
                  </a:lnTo>
                  <a:lnTo>
                    <a:pt x="625" y="417"/>
                  </a:lnTo>
                  <a:close/>
                  <a:moveTo>
                    <a:pt x="661" y="544"/>
                  </a:moveTo>
                  <a:lnTo>
                    <a:pt x="661" y="544"/>
                  </a:lnTo>
                  <a:lnTo>
                    <a:pt x="667" y="550"/>
                  </a:lnTo>
                  <a:lnTo>
                    <a:pt x="673" y="558"/>
                  </a:lnTo>
                  <a:lnTo>
                    <a:pt x="675" y="566"/>
                  </a:lnTo>
                  <a:lnTo>
                    <a:pt x="675" y="576"/>
                  </a:lnTo>
                  <a:lnTo>
                    <a:pt x="667" y="789"/>
                  </a:lnTo>
                  <a:lnTo>
                    <a:pt x="667" y="789"/>
                  </a:lnTo>
                  <a:lnTo>
                    <a:pt x="665" y="797"/>
                  </a:lnTo>
                  <a:lnTo>
                    <a:pt x="663" y="803"/>
                  </a:lnTo>
                  <a:lnTo>
                    <a:pt x="659" y="809"/>
                  </a:lnTo>
                  <a:lnTo>
                    <a:pt x="655" y="815"/>
                  </a:lnTo>
                  <a:lnTo>
                    <a:pt x="649" y="819"/>
                  </a:lnTo>
                  <a:lnTo>
                    <a:pt x="643" y="821"/>
                  </a:lnTo>
                  <a:lnTo>
                    <a:pt x="637" y="823"/>
                  </a:lnTo>
                  <a:lnTo>
                    <a:pt x="629" y="825"/>
                  </a:lnTo>
                  <a:lnTo>
                    <a:pt x="629" y="825"/>
                  </a:lnTo>
                  <a:lnTo>
                    <a:pt x="629" y="825"/>
                  </a:lnTo>
                  <a:lnTo>
                    <a:pt x="621" y="823"/>
                  </a:lnTo>
                  <a:lnTo>
                    <a:pt x="615" y="821"/>
                  </a:lnTo>
                  <a:lnTo>
                    <a:pt x="607" y="817"/>
                  </a:lnTo>
                  <a:lnTo>
                    <a:pt x="603" y="813"/>
                  </a:lnTo>
                  <a:lnTo>
                    <a:pt x="599" y="807"/>
                  </a:lnTo>
                  <a:lnTo>
                    <a:pt x="596" y="801"/>
                  </a:lnTo>
                  <a:lnTo>
                    <a:pt x="594" y="793"/>
                  </a:lnTo>
                  <a:lnTo>
                    <a:pt x="594" y="787"/>
                  </a:lnTo>
                  <a:lnTo>
                    <a:pt x="601" y="592"/>
                  </a:lnTo>
                  <a:lnTo>
                    <a:pt x="426" y="461"/>
                  </a:lnTo>
                  <a:lnTo>
                    <a:pt x="335" y="584"/>
                  </a:lnTo>
                  <a:lnTo>
                    <a:pt x="335" y="584"/>
                  </a:lnTo>
                  <a:lnTo>
                    <a:pt x="329" y="592"/>
                  </a:lnTo>
                  <a:lnTo>
                    <a:pt x="321" y="596"/>
                  </a:lnTo>
                  <a:lnTo>
                    <a:pt x="315" y="598"/>
                  </a:lnTo>
                  <a:lnTo>
                    <a:pt x="305" y="600"/>
                  </a:lnTo>
                  <a:lnTo>
                    <a:pt x="90" y="590"/>
                  </a:lnTo>
                  <a:lnTo>
                    <a:pt x="90" y="590"/>
                  </a:lnTo>
                  <a:lnTo>
                    <a:pt x="82" y="590"/>
                  </a:lnTo>
                  <a:lnTo>
                    <a:pt x="76" y="586"/>
                  </a:lnTo>
                  <a:lnTo>
                    <a:pt x="70" y="584"/>
                  </a:lnTo>
                  <a:lnTo>
                    <a:pt x="64" y="578"/>
                  </a:lnTo>
                  <a:lnTo>
                    <a:pt x="64" y="578"/>
                  </a:lnTo>
                  <a:lnTo>
                    <a:pt x="60" y="572"/>
                  </a:lnTo>
                  <a:lnTo>
                    <a:pt x="56" y="566"/>
                  </a:lnTo>
                  <a:lnTo>
                    <a:pt x="54" y="560"/>
                  </a:lnTo>
                  <a:lnTo>
                    <a:pt x="54" y="552"/>
                  </a:lnTo>
                  <a:lnTo>
                    <a:pt x="54" y="552"/>
                  </a:lnTo>
                  <a:lnTo>
                    <a:pt x="56" y="544"/>
                  </a:lnTo>
                  <a:lnTo>
                    <a:pt x="58" y="538"/>
                  </a:lnTo>
                  <a:lnTo>
                    <a:pt x="62" y="532"/>
                  </a:lnTo>
                  <a:lnTo>
                    <a:pt x="66" y="528"/>
                  </a:lnTo>
                  <a:lnTo>
                    <a:pt x="72" y="522"/>
                  </a:lnTo>
                  <a:lnTo>
                    <a:pt x="78" y="520"/>
                  </a:lnTo>
                  <a:lnTo>
                    <a:pt x="84" y="518"/>
                  </a:lnTo>
                  <a:lnTo>
                    <a:pt x="92" y="516"/>
                  </a:lnTo>
                  <a:lnTo>
                    <a:pt x="287" y="526"/>
                  </a:lnTo>
                  <a:lnTo>
                    <a:pt x="379" y="403"/>
                  </a:lnTo>
                  <a:lnTo>
                    <a:pt x="395" y="381"/>
                  </a:lnTo>
                  <a:lnTo>
                    <a:pt x="395" y="381"/>
                  </a:lnTo>
                  <a:lnTo>
                    <a:pt x="514" y="222"/>
                  </a:lnTo>
                  <a:lnTo>
                    <a:pt x="534" y="196"/>
                  </a:lnTo>
                  <a:lnTo>
                    <a:pt x="416" y="132"/>
                  </a:lnTo>
                  <a:lnTo>
                    <a:pt x="297" y="239"/>
                  </a:lnTo>
                  <a:lnTo>
                    <a:pt x="297" y="239"/>
                  </a:lnTo>
                  <a:lnTo>
                    <a:pt x="291" y="245"/>
                  </a:lnTo>
                  <a:lnTo>
                    <a:pt x="285" y="247"/>
                  </a:lnTo>
                  <a:lnTo>
                    <a:pt x="279" y="249"/>
                  </a:lnTo>
                  <a:lnTo>
                    <a:pt x="271" y="249"/>
                  </a:lnTo>
                  <a:lnTo>
                    <a:pt x="265" y="249"/>
                  </a:lnTo>
                  <a:lnTo>
                    <a:pt x="257" y="247"/>
                  </a:lnTo>
                  <a:lnTo>
                    <a:pt x="251" y="243"/>
                  </a:lnTo>
                  <a:lnTo>
                    <a:pt x="245" y="239"/>
                  </a:lnTo>
                  <a:lnTo>
                    <a:pt x="245" y="239"/>
                  </a:lnTo>
                  <a:lnTo>
                    <a:pt x="241" y="233"/>
                  </a:lnTo>
                  <a:lnTo>
                    <a:pt x="237" y="228"/>
                  </a:lnTo>
                  <a:lnTo>
                    <a:pt x="235" y="220"/>
                  </a:lnTo>
                  <a:lnTo>
                    <a:pt x="235" y="214"/>
                  </a:lnTo>
                  <a:lnTo>
                    <a:pt x="235" y="214"/>
                  </a:lnTo>
                  <a:lnTo>
                    <a:pt x="237" y="206"/>
                  </a:lnTo>
                  <a:lnTo>
                    <a:pt x="239" y="200"/>
                  </a:lnTo>
                  <a:lnTo>
                    <a:pt x="241" y="194"/>
                  </a:lnTo>
                  <a:lnTo>
                    <a:pt x="247" y="188"/>
                  </a:lnTo>
                  <a:lnTo>
                    <a:pt x="381" y="66"/>
                  </a:lnTo>
                  <a:lnTo>
                    <a:pt x="381" y="66"/>
                  </a:lnTo>
                  <a:lnTo>
                    <a:pt x="389" y="60"/>
                  </a:lnTo>
                  <a:lnTo>
                    <a:pt x="398" y="56"/>
                  </a:lnTo>
                  <a:lnTo>
                    <a:pt x="408" y="56"/>
                  </a:lnTo>
                  <a:lnTo>
                    <a:pt x="418" y="58"/>
                  </a:lnTo>
                  <a:lnTo>
                    <a:pt x="586" y="132"/>
                  </a:lnTo>
                  <a:lnTo>
                    <a:pt x="588" y="132"/>
                  </a:lnTo>
                  <a:lnTo>
                    <a:pt x="588" y="132"/>
                  </a:lnTo>
                  <a:lnTo>
                    <a:pt x="592" y="136"/>
                  </a:lnTo>
                  <a:lnTo>
                    <a:pt x="599" y="138"/>
                  </a:lnTo>
                  <a:lnTo>
                    <a:pt x="599" y="138"/>
                  </a:lnTo>
                  <a:lnTo>
                    <a:pt x="613" y="150"/>
                  </a:lnTo>
                  <a:lnTo>
                    <a:pt x="623" y="160"/>
                  </a:lnTo>
                  <a:lnTo>
                    <a:pt x="631" y="170"/>
                  </a:lnTo>
                  <a:lnTo>
                    <a:pt x="725" y="333"/>
                  </a:lnTo>
                  <a:lnTo>
                    <a:pt x="852" y="319"/>
                  </a:lnTo>
                  <a:lnTo>
                    <a:pt x="852" y="319"/>
                  </a:lnTo>
                  <a:lnTo>
                    <a:pt x="858" y="319"/>
                  </a:lnTo>
                  <a:lnTo>
                    <a:pt x="866" y="321"/>
                  </a:lnTo>
                  <a:lnTo>
                    <a:pt x="872" y="325"/>
                  </a:lnTo>
                  <a:lnTo>
                    <a:pt x="878" y="329"/>
                  </a:lnTo>
                  <a:lnTo>
                    <a:pt x="882" y="333"/>
                  </a:lnTo>
                  <a:lnTo>
                    <a:pt x="886" y="339"/>
                  </a:lnTo>
                  <a:lnTo>
                    <a:pt x="890" y="345"/>
                  </a:lnTo>
                  <a:lnTo>
                    <a:pt x="890" y="353"/>
                  </a:lnTo>
                  <a:lnTo>
                    <a:pt x="890" y="353"/>
                  </a:lnTo>
                  <a:lnTo>
                    <a:pt x="890" y="361"/>
                  </a:lnTo>
                  <a:lnTo>
                    <a:pt x="888" y="367"/>
                  </a:lnTo>
                  <a:lnTo>
                    <a:pt x="886" y="373"/>
                  </a:lnTo>
                  <a:lnTo>
                    <a:pt x="882" y="379"/>
                  </a:lnTo>
                  <a:lnTo>
                    <a:pt x="876" y="385"/>
                  </a:lnTo>
                  <a:lnTo>
                    <a:pt x="870" y="389"/>
                  </a:lnTo>
                  <a:lnTo>
                    <a:pt x="864" y="391"/>
                  </a:lnTo>
                  <a:lnTo>
                    <a:pt x="856" y="393"/>
                  </a:lnTo>
                  <a:lnTo>
                    <a:pt x="707" y="407"/>
                  </a:lnTo>
                  <a:lnTo>
                    <a:pt x="707" y="407"/>
                  </a:lnTo>
                  <a:lnTo>
                    <a:pt x="697" y="407"/>
                  </a:lnTo>
                  <a:lnTo>
                    <a:pt x="687" y="403"/>
                  </a:lnTo>
                  <a:lnTo>
                    <a:pt x="679" y="397"/>
                  </a:lnTo>
                  <a:lnTo>
                    <a:pt x="673" y="389"/>
                  </a:lnTo>
                  <a:lnTo>
                    <a:pt x="603" y="281"/>
                  </a:lnTo>
                  <a:lnTo>
                    <a:pt x="490" y="433"/>
                  </a:lnTo>
                  <a:lnTo>
                    <a:pt x="661" y="544"/>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US" sz="2400"/>
            </a:p>
          </p:txBody>
        </p:sp>
      </p:grpSp>
      <p:pic>
        <p:nvPicPr>
          <p:cNvPr id="67" name="Graphic 66">
            <a:extLst>
              <a:ext uri="{FF2B5EF4-FFF2-40B4-BE49-F238E27FC236}">
                <a16:creationId xmlns:a16="http://schemas.microsoft.com/office/drawing/2014/main" id="{FC7742F5-5326-472B-B9A7-7A22A4F5154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394773" y="2356819"/>
            <a:ext cx="1255542" cy="1342132"/>
          </a:xfrm>
          <a:prstGeom prst="rect">
            <a:avLst/>
          </a:prstGeom>
        </p:spPr>
      </p:pic>
      <p:sp>
        <p:nvSpPr>
          <p:cNvPr id="68" name="TextBox 67">
            <a:extLst>
              <a:ext uri="{FF2B5EF4-FFF2-40B4-BE49-F238E27FC236}">
                <a16:creationId xmlns:a16="http://schemas.microsoft.com/office/drawing/2014/main" id="{2BD7396F-EE74-42DD-93D7-1E21C681351E}"/>
              </a:ext>
            </a:extLst>
          </p:cNvPr>
          <p:cNvSpPr txBox="1"/>
          <p:nvPr/>
        </p:nvSpPr>
        <p:spPr>
          <a:xfrm>
            <a:off x="9530337" y="2592418"/>
            <a:ext cx="521297" cy="923330"/>
          </a:xfrm>
          <a:prstGeom prst="rect">
            <a:avLst/>
          </a:prstGeom>
          <a:noFill/>
        </p:spPr>
        <p:txBody>
          <a:bodyPr wrap="square" rtlCol="0">
            <a:spAutoFit/>
          </a:bodyPr>
          <a:lstStyle/>
          <a:p>
            <a:pPr defTabSz="457200"/>
            <a:r>
              <a:rPr lang="en-US" sz="5400" b="1">
                <a:solidFill>
                  <a:srgbClr val="FF0000"/>
                </a:solidFill>
                <a:latin typeface="Proxima Nova"/>
              </a:rPr>
              <a:t>&gt;</a:t>
            </a:r>
            <a:endParaRPr lang="en-US" sz="5400">
              <a:solidFill>
                <a:prstClr val="black"/>
              </a:solidFill>
              <a:latin typeface="Proxima Nova"/>
            </a:endParaRPr>
          </a:p>
        </p:txBody>
      </p:sp>
      <p:grpSp>
        <p:nvGrpSpPr>
          <p:cNvPr id="69" name="Group 68">
            <a:extLst>
              <a:ext uri="{FF2B5EF4-FFF2-40B4-BE49-F238E27FC236}">
                <a16:creationId xmlns:a16="http://schemas.microsoft.com/office/drawing/2014/main" id="{D453DDDB-CA82-4607-9D57-DDBBEBEAFD00}"/>
              </a:ext>
            </a:extLst>
          </p:cNvPr>
          <p:cNvGrpSpPr/>
          <p:nvPr/>
        </p:nvGrpSpPr>
        <p:grpSpPr>
          <a:xfrm>
            <a:off x="10292327" y="2592412"/>
            <a:ext cx="1093968" cy="1167705"/>
            <a:chOff x="401638" y="2297113"/>
            <a:chExt cx="749300" cy="796926"/>
          </a:xfrm>
          <a:solidFill>
            <a:schemeClr val="tx1"/>
          </a:solidFill>
        </p:grpSpPr>
        <p:sp>
          <p:nvSpPr>
            <p:cNvPr id="70" name="Freeform 17">
              <a:extLst>
                <a:ext uri="{FF2B5EF4-FFF2-40B4-BE49-F238E27FC236}">
                  <a16:creationId xmlns:a16="http://schemas.microsoft.com/office/drawing/2014/main" id="{D3AD39D6-FF92-48DC-A6B7-EF8B3D4C41FC}"/>
                </a:ext>
              </a:extLst>
            </p:cNvPr>
            <p:cNvSpPr>
              <a:spLocks noEditPoints="1"/>
            </p:cNvSpPr>
            <p:nvPr/>
          </p:nvSpPr>
          <p:spPr bwMode="auto">
            <a:xfrm>
              <a:off x="887413" y="2297113"/>
              <a:ext cx="187325" cy="188913"/>
            </a:xfrm>
            <a:custGeom>
              <a:avLst/>
              <a:gdLst>
                <a:gd name="T0" fmla="*/ 118 w 235"/>
                <a:gd name="T1" fmla="*/ 0 h 237"/>
                <a:gd name="T2" fmla="*/ 80 w 235"/>
                <a:gd name="T3" fmla="*/ 6 h 237"/>
                <a:gd name="T4" fmla="*/ 46 w 235"/>
                <a:gd name="T5" fmla="*/ 24 h 237"/>
                <a:gd name="T6" fmla="*/ 20 w 235"/>
                <a:gd name="T7" fmla="*/ 52 h 237"/>
                <a:gd name="T8" fmla="*/ 4 w 235"/>
                <a:gd name="T9" fmla="*/ 86 h 237"/>
                <a:gd name="T10" fmla="*/ 0 w 235"/>
                <a:gd name="T11" fmla="*/ 110 h 237"/>
                <a:gd name="T12" fmla="*/ 4 w 235"/>
                <a:gd name="T13" fmla="*/ 153 h 237"/>
                <a:gd name="T14" fmla="*/ 14 w 235"/>
                <a:gd name="T15" fmla="*/ 175 h 237"/>
                <a:gd name="T16" fmla="*/ 44 w 235"/>
                <a:gd name="T17" fmla="*/ 211 h 237"/>
                <a:gd name="T18" fmla="*/ 86 w 235"/>
                <a:gd name="T19" fmla="*/ 231 h 237"/>
                <a:gd name="T20" fmla="*/ 102 w 235"/>
                <a:gd name="T21" fmla="*/ 235 h 237"/>
                <a:gd name="T22" fmla="*/ 118 w 235"/>
                <a:gd name="T23" fmla="*/ 237 h 237"/>
                <a:gd name="T24" fmla="*/ 156 w 235"/>
                <a:gd name="T25" fmla="*/ 231 h 237"/>
                <a:gd name="T26" fmla="*/ 189 w 235"/>
                <a:gd name="T27" fmla="*/ 213 h 237"/>
                <a:gd name="T28" fmla="*/ 215 w 235"/>
                <a:gd name="T29" fmla="*/ 185 h 237"/>
                <a:gd name="T30" fmla="*/ 231 w 235"/>
                <a:gd name="T31" fmla="*/ 151 h 237"/>
                <a:gd name="T32" fmla="*/ 233 w 235"/>
                <a:gd name="T33" fmla="*/ 139 h 237"/>
                <a:gd name="T34" fmla="*/ 235 w 235"/>
                <a:gd name="T35" fmla="*/ 104 h 237"/>
                <a:gd name="T36" fmla="*/ 221 w 235"/>
                <a:gd name="T37" fmla="*/ 60 h 237"/>
                <a:gd name="T38" fmla="*/ 191 w 235"/>
                <a:gd name="T39" fmla="*/ 26 h 237"/>
                <a:gd name="T40" fmla="*/ 162 w 235"/>
                <a:gd name="T41" fmla="*/ 8 h 237"/>
                <a:gd name="T42" fmla="*/ 150 w 235"/>
                <a:gd name="T43" fmla="*/ 4 h 237"/>
                <a:gd name="T44" fmla="*/ 118 w 235"/>
                <a:gd name="T45" fmla="*/ 0 h 237"/>
                <a:gd name="T46" fmla="*/ 178 w 235"/>
                <a:gd name="T47" fmla="*/ 135 h 237"/>
                <a:gd name="T48" fmla="*/ 176 w 235"/>
                <a:gd name="T49" fmla="*/ 145 h 237"/>
                <a:gd name="T50" fmla="*/ 164 w 235"/>
                <a:gd name="T51" fmla="*/ 161 h 237"/>
                <a:gd name="T52" fmla="*/ 148 w 235"/>
                <a:gd name="T53" fmla="*/ 173 h 237"/>
                <a:gd name="T54" fmla="*/ 128 w 235"/>
                <a:gd name="T55" fmla="*/ 181 h 237"/>
                <a:gd name="T56" fmla="*/ 118 w 235"/>
                <a:gd name="T57" fmla="*/ 181 h 237"/>
                <a:gd name="T58" fmla="*/ 100 w 235"/>
                <a:gd name="T59" fmla="*/ 179 h 237"/>
                <a:gd name="T60" fmla="*/ 90 w 235"/>
                <a:gd name="T61" fmla="*/ 173 h 237"/>
                <a:gd name="T62" fmla="*/ 70 w 235"/>
                <a:gd name="T63" fmla="*/ 159 h 237"/>
                <a:gd name="T64" fmla="*/ 62 w 235"/>
                <a:gd name="T65" fmla="*/ 149 h 237"/>
                <a:gd name="T66" fmla="*/ 56 w 235"/>
                <a:gd name="T67" fmla="*/ 125 h 237"/>
                <a:gd name="T68" fmla="*/ 58 w 235"/>
                <a:gd name="T69" fmla="*/ 102 h 237"/>
                <a:gd name="T70" fmla="*/ 60 w 235"/>
                <a:gd name="T71" fmla="*/ 92 h 237"/>
                <a:gd name="T72" fmla="*/ 72 w 235"/>
                <a:gd name="T73" fmla="*/ 74 h 237"/>
                <a:gd name="T74" fmla="*/ 88 w 235"/>
                <a:gd name="T75" fmla="*/ 62 h 237"/>
                <a:gd name="T76" fmla="*/ 108 w 235"/>
                <a:gd name="T77" fmla="*/ 56 h 237"/>
                <a:gd name="T78" fmla="*/ 118 w 235"/>
                <a:gd name="T79" fmla="*/ 56 h 237"/>
                <a:gd name="T80" fmla="*/ 136 w 235"/>
                <a:gd name="T81" fmla="*/ 58 h 237"/>
                <a:gd name="T82" fmla="*/ 148 w 235"/>
                <a:gd name="T83" fmla="*/ 62 h 237"/>
                <a:gd name="T84" fmla="*/ 166 w 235"/>
                <a:gd name="T85" fmla="*/ 78 h 237"/>
                <a:gd name="T86" fmla="*/ 178 w 235"/>
                <a:gd name="T87" fmla="*/ 98 h 237"/>
                <a:gd name="T88" fmla="*/ 182 w 235"/>
                <a:gd name="T89" fmla="*/ 123 h 237"/>
                <a:gd name="T90" fmla="*/ 178 w 235"/>
                <a:gd name="T91" fmla="*/ 135 h 2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235" h="237">
                  <a:moveTo>
                    <a:pt x="118" y="0"/>
                  </a:moveTo>
                  <a:lnTo>
                    <a:pt x="118" y="0"/>
                  </a:lnTo>
                  <a:lnTo>
                    <a:pt x="98" y="2"/>
                  </a:lnTo>
                  <a:lnTo>
                    <a:pt x="80" y="6"/>
                  </a:lnTo>
                  <a:lnTo>
                    <a:pt x="62" y="14"/>
                  </a:lnTo>
                  <a:lnTo>
                    <a:pt x="46" y="24"/>
                  </a:lnTo>
                  <a:lnTo>
                    <a:pt x="32" y="36"/>
                  </a:lnTo>
                  <a:lnTo>
                    <a:pt x="20" y="52"/>
                  </a:lnTo>
                  <a:lnTo>
                    <a:pt x="10" y="68"/>
                  </a:lnTo>
                  <a:lnTo>
                    <a:pt x="4" y="86"/>
                  </a:lnTo>
                  <a:lnTo>
                    <a:pt x="4" y="86"/>
                  </a:lnTo>
                  <a:lnTo>
                    <a:pt x="0" y="110"/>
                  </a:lnTo>
                  <a:lnTo>
                    <a:pt x="0" y="131"/>
                  </a:lnTo>
                  <a:lnTo>
                    <a:pt x="4" y="153"/>
                  </a:lnTo>
                  <a:lnTo>
                    <a:pt x="14" y="175"/>
                  </a:lnTo>
                  <a:lnTo>
                    <a:pt x="14" y="175"/>
                  </a:lnTo>
                  <a:lnTo>
                    <a:pt x="28" y="195"/>
                  </a:lnTo>
                  <a:lnTo>
                    <a:pt x="44" y="211"/>
                  </a:lnTo>
                  <a:lnTo>
                    <a:pt x="64" y="223"/>
                  </a:lnTo>
                  <a:lnTo>
                    <a:pt x="86" y="231"/>
                  </a:lnTo>
                  <a:lnTo>
                    <a:pt x="86" y="231"/>
                  </a:lnTo>
                  <a:lnTo>
                    <a:pt x="102" y="235"/>
                  </a:lnTo>
                  <a:lnTo>
                    <a:pt x="118" y="237"/>
                  </a:lnTo>
                  <a:lnTo>
                    <a:pt x="118" y="237"/>
                  </a:lnTo>
                  <a:lnTo>
                    <a:pt x="138" y="235"/>
                  </a:lnTo>
                  <a:lnTo>
                    <a:pt x="156" y="231"/>
                  </a:lnTo>
                  <a:lnTo>
                    <a:pt x="174" y="223"/>
                  </a:lnTo>
                  <a:lnTo>
                    <a:pt x="189" y="213"/>
                  </a:lnTo>
                  <a:lnTo>
                    <a:pt x="203" y="199"/>
                  </a:lnTo>
                  <a:lnTo>
                    <a:pt x="215" y="185"/>
                  </a:lnTo>
                  <a:lnTo>
                    <a:pt x="225" y="169"/>
                  </a:lnTo>
                  <a:lnTo>
                    <a:pt x="231" y="151"/>
                  </a:lnTo>
                  <a:lnTo>
                    <a:pt x="231" y="151"/>
                  </a:lnTo>
                  <a:lnTo>
                    <a:pt x="233" y="139"/>
                  </a:lnTo>
                  <a:lnTo>
                    <a:pt x="235" y="127"/>
                  </a:lnTo>
                  <a:lnTo>
                    <a:pt x="235" y="104"/>
                  </a:lnTo>
                  <a:lnTo>
                    <a:pt x="229" y="82"/>
                  </a:lnTo>
                  <a:lnTo>
                    <a:pt x="221" y="60"/>
                  </a:lnTo>
                  <a:lnTo>
                    <a:pt x="207" y="42"/>
                  </a:lnTo>
                  <a:lnTo>
                    <a:pt x="191" y="26"/>
                  </a:lnTo>
                  <a:lnTo>
                    <a:pt x="172" y="14"/>
                  </a:lnTo>
                  <a:lnTo>
                    <a:pt x="162" y="8"/>
                  </a:lnTo>
                  <a:lnTo>
                    <a:pt x="150" y="4"/>
                  </a:lnTo>
                  <a:lnTo>
                    <a:pt x="150" y="4"/>
                  </a:lnTo>
                  <a:lnTo>
                    <a:pt x="134" y="2"/>
                  </a:lnTo>
                  <a:lnTo>
                    <a:pt x="118" y="0"/>
                  </a:lnTo>
                  <a:lnTo>
                    <a:pt x="118" y="0"/>
                  </a:lnTo>
                  <a:close/>
                  <a:moveTo>
                    <a:pt x="178" y="135"/>
                  </a:moveTo>
                  <a:lnTo>
                    <a:pt x="178" y="135"/>
                  </a:lnTo>
                  <a:lnTo>
                    <a:pt x="176" y="145"/>
                  </a:lnTo>
                  <a:lnTo>
                    <a:pt x="170" y="153"/>
                  </a:lnTo>
                  <a:lnTo>
                    <a:pt x="164" y="161"/>
                  </a:lnTo>
                  <a:lnTo>
                    <a:pt x="156" y="169"/>
                  </a:lnTo>
                  <a:lnTo>
                    <a:pt x="148" y="173"/>
                  </a:lnTo>
                  <a:lnTo>
                    <a:pt x="138" y="177"/>
                  </a:lnTo>
                  <a:lnTo>
                    <a:pt x="128" y="181"/>
                  </a:lnTo>
                  <a:lnTo>
                    <a:pt x="118" y="181"/>
                  </a:lnTo>
                  <a:lnTo>
                    <a:pt x="118" y="181"/>
                  </a:lnTo>
                  <a:lnTo>
                    <a:pt x="110" y="181"/>
                  </a:lnTo>
                  <a:lnTo>
                    <a:pt x="100" y="179"/>
                  </a:lnTo>
                  <a:lnTo>
                    <a:pt x="100" y="179"/>
                  </a:lnTo>
                  <a:lnTo>
                    <a:pt x="90" y="173"/>
                  </a:lnTo>
                  <a:lnTo>
                    <a:pt x="78" y="167"/>
                  </a:lnTo>
                  <a:lnTo>
                    <a:pt x="70" y="159"/>
                  </a:lnTo>
                  <a:lnTo>
                    <a:pt x="62" y="149"/>
                  </a:lnTo>
                  <a:lnTo>
                    <a:pt x="62" y="149"/>
                  </a:lnTo>
                  <a:lnTo>
                    <a:pt x="58" y="137"/>
                  </a:lnTo>
                  <a:lnTo>
                    <a:pt x="56" y="125"/>
                  </a:lnTo>
                  <a:lnTo>
                    <a:pt x="54" y="114"/>
                  </a:lnTo>
                  <a:lnTo>
                    <a:pt x="58" y="102"/>
                  </a:lnTo>
                  <a:lnTo>
                    <a:pt x="58" y="102"/>
                  </a:lnTo>
                  <a:lnTo>
                    <a:pt x="60" y="92"/>
                  </a:lnTo>
                  <a:lnTo>
                    <a:pt x="66" y="82"/>
                  </a:lnTo>
                  <a:lnTo>
                    <a:pt x="72" y="74"/>
                  </a:lnTo>
                  <a:lnTo>
                    <a:pt x="80" y="68"/>
                  </a:lnTo>
                  <a:lnTo>
                    <a:pt x="88" y="62"/>
                  </a:lnTo>
                  <a:lnTo>
                    <a:pt x="98" y="58"/>
                  </a:lnTo>
                  <a:lnTo>
                    <a:pt x="108" y="56"/>
                  </a:lnTo>
                  <a:lnTo>
                    <a:pt x="118" y="56"/>
                  </a:lnTo>
                  <a:lnTo>
                    <a:pt x="118" y="56"/>
                  </a:lnTo>
                  <a:lnTo>
                    <a:pt x="126" y="56"/>
                  </a:lnTo>
                  <a:lnTo>
                    <a:pt x="136" y="58"/>
                  </a:lnTo>
                  <a:lnTo>
                    <a:pt x="136" y="58"/>
                  </a:lnTo>
                  <a:lnTo>
                    <a:pt x="148" y="62"/>
                  </a:lnTo>
                  <a:lnTo>
                    <a:pt x="158" y="70"/>
                  </a:lnTo>
                  <a:lnTo>
                    <a:pt x="166" y="78"/>
                  </a:lnTo>
                  <a:lnTo>
                    <a:pt x="174" y="88"/>
                  </a:lnTo>
                  <a:lnTo>
                    <a:pt x="178" y="98"/>
                  </a:lnTo>
                  <a:lnTo>
                    <a:pt x="180" y="110"/>
                  </a:lnTo>
                  <a:lnTo>
                    <a:pt x="182" y="123"/>
                  </a:lnTo>
                  <a:lnTo>
                    <a:pt x="178" y="135"/>
                  </a:lnTo>
                  <a:lnTo>
                    <a:pt x="178" y="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US" sz="2400"/>
            </a:p>
          </p:txBody>
        </p:sp>
        <p:sp>
          <p:nvSpPr>
            <p:cNvPr id="71" name="Freeform 18">
              <a:extLst>
                <a:ext uri="{FF2B5EF4-FFF2-40B4-BE49-F238E27FC236}">
                  <a16:creationId xmlns:a16="http://schemas.microsoft.com/office/drawing/2014/main" id="{BDF74C9E-EA15-493A-9DDD-B4F9D34042AA}"/>
                </a:ext>
              </a:extLst>
            </p:cNvPr>
            <p:cNvSpPr>
              <a:spLocks noEditPoints="1"/>
            </p:cNvSpPr>
            <p:nvPr/>
          </p:nvSpPr>
          <p:spPr bwMode="auto">
            <a:xfrm>
              <a:off x="401638" y="2397126"/>
              <a:ext cx="749300" cy="696913"/>
            </a:xfrm>
            <a:custGeom>
              <a:avLst/>
              <a:gdLst>
                <a:gd name="T0" fmla="*/ 649 w 946"/>
                <a:gd name="T1" fmla="*/ 445 h 879"/>
                <a:gd name="T2" fmla="*/ 705 w 946"/>
                <a:gd name="T3" fmla="*/ 463 h 879"/>
                <a:gd name="T4" fmla="*/ 880 w 946"/>
                <a:gd name="T5" fmla="*/ 445 h 879"/>
                <a:gd name="T6" fmla="*/ 942 w 946"/>
                <a:gd name="T7" fmla="*/ 385 h 879"/>
                <a:gd name="T8" fmla="*/ 936 w 946"/>
                <a:gd name="T9" fmla="*/ 315 h 879"/>
                <a:gd name="T10" fmla="*/ 872 w 946"/>
                <a:gd name="T11" fmla="*/ 265 h 879"/>
                <a:gd name="T12" fmla="*/ 681 w 946"/>
                <a:gd name="T13" fmla="*/ 144 h 879"/>
                <a:gd name="T14" fmla="*/ 629 w 946"/>
                <a:gd name="T15" fmla="*/ 92 h 879"/>
                <a:gd name="T16" fmla="*/ 607 w 946"/>
                <a:gd name="T17" fmla="*/ 82 h 879"/>
                <a:gd name="T18" fmla="*/ 412 w 946"/>
                <a:gd name="T19" fmla="*/ 0 h 879"/>
                <a:gd name="T20" fmla="*/ 353 w 946"/>
                <a:gd name="T21" fmla="*/ 16 h 879"/>
                <a:gd name="T22" fmla="*/ 188 w 946"/>
                <a:gd name="T23" fmla="*/ 176 h 879"/>
                <a:gd name="T24" fmla="*/ 188 w 946"/>
                <a:gd name="T25" fmla="*/ 247 h 879"/>
                <a:gd name="T26" fmla="*/ 235 w 946"/>
                <a:gd name="T27" fmla="*/ 297 h 879"/>
                <a:gd name="T28" fmla="*/ 307 w 946"/>
                <a:gd name="T29" fmla="*/ 299 h 879"/>
                <a:gd name="T30" fmla="*/ 450 w 946"/>
                <a:gd name="T31" fmla="*/ 214 h 879"/>
                <a:gd name="T32" fmla="*/ 94 w 946"/>
                <a:gd name="T33" fmla="*/ 463 h 879"/>
                <a:gd name="T34" fmla="*/ 42 w 946"/>
                <a:gd name="T35" fmla="*/ 476 h 879"/>
                <a:gd name="T36" fmla="*/ 0 w 946"/>
                <a:gd name="T37" fmla="*/ 550 h 879"/>
                <a:gd name="T38" fmla="*/ 24 w 946"/>
                <a:gd name="T39" fmla="*/ 616 h 879"/>
                <a:gd name="T40" fmla="*/ 88 w 946"/>
                <a:gd name="T41" fmla="*/ 646 h 879"/>
                <a:gd name="T42" fmla="*/ 327 w 946"/>
                <a:gd name="T43" fmla="*/ 652 h 879"/>
                <a:gd name="T44" fmla="*/ 373 w 946"/>
                <a:gd name="T45" fmla="*/ 626 h 879"/>
                <a:gd name="T46" fmla="*/ 538 w 946"/>
                <a:gd name="T47" fmla="*/ 783 h 879"/>
                <a:gd name="T48" fmla="*/ 576 w 946"/>
                <a:gd name="T49" fmla="*/ 861 h 879"/>
                <a:gd name="T50" fmla="*/ 629 w 946"/>
                <a:gd name="T51" fmla="*/ 879 h 879"/>
                <a:gd name="T52" fmla="*/ 693 w 946"/>
                <a:gd name="T53" fmla="*/ 855 h 879"/>
                <a:gd name="T54" fmla="*/ 731 w 946"/>
                <a:gd name="T55" fmla="*/ 578 h 879"/>
                <a:gd name="T56" fmla="*/ 723 w 946"/>
                <a:gd name="T57" fmla="*/ 534 h 879"/>
                <a:gd name="T58" fmla="*/ 570 w 946"/>
                <a:gd name="T59" fmla="*/ 419 h 879"/>
                <a:gd name="T60" fmla="*/ 667 w 946"/>
                <a:gd name="T61" fmla="*/ 550 h 879"/>
                <a:gd name="T62" fmla="*/ 667 w 946"/>
                <a:gd name="T63" fmla="*/ 789 h 879"/>
                <a:gd name="T64" fmla="*/ 649 w 946"/>
                <a:gd name="T65" fmla="*/ 819 h 879"/>
                <a:gd name="T66" fmla="*/ 629 w 946"/>
                <a:gd name="T67" fmla="*/ 825 h 879"/>
                <a:gd name="T68" fmla="*/ 599 w 946"/>
                <a:gd name="T69" fmla="*/ 807 h 879"/>
                <a:gd name="T70" fmla="*/ 426 w 946"/>
                <a:gd name="T71" fmla="*/ 461 h 879"/>
                <a:gd name="T72" fmla="*/ 315 w 946"/>
                <a:gd name="T73" fmla="*/ 598 h 879"/>
                <a:gd name="T74" fmla="*/ 76 w 946"/>
                <a:gd name="T75" fmla="*/ 586 h 879"/>
                <a:gd name="T76" fmla="*/ 56 w 946"/>
                <a:gd name="T77" fmla="*/ 566 h 879"/>
                <a:gd name="T78" fmla="*/ 58 w 946"/>
                <a:gd name="T79" fmla="*/ 538 h 879"/>
                <a:gd name="T80" fmla="*/ 84 w 946"/>
                <a:gd name="T81" fmla="*/ 518 h 879"/>
                <a:gd name="T82" fmla="*/ 395 w 946"/>
                <a:gd name="T83" fmla="*/ 381 h 879"/>
                <a:gd name="T84" fmla="*/ 297 w 946"/>
                <a:gd name="T85" fmla="*/ 239 h 879"/>
                <a:gd name="T86" fmla="*/ 265 w 946"/>
                <a:gd name="T87" fmla="*/ 249 h 879"/>
                <a:gd name="T88" fmla="*/ 241 w 946"/>
                <a:gd name="T89" fmla="*/ 233 h 879"/>
                <a:gd name="T90" fmla="*/ 237 w 946"/>
                <a:gd name="T91" fmla="*/ 206 h 879"/>
                <a:gd name="T92" fmla="*/ 381 w 946"/>
                <a:gd name="T93" fmla="*/ 66 h 879"/>
                <a:gd name="T94" fmla="*/ 586 w 946"/>
                <a:gd name="T95" fmla="*/ 132 h 879"/>
                <a:gd name="T96" fmla="*/ 599 w 946"/>
                <a:gd name="T97" fmla="*/ 138 h 879"/>
                <a:gd name="T98" fmla="*/ 852 w 946"/>
                <a:gd name="T99" fmla="*/ 319 h 879"/>
                <a:gd name="T100" fmla="*/ 878 w 946"/>
                <a:gd name="T101" fmla="*/ 329 h 879"/>
                <a:gd name="T102" fmla="*/ 890 w 946"/>
                <a:gd name="T103" fmla="*/ 353 h 879"/>
                <a:gd name="T104" fmla="*/ 876 w 946"/>
                <a:gd name="T105" fmla="*/ 385 h 879"/>
                <a:gd name="T106" fmla="*/ 707 w 946"/>
                <a:gd name="T107" fmla="*/ 407 h 879"/>
                <a:gd name="T108" fmla="*/ 603 w 946"/>
                <a:gd name="T109" fmla="*/ 281 h 8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946" h="879">
                  <a:moveTo>
                    <a:pt x="625" y="417"/>
                  </a:moveTo>
                  <a:lnTo>
                    <a:pt x="625" y="417"/>
                  </a:lnTo>
                  <a:lnTo>
                    <a:pt x="631" y="427"/>
                  </a:lnTo>
                  <a:lnTo>
                    <a:pt x="639" y="437"/>
                  </a:lnTo>
                  <a:lnTo>
                    <a:pt x="649" y="445"/>
                  </a:lnTo>
                  <a:lnTo>
                    <a:pt x="659" y="451"/>
                  </a:lnTo>
                  <a:lnTo>
                    <a:pt x="669" y="457"/>
                  </a:lnTo>
                  <a:lnTo>
                    <a:pt x="681" y="459"/>
                  </a:lnTo>
                  <a:lnTo>
                    <a:pt x="693" y="463"/>
                  </a:lnTo>
                  <a:lnTo>
                    <a:pt x="705" y="463"/>
                  </a:lnTo>
                  <a:lnTo>
                    <a:pt x="705" y="463"/>
                  </a:lnTo>
                  <a:lnTo>
                    <a:pt x="713" y="463"/>
                  </a:lnTo>
                  <a:lnTo>
                    <a:pt x="860" y="447"/>
                  </a:lnTo>
                  <a:lnTo>
                    <a:pt x="860" y="447"/>
                  </a:lnTo>
                  <a:lnTo>
                    <a:pt x="880" y="445"/>
                  </a:lnTo>
                  <a:lnTo>
                    <a:pt x="896" y="437"/>
                  </a:lnTo>
                  <a:lnTo>
                    <a:pt x="910" y="429"/>
                  </a:lnTo>
                  <a:lnTo>
                    <a:pt x="924" y="415"/>
                  </a:lnTo>
                  <a:lnTo>
                    <a:pt x="934" y="401"/>
                  </a:lnTo>
                  <a:lnTo>
                    <a:pt x="942" y="385"/>
                  </a:lnTo>
                  <a:lnTo>
                    <a:pt x="946" y="367"/>
                  </a:lnTo>
                  <a:lnTo>
                    <a:pt x="946" y="349"/>
                  </a:lnTo>
                  <a:lnTo>
                    <a:pt x="946" y="349"/>
                  </a:lnTo>
                  <a:lnTo>
                    <a:pt x="942" y="331"/>
                  </a:lnTo>
                  <a:lnTo>
                    <a:pt x="936" y="315"/>
                  </a:lnTo>
                  <a:lnTo>
                    <a:pt x="928" y="301"/>
                  </a:lnTo>
                  <a:lnTo>
                    <a:pt x="916" y="289"/>
                  </a:lnTo>
                  <a:lnTo>
                    <a:pt x="902" y="279"/>
                  </a:lnTo>
                  <a:lnTo>
                    <a:pt x="888" y="271"/>
                  </a:lnTo>
                  <a:lnTo>
                    <a:pt x="872" y="265"/>
                  </a:lnTo>
                  <a:lnTo>
                    <a:pt x="854" y="263"/>
                  </a:lnTo>
                  <a:lnTo>
                    <a:pt x="854" y="263"/>
                  </a:lnTo>
                  <a:lnTo>
                    <a:pt x="846" y="265"/>
                  </a:lnTo>
                  <a:lnTo>
                    <a:pt x="755" y="275"/>
                  </a:lnTo>
                  <a:lnTo>
                    <a:pt x="681" y="144"/>
                  </a:lnTo>
                  <a:lnTo>
                    <a:pt x="681" y="144"/>
                  </a:lnTo>
                  <a:lnTo>
                    <a:pt x="675" y="136"/>
                  </a:lnTo>
                  <a:lnTo>
                    <a:pt x="665" y="124"/>
                  </a:lnTo>
                  <a:lnTo>
                    <a:pt x="651" y="108"/>
                  </a:lnTo>
                  <a:lnTo>
                    <a:pt x="629" y="92"/>
                  </a:lnTo>
                  <a:lnTo>
                    <a:pt x="623" y="88"/>
                  </a:lnTo>
                  <a:lnTo>
                    <a:pt x="623" y="88"/>
                  </a:lnTo>
                  <a:lnTo>
                    <a:pt x="617" y="86"/>
                  </a:lnTo>
                  <a:lnTo>
                    <a:pt x="617" y="86"/>
                  </a:lnTo>
                  <a:lnTo>
                    <a:pt x="607" y="82"/>
                  </a:lnTo>
                  <a:lnTo>
                    <a:pt x="438" y="6"/>
                  </a:lnTo>
                  <a:lnTo>
                    <a:pt x="438" y="6"/>
                  </a:lnTo>
                  <a:lnTo>
                    <a:pt x="438" y="6"/>
                  </a:lnTo>
                  <a:lnTo>
                    <a:pt x="426" y="2"/>
                  </a:lnTo>
                  <a:lnTo>
                    <a:pt x="412" y="0"/>
                  </a:lnTo>
                  <a:lnTo>
                    <a:pt x="400" y="0"/>
                  </a:lnTo>
                  <a:lnTo>
                    <a:pt x="387" y="2"/>
                  </a:lnTo>
                  <a:lnTo>
                    <a:pt x="375" y="6"/>
                  </a:lnTo>
                  <a:lnTo>
                    <a:pt x="363" y="10"/>
                  </a:lnTo>
                  <a:lnTo>
                    <a:pt x="353" y="16"/>
                  </a:lnTo>
                  <a:lnTo>
                    <a:pt x="343" y="24"/>
                  </a:lnTo>
                  <a:lnTo>
                    <a:pt x="209" y="148"/>
                  </a:lnTo>
                  <a:lnTo>
                    <a:pt x="209" y="148"/>
                  </a:lnTo>
                  <a:lnTo>
                    <a:pt x="197" y="162"/>
                  </a:lnTo>
                  <a:lnTo>
                    <a:pt x="188" y="176"/>
                  </a:lnTo>
                  <a:lnTo>
                    <a:pt x="184" y="194"/>
                  </a:lnTo>
                  <a:lnTo>
                    <a:pt x="180" y="212"/>
                  </a:lnTo>
                  <a:lnTo>
                    <a:pt x="180" y="212"/>
                  </a:lnTo>
                  <a:lnTo>
                    <a:pt x="182" y="230"/>
                  </a:lnTo>
                  <a:lnTo>
                    <a:pt x="188" y="247"/>
                  </a:lnTo>
                  <a:lnTo>
                    <a:pt x="195" y="263"/>
                  </a:lnTo>
                  <a:lnTo>
                    <a:pt x="205" y="277"/>
                  </a:lnTo>
                  <a:lnTo>
                    <a:pt x="205" y="277"/>
                  </a:lnTo>
                  <a:lnTo>
                    <a:pt x="219" y="289"/>
                  </a:lnTo>
                  <a:lnTo>
                    <a:pt x="235" y="297"/>
                  </a:lnTo>
                  <a:lnTo>
                    <a:pt x="253" y="303"/>
                  </a:lnTo>
                  <a:lnTo>
                    <a:pt x="273" y="305"/>
                  </a:lnTo>
                  <a:lnTo>
                    <a:pt x="273" y="305"/>
                  </a:lnTo>
                  <a:lnTo>
                    <a:pt x="289" y="303"/>
                  </a:lnTo>
                  <a:lnTo>
                    <a:pt x="307" y="299"/>
                  </a:lnTo>
                  <a:lnTo>
                    <a:pt x="321" y="291"/>
                  </a:lnTo>
                  <a:lnTo>
                    <a:pt x="335" y="281"/>
                  </a:lnTo>
                  <a:lnTo>
                    <a:pt x="424" y="200"/>
                  </a:lnTo>
                  <a:lnTo>
                    <a:pt x="450" y="214"/>
                  </a:lnTo>
                  <a:lnTo>
                    <a:pt x="450" y="214"/>
                  </a:lnTo>
                  <a:lnTo>
                    <a:pt x="345" y="355"/>
                  </a:lnTo>
                  <a:lnTo>
                    <a:pt x="335" y="369"/>
                  </a:lnTo>
                  <a:lnTo>
                    <a:pt x="319" y="389"/>
                  </a:lnTo>
                  <a:lnTo>
                    <a:pt x="261" y="469"/>
                  </a:lnTo>
                  <a:lnTo>
                    <a:pt x="94" y="463"/>
                  </a:lnTo>
                  <a:lnTo>
                    <a:pt x="92" y="463"/>
                  </a:lnTo>
                  <a:lnTo>
                    <a:pt x="92" y="463"/>
                  </a:lnTo>
                  <a:lnTo>
                    <a:pt x="74" y="465"/>
                  </a:lnTo>
                  <a:lnTo>
                    <a:pt x="56" y="469"/>
                  </a:lnTo>
                  <a:lnTo>
                    <a:pt x="42" y="476"/>
                  </a:lnTo>
                  <a:lnTo>
                    <a:pt x="28" y="488"/>
                  </a:lnTo>
                  <a:lnTo>
                    <a:pt x="16" y="500"/>
                  </a:lnTo>
                  <a:lnTo>
                    <a:pt x="8" y="516"/>
                  </a:lnTo>
                  <a:lnTo>
                    <a:pt x="2" y="532"/>
                  </a:lnTo>
                  <a:lnTo>
                    <a:pt x="0" y="550"/>
                  </a:lnTo>
                  <a:lnTo>
                    <a:pt x="0" y="550"/>
                  </a:lnTo>
                  <a:lnTo>
                    <a:pt x="0" y="568"/>
                  </a:lnTo>
                  <a:lnTo>
                    <a:pt x="4" y="586"/>
                  </a:lnTo>
                  <a:lnTo>
                    <a:pt x="12" y="602"/>
                  </a:lnTo>
                  <a:lnTo>
                    <a:pt x="24" y="616"/>
                  </a:lnTo>
                  <a:lnTo>
                    <a:pt x="24" y="616"/>
                  </a:lnTo>
                  <a:lnTo>
                    <a:pt x="36" y="628"/>
                  </a:lnTo>
                  <a:lnTo>
                    <a:pt x="52" y="638"/>
                  </a:lnTo>
                  <a:lnTo>
                    <a:pt x="70" y="644"/>
                  </a:lnTo>
                  <a:lnTo>
                    <a:pt x="88" y="646"/>
                  </a:lnTo>
                  <a:lnTo>
                    <a:pt x="301" y="656"/>
                  </a:lnTo>
                  <a:lnTo>
                    <a:pt x="305" y="656"/>
                  </a:lnTo>
                  <a:lnTo>
                    <a:pt x="305" y="656"/>
                  </a:lnTo>
                  <a:lnTo>
                    <a:pt x="317" y="654"/>
                  </a:lnTo>
                  <a:lnTo>
                    <a:pt x="327" y="652"/>
                  </a:lnTo>
                  <a:lnTo>
                    <a:pt x="337" y="650"/>
                  </a:lnTo>
                  <a:lnTo>
                    <a:pt x="347" y="646"/>
                  </a:lnTo>
                  <a:lnTo>
                    <a:pt x="355" y="640"/>
                  </a:lnTo>
                  <a:lnTo>
                    <a:pt x="365" y="634"/>
                  </a:lnTo>
                  <a:lnTo>
                    <a:pt x="373" y="626"/>
                  </a:lnTo>
                  <a:lnTo>
                    <a:pt x="379" y="618"/>
                  </a:lnTo>
                  <a:lnTo>
                    <a:pt x="438" y="538"/>
                  </a:lnTo>
                  <a:lnTo>
                    <a:pt x="546" y="618"/>
                  </a:lnTo>
                  <a:lnTo>
                    <a:pt x="538" y="783"/>
                  </a:lnTo>
                  <a:lnTo>
                    <a:pt x="538" y="783"/>
                  </a:lnTo>
                  <a:lnTo>
                    <a:pt x="540" y="803"/>
                  </a:lnTo>
                  <a:lnTo>
                    <a:pt x="544" y="819"/>
                  </a:lnTo>
                  <a:lnTo>
                    <a:pt x="552" y="835"/>
                  </a:lnTo>
                  <a:lnTo>
                    <a:pt x="562" y="851"/>
                  </a:lnTo>
                  <a:lnTo>
                    <a:pt x="576" y="861"/>
                  </a:lnTo>
                  <a:lnTo>
                    <a:pt x="592" y="871"/>
                  </a:lnTo>
                  <a:lnTo>
                    <a:pt x="607" y="877"/>
                  </a:lnTo>
                  <a:lnTo>
                    <a:pt x="627" y="879"/>
                  </a:lnTo>
                  <a:lnTo>
                    <a:pt x="629" y="879"/>
                  </a:lnTo>
                  <a:lnTo>
                    <a:pt x="629" y="879"/>
                  </a:lnTo>
                  <a:lnTo>
                    <a:pt x="629" y="879"/>
                  </a:lnTo>
                  <a:lnTo>
                    <a:pt x="647" y="879"/>
                  </a:lnTo>
                  <a:lnTo>
                    <a:pt x="665" y="873"/>
                  </a:lnTo>
                  <a:lnTo>
                    <a:pt x="679" y="865"/>
                  </a:lnTo>
                  <a:lnTo>
                    <a:pt x="693" y="855"/>
                  </a:lnTo>
                  <a:lnTo>
                    <a:pt x="705" y="841"/>
                  </a:lnTo>
                  <a:lnTo>
                    <a:pt x="713" y="827"/>
                  </a:lnTo>
                  <a:lnTo>
                    <a:pt x="719" y="809"/>
                  </a:lnTo>
                  <a:lnTo>
                    <a:pt x="721" y="791"/>
                  </a:lnTo>
                  <a:lnTo>
                    <a:pt x="731" y="578"/>
                  </a:lnTo>
                  <a:lnTo>
                    <a:pt x="731" y="578"/>
                  </a:lnTo>
                  <a:lnTo>
                    <a:pt x="731" y="566"/>
                  </a:lnTo>
                  <a:lnTo>
                    <a:pt x="729" y="556"/>
                  </a:lnTo>
                  <a:lnTo>
                    <a:pt x="727" y="544"/>
                  </a:lnTo>
                  <a:lnTo>
                    <a:pt x="723" y="534"/>
                  </a:lnTo>
                  <a:lnTo>
                    <a:pt x="717" y="524"/>
                  </a:lnTo>
                  <a:lnTo>
                    <a:pt x="711" y="516"/>
                  </a:lnTo>
                  <a:lnTo>
                    <a:pt x="703" y="508"/>
                  </a:lnTo>
                  <a:lnTo>
                    <a:pt x="695" y="500"/>
                  </a:lnTo>
                  <a:lnTo>
                    <a:pt x="570" y="419"/>
                  </a:lnTo>
                  <a:lnTo>
                    <a:pt x="599" y="377"/>
                  </a:lnTo>
                  <a:lnTo>
                    <a:pt x="625" y="417"/>
                  </a:lnTo>
                  <a:close/>
                  <a:moveTo>
                    <a:pt x="661" y="544"/>
                  </a:moveTo>
                  <a:lnTo>
                    <a:pt x="661" y="544"/>
                  </a:lnTo>
                  <a:lnTo>
                    <a:pt x="667" y="550"/>
                  </a:lnTo>
                  <a:lnTo>
                    <a:pt x="673" y="558"/>
                  </a:lnTo>
                  <a:lnTo>
                    <a:pt x="675" y="566"/>
                  </a:lnTo>
                  <a:lnTo>
                    <a:pt x="675" y="576"/>
                  </a:lnTo>
                  <a:lnTo>
                    <a:pt x="667" y="789"/>
                  </a:lnTo>
                  <a:lnTo>
                    <a:pt x="667" y="789"/>
                  </a:lnTo>
                  <a:lnTo>
                    <a:pt x="665" y="797"/>
                  </a:lnTo>
                  <a:lnTo>
                    <a:pt x="663" y="803"/>
                  </a:lnTo>
                  <a:lnTo>
                    <a:pt x="659" y="809"/>
                  </a:lnTo>
                  <a:lnTo>
                    <a:pt x="655" y="815"/>
                  </a:lnTo>
                  <a:lnTo>
                    <a:pt x="649" y="819"/>
                  </a:lnTo>
                  <a:lnTo>
                    <a:pt x="643" y="821"/>
                  </a:lnTo>
                  <a:lnTo>
                    <a:pt x="637" y="823"/>
                  </a:lnTo>
                  <a:lnTo>
                    <a:pt x="629" y="825"/>
                  </a:lnTo>
                  <a:lnTo>
                    <a:pt x="629" y="825"/>
                  </a:lnTo>
                  <a:lnTo>
                    <a:pt x="629" y="825"/>
                  </a:lnTo>
                  <a:lnTo>
                    <a:pt x="621" y="823"/>
                  </a:lnTo>
                  <a:lnTo>
                    <a:pt x="615" y="821"/>
                  </a:lnTo>
                  <a:lnTo>
                    <a:pt x="607" y="817"/>
                  </a:lnTo>
                  <a:lnTo>
                    <a:pt x="603" y="813"/>
                  </a:lnTo>
                  <a:lnTo>
                    <a:pt x="599" y="807"/>
                  </a:lnTo>
                  <a:lnTo>
                    <a:pt x="596" y="801"/>
                  </a:lnTo>
                  <a:lnTo>
                    <a:pt x="594" y="793"/>
                  </a:lnTo>
                  <a:lnTo>
                    <a:pt x="594" y="787"/>
                  </a:lnTo>
                  <a:lnTo>
                    <a:pt x="601" y="592"/>
                  </a:lnTo>
                  <a:lnTo>
                    <a:pt x="426" y="461"/>
                  </a:lnTo>
                  <a:lnTo>
                    <a:pt x="335" y="584"/>
                  </a:lnTo>
                  <a:lnTo>
                    <a:pt x="335" y="584"/>
                  </a:lnTo>
                  <a:lnTo>
                    <a:pt x="329" y="592"/>
                  </a:lnTo>
                  <a:lnTo>
                    <a:pt x="321" y="596"/>
                  </a:lnTo>
                  <a:lnTo>
                    <a:pt x="315" y="598"/>
                  </a:lnTo>
                  <a:lnTo>
                    <a:pt x="305" y="600"/>
                  </a:lnTo>
                  <a:lnTo>
                    <a:pt x="90" y="590"/>
                  </a:lnTo>
                  <a:lnTo>
                    <a:pt x="90" y="590"/>
                  </a:lnTo>
                  <a:lnTo>
                    <a:pt x="82" y="590"/>
                  </a:lnTo>
                  <a:lnTo>
                    <a:pt x="76" y="586"/>
                  </a:lnTo>
                  <a:lnTo>
                    <a:pt x="70" y="584"/>
                  </a:lnTo>
                  <a:lnTo>
                    <a:pt x="64" y="578"/>
                  </a:lnTo>
                  <a:lnTo>
                    <a:pt x="64" y="578"/>
                  </a:lnTo>
                  <a:lnTo>
                    <a:pt x="60" y="572"/>
                  </a:lnTo>
                  <a:lnTo>
                    <a:pt x="56" y="566"/>
                  </a:lnTo>
                  <a:lnTo>
                    <a:pt x="54" y="560"/>
                  </a:lnTo>
                  <a:lnTo>
                    <a:pt x="54" y="552"/>
                  </a:lnTo>
                  <a:lnTo>
                    <a:pt x="54" y="552"/>
                  </a:lnTo>
                  <a:lnTo>
                    <a:pt x="56" y="544"/>
                  </a:lnTo>
                  <a:lnTo>
                    <a:pt x="58" y="538"/>
                  </a:lnTo>
                  <a:lnTo>
                    <a:pt x="62" y="532"/>
                  </a:lnTo>
                  <a:lnTo>
                    <a:pt x="66" y="528"/>
                  </a:lnTo>
                  <a:lnTo>
                    <a:pt x="72" y="522"/>
                  </a:lnTo>
                  <a:lnTo>
                    <a:pt x="78" y="520"/>
                  </a:lnTo>
                  <a:lnTo>
                    <a:pt x="84" y="518"/>
                  </a:lnTo>
                  <a:lnTo>
                    <a:pt x="92" y="516"/>
                  </a:lnTo>
                  <a:lnTo>
                    <a:pt x="287" y="526"/>
                  </a:lnTo>
                  <a:lnTo>
                    <a:pt x="379" y="403"/>
                  </a:lnTo>
                  <a:lnTo>
                    <a:pt x="395" y="381"/>
                  </a:lnTo>
                  <a:lnTo>
                    <a:pt x="395" y="381"/>
                  </a:lnTo>
                  <a:lnTo>
                    <a:pt x="514" y="222"/>
                  </a:lnTo>
                  <a:lnTo>
                    <a:pt x="534" y="196"/>
                  </a:lnTo>
                  <a:lnTo>
                    <a:pt x="416" y="132"/>
                  </a:lnTo>
                  <a:lnTo>
                    <a:pt x="297" y="239"/>
                  </a:lnTo>
                  <a:lnTo>
                    <a:pt x="297" y="239"/>
                  </a:lnTo>
                  <a:lnTo>
                    <a:pt x="291" y="245"/>
                  </a:lnTo>
                  <a:lnTo>
                    <a:pt x="285" y="247"/>
                  </a:lnTo>
                  <a:lnTo>
                    <a:pt x="279" y="249"/>
                  </a:lnTo>
                  <a:lnTo>
                    <a:pt x="271" y="249"/>
                  </a:lnTo>
                  <a:lnTo>
                    <a:pt x="265" y="249"/>
                  </a:lnTo>
                  <a:lnTo>
                    <a:pt x="257" y="247"/>
                  </a:lnTo>
                  <a:lnTo>
                    <a:pt x="251" y="243"/>
                  </a:lnTo>
                  <a:lnTo>
                    <a:pt x="245" y="239"/>
                  </a:lnTo>
                  <a:lnTo>
                    <a:pt x="245" y="239"/>
                  </a:lnTo>
                  <a:lnTo>
                    <a:pt x="241" y="233"/>
                  </a:lnTo>
                  <a:lnTo>
                    <a:pt x="237" y="228"/>
                  </a:lnTo>
                  <a:lnTo>
                    <a:pt x="235" y="220"/>
                  </a:lnTo>
                  <a:lnTo>
                    <a:pt x="235" y="214"/>
                  </a:lnTo>
                  <a:lnTo>
                    <a:pt x="235" y="214"/>
                  </a:lnTo>
                  <a:lnTo>
                    <a:pt x="237" y="206"/>
                  </a:lnTo>
                  <a:lnTo>
                    <a:pt x="239" y="200"/>
                  </a:lnTo>
                  <a:lnTo>
                    <a:pt x="241" y="194"/>
                  </a:lnTo>
                  <a:lnTo>
                    <a:pt x="247" y="188"/>
                  </a:lnTo>
                  <a:lnTo>
                    <a:pt x="381" y="66"/>
                  </a:lnTo>
                  <a:lnTo>
                    <a:pt x="381" y="66"/>
                  </a:lnTo>
                  <a:lnTo>
                    <a:pt x="389" y="60"/>
                  </a:lnTo>
                  <a:lnTo>
                    <a:pt x="398" y="56"/>
                  </a:lnTo>
                  <a:lnTo>
                    <a:pt x="408" y="56"/>
                  </a:lnTo>
                  <a:lnTo>
                    <a:pt x="418" y="58"/>
                  </a:lnTo>
                  <a:lnTo>
                    <a:pt x="586" y="132"/>
                  </a:lnTo>
                  <a:lnTo>
                    <a:pt x="588" y="132"/>
                  </a:lnTo>
                  <a:lnTo>
                    <a:pt x="588" y="132"/>
                  </a:lnTo>
                  <a:lnTo>
                    <a:pt x="592" y="136"/>
                  </a:lnTo>
                  <a:lnTo>
                    <a:pt x="599" y="138"/>
                  </a:lnTo>
                  <a:lnTo>
                    <a:pt x="599" y="138"/>
                  </a:lnTo>
                  <a:lnTo>
                    <a:pt x="613" y="150"/>
                  </a:lnTo>
                  <a:lnTo>
                    <a:pt x="623" y="160"/>
                  </a:lnTo>
                  <a:lnTo>
                    <a:pt x="631" y="170"/>
                  </a:lnTo>
                  <a:lnTo>
                    <a:pt x="725" y="333"/>
                  </a:lnTo>
                  <a:lnTo>
                    <a:pt x="852" y="319"/>
                  </a:lnTo>
                  <a:lnTo>
                    <a:pt x="852" y="319"/>
                  </a:lnTo>
                  <a:lnTo>
                    <a:pt x="858" y="319"/>
                  </a:lnTo>
                  <a:lnTo>
                    <a:pt x="866" y="321"/>
                  </a:lnTo>
                  <a:lnTo>
                    <a:pt x="872" y="325"/>
                  </a:lnTo>
                  <a:lnTo>
                    <a:pt x="878" y="329"/>
                  </a:lnTo>
                  <a:lnTo>
                    <a:pt x="882" y="333"/>
                  </a:lnTo>
                  <a:lnTo>
                    <a:pt x="886" y="339"/>
                  </a:lnTo>
                  <a:lnTo>
                    <a:pt x="890" y="345"/>
                  </a:lnTo>
                  <a:lnTo>
                    <a:pt x="890" y="353"/>
                  </a:lnTo>
                  <a:lnTo>
                    <a:pt x="890" y="353"/>
                  </a:lnTo>
                  <a:lnTo>
                    <a:pt x="890" y="361"/>
                  </a:lnTo>
                  <a:lnTo>
                    <a:pt x="888" y="367"/>
                  </a:lnTo>
                  <a:lnTo>
                    <a:pt x="886" y="373"/>
                  </a:lnTo>
                  <a:lnTo>
                    <a:pt x="882" y="379"/>
                  </a:lnTo>
                  <a:lnTo>
                    <a:pt x="876" y="385"/>
                  </a:lnTo>
                  <a:lnTo>
                    <a:pt x="870" y="389"/>
                  </a:lnTo>
                  <a:lnTo>
                    <a:pt x="864" y="391"/>
                  </a:lnTo>
                  <a:lnTo>
                    <a:pt x="856" y="393"/>
                  </a:lnTo>
                  <a:lnTo>
                    <a:pt x="707" y="407"/>
                  </a:lnTo>
                  <a:lnTo>
                    <a:pt x="707" y="407"/>
                  </a:lnTo>
                  <a:lnTo>
                    <a:pt x="697" y="407"/>
                  </a:lnTo>
                  <a:lnTo>
                    <a:pt x="687" y="403"/>
                  </a:lnTo>
                  <a:lnTo>
                    <a:pt x="679" y="397"/>
                  </a:lnTo>
                  <a:lnTo>
                    <a:pt x="673" y="389"/>
                  </a:lnTo>
                  <a:lnTo>
                    <a:pt x="603" y="281"/>
                  </a:lnTo>
                  <a:lnTo>
                    <a:pt x="490" y="433"/>
                  </a:lnTo>
                  <a:lnTo>
                    <a:pt x="661" y="544"/>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US" sz="2400"/>
            </a:p>
          </p:txBody>
        </p:sp>
      </p:grpSp>
      <p:pic>
        <p:nvPicPr>
          <p:cNvPr id="72" name="Graphic 71">
            <a:extLst>
              <a:ext uri="{FF2B5EF4-FFF2-40B4-BE49-F238E27FC236}">
                <a16:creationId xmlns:a16="http://schemas.microsoft.com/office/drawing/2014/main" id="{C2EF3617-FE53-4C4D-AE30-481CE85B820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182359" y="2356819"/>
            <a:ext cx="1255542" cy="1342132"/>
          </a:xfrm>
          <a:prstGeom prst="rect">
            <a:avLst/>
          </a:prstGeom>
        </p:spPr>
      </p:pic>
      <p:cxnSp>
        <p:nvCxnSpPr>
          <p:cNvPr id="23" name="Straight Connector 22">
            <a:extLst>
              <a:ext uri="{FF2B5EF4-FFF2-40B4-BE49-F238E27FC236}">
                <a16:creationId xmlns:a16="http://schemas.microsoft.com/office/drawing/2014/main" id="{63668DE3-74F2-6745-A49F-342F60195B93}"/>
              </a:ext>
            </a:extLst>
          </p:cNvPr>
          <p:cNvCxnSpPr>
            <a:cxnSpLocks/>
          </p:cNvCxnSpPr>
          <p:nvPr/>
        </p:nvCxnSpPr>
        <p:spPr>
          <a:xfrm>
            <a:off x="970476" y="1093076"/>
            <a:ext cx="8331179" cy="0"/>
          </a:xfrm>
          <a:prstGeom prst="line">
            <a:avLst/>
          </a:prstGeom>
          <a:ln w="381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071929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2"/>
                                        </p:tgtEl>
                                        <p:attrNameLst>
                                          <p:attrName>style.visibility</p:attrName>
                                        </p:attrNameLst>
                                      </p:cBhvr>
                                      <p:to>
                                        <p:strVal val="visible"/>
                                      </p:to>
                                    </p:set>
                                    <p:animEffect transition="in" filter="fade">
                                      <p:cBhvr>
                                        <p:cTn id="7" dur="500"/>
                                        <p:tgtEl>
                                          <p:spTgt spid="3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5"/>
                                        </p:tgtEl>
                                        <p:attrNameLst>
                                          <p:attrName>style.visibility</p:attrName>
                                        </p:attrNameLst>
                                      </p:cBhvr>
                                      <p:to>
                                        <p:strVal val="visible"/>
                                      </p:to>
                                    </p:set>
                                    <p:animEffect transition="in" filter="fade">
                                      <p:cBhvr>
                                        <p:cTn id="10" dur="500"/>
                                        <p:tgtEl>
                                          <p:spTgt spid="35"/>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33"/>
                                        </p:tgtEl>
                                        <p:attrNameLst>
                                          <p:attrName>style.visibility</p:attrName>
                                        </p:attrNameLst>
                                      </p:cBhvr>
                                      <p:to>
                                        <p:strVal val="visible"/>
                                      </p:to>
                                    </p:set>
                                    <p:animEffect transition="in" filter="fade">
                                      <p:cBhvr>
                                        <p:cTn id="15" dur="500"/>
                                        <p:tgtEl>
                                          <p:spTgt spid="33"/>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36"/>
                                        </p:tgtEl>
                                        <p:attrNameLst>
                                          <p:attrName>style.visibility</p:attrName>
                                        </p:attrNameLst>
                                      </p:cBhvr>
                                      <p:to>
                                        <p:strVal val="visible"/>
                                      </p:to>
                                    </p:set>
                                    <p:animEffect transition="in" filter="fade">
                                      <p:cBhvr>
                                        <p:cTn id="18" dur="500"/>
                                        <p:tgtEl>
                                          <p:spTgt spid="36"/>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34"/>
                                        </p:tgtEl>
                                        <p:attrNameLst>
                                          <p:attrName>style.visibility</p:attrName>
                                        </p:attrNameLst>
                                      </p:cBhvr>
                                      <p:to>
                                        <p:strVal val="visible"/>
                                      </p:to>
                                    </p:set>
                                    <p:animEffect transition="in" filter="fade">
                                      <p:cBhvr>
                                        <p:cTn id="23" dur="500"/>
                                        <p:tgtEl>
                                          <p:spTgt spid="34"/>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68"/>
                                        </p:tgtEl>
                                        <p:attrNameLst>
                                          <p:attrName>style.visibility</p:attrName>
                                        </p:attrNameLst>
                                      </p:cBhvr>
                                      <p:to>
                                        <p:strVal val="visible"/>
                                      </p:to>
                                    </p:set>
                                    <p:animEffect transition="in" filter="fade">
                                      <p:cBhvr>
                                        <p:cTn id="26" dur="500"/>
                                        <p:tgtEl>
                                          <p:spTgt spid="6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P spid="33" grpId="0"/>
      <p:bldP spid="34" grpId="0"/>
      <p:bldP spid="35" grpId="0"/>
      <p:bldP spid="36" grpId="0"/>
      <p:bldP spid="68"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E158A7-C091-0D4C-BB9A-33DA3C9B2475}"/>
              </a:ext>
            </a:extLst>
          </p:cNvPr>
          <p:cNvSpPr>
            <a:spLocks noGrp="1"/>
          </p:cNvSpPr>
          <p:nvPr>
            <p:ph type="title"/>
          </p:nvPr>
        </p:nvSpPr>
        <p:spPr>
          <a:xfrm>
            <a:off x="841715" y="275314"/>
            <a:ext cx="10508569" cy="849858"/>
          </a:xfrm>
        </p:spPr>
        <p:txBody>
          <a:bodyPr/>
          <a:lstStyle/>
          <a:p>
            <a:r>
              <a:rPr lang="en-US"/>
              <a:t>Reading a Food Label</a:t>
            </a:r>
          </a:p>
        </p:txBody>
      </p:sp>
      <p:pic>
        <p:nvPicPr>
          <p:cNvPr id="4" name="Picture 8" descr="http://t0.gstatic.com/images?q=tbn:ANd9GcQNwmita4OxtU0aJYYrpICz-a4n0AATdqzC7N1SrbXwDa-UZXmW">
            <a:extLst>
              <a:ext uri="{FF2B5EF4-FFF2-40B4-BE49-F238E27FC236}">
                <a16:creationId xmlns:a16="http://schemas.microsoft.com/office/drawing/2014/main" id="{47672535-9F72-43DF-B00F-26C8CEE06128}"/>
              </a:ext>
            </a:extLst>
          </p:cNvPr>
          <p:cNvPicPr>
            <a:picLocks noChangeAspect="1" noChangeArrowheads="1"/>
          </p:cNvPicPr>
          <p:nvPr/>
        </p:nvPicPr>
        <p:blipFill>
          <a:blip r:embed="rId3" cstate="print"/>
          <a:srcRect/>
          <a:stretch>
            <a:fillRect/>
          </a:stretch>
        </p:blipFill>
        <p:spPr bwMode="auto">
          <a:xfrm>
            <a:off x="784442" y="1387930"/>
            <a:ext cx="2606040" cy="5066403"/>
          </a:xfrm>
          <a:prstGeom prst="rect">
            <a:avLst/>
          </a:prstGeom>
          <a:noFill/>
        </p:spPr>
      </p:pic>
      <p:pic>
        <p:nvPicPr>
          <p:cNvPr id="5" name="Picture 8" descr="http://t0.gstatic.com/images?q=tbn:ANd9GcQNwmita4OxtU0aJYYrpICz-a4n0AATdqzC7N1SrbXwDa-UZXmW">
            <a:extLst>
              <a:ext uri="{FF2B5EF4-FFF2-40B4-BE49-F238E27FC236}">
                <a16:creationId xmlns:a16="http://schemas.microsoft.com/office/drawing/2014/main" id="{2AA8961F-9166-44A7-BD29-420B3DE7D5A8}"/>
              </a:ext>
            </a:extLst>
          </p:cNvPr>
          <p:cNvPicPr>
            <a:picLocks noChangeAspect="1" noChangeArrowheads="1"/>
          </p:cNvPicPr>
          <p:nvPr/>
        </p:nvPicPr>
        <p:blipFill rotWithShape="1">
          <a:blip r:embed="rId4" cstate="email">
            <a:extLst>
              <a:ext uri="{28A0092B-C50C-407E-A947-70E740481C1C}">
                <a14:useLocalDpi xmlns:a14="http://schemas.microsoft.com/office/drawing/2010/main"/>
              </a:ext>
            </a:extLst>
          </a:blip>
          <a:srcRect/>
          <a:stretch/>
        </p:blipFill>
        <p:spPr bwMode="auto">
          <a:xfrm>
            <a:off x="3963640" y="1474348"/>
            <a:ext cx="3506496" cy="4144455"/>
          </a:xfrm>
          <a:prstGeom prst="rect">
            <a:avLst/>
          </a:prstGeom>
          <a:noFill/>
        </p:spPr>
      </p:pic>
      <p:sp>
        <p:nvSpPr>
          <p:cNvPr id="6" name="Right Brace 5">
            <a:extLst>
              <a:ext uri="{FF2B5EF4-FFF2-40B4-BE49-F238E27FC236}">
                <a16:creationId xmlns:a16="http://schemas.microsoft.com/office/drawing/2014/main" id="{FB1A94C9-7F03-4CB9-B280-36515018AFD7}"/>
              </a:ext>
            </a:extLst>
          </p:cNvPr>
          <p:cNvSpPr/>
          <p:nvPr/>
        </p:nvSpPr>
        <p:spPr>
          <a:xfrm>
            <a:off x="3390888" y="1474347"/>
            <a:ext cx="502920" cy="2961955"/>
          </a:xfrm>
          <a:prstGeom prst="rightBrace">
            <a:avLst/>
          </a:prstGeom>
          <a:ln w="19050" cmpd="sng">
            <a:solidFill>
              <a:srgbClr val="FF0000"/>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sz="2400"/>
          </a:p>
        </p:txBody>
      </p:sp>
      <p:sp>
        <p:nvSpPr>
          <p:cNvPr id="7" name="Oval 6">
            <a:extLst>
              <a:ext uri="{FF2B5EF4-FFF2-40B4-BE49-F238E27FC236}">
                <a16:creationId xmlns:a16="http://schemas.microsoft.com/office/drawing/2014/main" id="{E22777C9-ECB7-429F-A68D-3A50800AD7F3}"/>
              </a:ext>
            </a:extLst>
          </p:cNvPr>
          <p:cNvSpPr/>
          <p:nvPr/>
        </p:nvSpPr>
        <p:spPr>
          <a:xfrm>
            <a:off x="4098812" y="1350616"/>
            <a:ext cx="1805212" cy="680405"/>
          </a:xfrm>
          <a:prstGeom prst="ellipse">
            <a:avLst/>
          </a:prstGeom>
          <a:noFill/>
          <a:ln w="19050" cmpd="sng">
            <a:solidFill>
              <a:srgbClr val="FF4C00"/>
            </a:solidFill>
          </a:ln>
          <a:sp3d/>
        </p:spPr>
        <p:style>
          <a:lnRef idx="2">
            <a:scrgbClr r="0" g="0" b="0"/>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1007" tIns="0" rIns="11007" bIns="0" numCol="1" spcCol="1270" rtlCol="0" anchor="ctr" anchorCtr="0">
            <a:noAutofit/>
          </a:bodyPr>
          <a:lstStyle/>
          <a:p>
            <a:pPr algn="ctr" defTabSz="770447">
              <a:spcBef>
                <a:spcPct val="0"/>
              </a:spcBef>
              <a:spcAft>
                <a:spcPts val="533"/>
              </a:spcAft>
            </a:pPr>
            <a:endParaRPr lang="en-US" sz="1867">
              <a:solidFill>
                <a:srgbClr val="FF4C00"/>
              </a:solidFill>
              <a:latin typeface="Proxima Nova Extrabld"/>
              <a:cs typeface="Proxima Nova Extrabld"/>
            </a:endParaRPr>
          </a:p>
        </p:txBody>
      </p:sp>
      <p:cxnSp>
        <p:nvCxnSpPr>
          <p:cNvPr id="8" name="Straight Connector 7">
            <a:extLst>
              <a:ext uri="{FF2B5EF4-FFF2-40B4-BE49-F238E27FC236}">
                <a16:creationId xmlns:a16="http://schemas.microsoft.com/office/drawing/2014/main" id="{AC31D012-5C43-2244-9C27-E787FB211924}"/>
              </a:ext>
            </a:extLst>
          </p:cNvPr>
          <p:cNvCxnSpPr>
            <a:cxnSpLocks/>
          </p:cNvCxnSpPr>
          <p:nvPr/>
        </p:nvCxnSpPr>
        <p:spPr>
          <a:xfrm>
            <a:off x="841715" y="851338"/>
            <a:ext cx="4981016" cy="0"/>
          </a:xfrm>
          <a:prstGeom prst="line">
            <a:avLst/>
          </a:prstGeom>
          <a:ln w="381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870474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fade">
                                      <p:cBhvr>
                                        <p:cTn id="15"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8" descr="http://t0.gstatic.com/images?q=tbn:ANd9GcQNwmita4OxtU0aJYYrpICz-a4n0AATdqzC7N1SrbXwDa-UZXmW">
            <a:extLst>
              <a:ext uri="{FF2B5EF4-FFF2-40B4-BE49-F238E27FC236}">
                <a16:creationId xmlns:a16="http://schemas.microsoft.com/office/drawing/2014/main" id="{6CD5151D-B36C-4B2D-9EC6-FBF9ADF4CAF5}"/>
              </a:ext>
            </a:extLst>
          </p:cNvPr>
          <p:cNvPicPr>
            <a:picLocks noChangeAspect="1" noChangeArrowheads="1"/>
          </p:cNvPicPr>
          <p:nvPr/>
        </p:nvPicPr>
        <p:blipFill>
          <a:blip r:embed="rId3" cstate="print"/>
          <a:srcRect/>
          <a:stretch>
            <a:fillRect/>
          </a:stretch>
        </p:blipFill>
        <p:spPr bwMode="auto">
          <a:xfrm>
            <a:off x="715125" y="1387932"/>
            <a:ext cx="2606040" cy="5066403"/>
          </a:xfrm>
          <a:prstGeom prst="rect">
            <a:avLst/>
          </a:prstGeom>
          <a:noFill/>
        </p:spPr>
      </p:pic>
      <p:pic>
        <p:nvPicPr>
          <p:cNvPr id="5" name="Picture 8" descr="http://t0.gstatic.com/images?q=tbn:ANd9GcQNwmita4OxtU0aJYYrpICz-a4n0AATdqzC7N1SrbXwDa-UZXmW">
            <a:extLst>
              <a:ext uri="{FF2B5EF4-FFF2-40B4-BE49-F238E27FC236}">
                <a16:creationId xmlns:a16="http://schemas.microsoft.com/office/drawing/2014/main" id="{CB46C2F0-8761-43C1-ABA7-81775B6121C5}"/>
              </a:ext>
            </a:extLst>
          </p:cNvPr>
          <p:cNvPicPr>
            <a:picLocks noChangeAspect="1" noChangeArrowheads="1"/>
          </p:cNvPicPr>
          <p:nvPr/>
        </p:nvPicPr>
        <p:blipFill rotWithShape="1">
          <a:blip r:embed="rId4" cstate="email">
            <a:extLst>
              <a:ext uri="{28A0092B-C50C-407E-A947-70E740481C1C}">
                <a14:useLocalDpi xmlns:a14="http://schemas.microsoft.com/office/drawing/2010/main"/>
              </a:ext>
            </a:extLst>
          </a:blip>
          <a:srcRect/>
          <a:stretch/>
        </p:blipFill>
        <p:spPr bwMode="auto">
          <a:xfrm>
            <a:off x="3894323" y="1474350"/>
            <a:ext cx="3506496" cy="4144455"/>
          </a:xfrm>
          <a:prstGeom prst="rect">
            <a:avLst/>
          </a:prstGeom>
          <a:noFill/>
        </p:spPr>
      </p:pic>
      <p:sp>
        <p:nvSpPr>
          <p:cNvPr id="6" name="Right Brace 5">
            <a:extLst>
              <a:ext uri="{FF2B5EF4-FFF2-40B4-BE49-F238E27FC236}">
                <a16:creationId xmlns:a16="http://schemas.microsoft.com/office/drawing/2014/main" id="{2C69C8C9-A312-4496-A360-B5D2D870DF78}"/>
              </a:ext>
            </a:extLst>
          </p:cNvPr>
          <p:cNvSpPr/>
          <p:nvPr/>
        </p:nvSpPr>
        <p:spPr>
          <a:xfrm>
            <a:off x="3321571" y="1474349"/>
            <a:ext cx="502920" cy="2961955"/>
          </a:xfrm>
          <a:prstGeom prst="rightBrace">
            <a:avLst/>
          </a:prstGeom>
          <a:ln w="19050" cmpd="sng">
            <a:solidFill>
              <a:srgbClr val="FF0000"/>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sz="2400"/>
          </a:p>
        </p:txBody>
      </p:sp>
      <p:sp>
        <p:nvSpPr>
          <p:cNvPr id="7" name="Oval 6">
            <a:extLst>
              <a:ext uri="{FF2B5EF4-FFF2-40B4-BE49-F238E27FC236}">
                <a16:creationId xmlns:a16="http://schemas.microsoft.com/office/drawing/2014/main" id="{5BA1AF50-3CA7-4BD4-A672-86FDC1346F3E}"/>
              </a:ext>
            </a:extLst>
          </p:cNvPr>
          <p:cNvSpPr/>
          <p:nvPr/>
        </p:nvSpPr>
        <p:spPr>
          <a:xfrm>
            <a:off x="4029495" y="2131098"/>
            <a:ext cx="1805212" cy="680405"/>
          </a:xfrm>
          <a:prstGeom prst="ellipse">
            <a:avLst/>
          </a:prstGeom>
          <a:noFill/>
          <a:ln w="19050" cmpd="sng">
            <a:solidFill>
              <a:srgbClr val="FF4C00"/>
            </a:solidFill>
          </a:ln>
          <a:sp3d/>
        </p:spPr>
        <p:style>
          <a:lnRef idx="2">
            <a:scrgbClr r="0" g="0" b="0"/>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1007" tIns="0" rIns="11007" bIns="0" numCol="1" spcCol="1270" rtlCol="0" anchor="ctr" anchorCtr="0">
            <a:noAutofit/>
          </a:bodyPr>
          <a:lstStyle/>
          <a:p>
            <a:pPr algn="ctr" defTabSz="770447">
              <a:spcBef>
                <a:spcPct val="0"/>
              </a:spcBef>
              <a:spcAft>
                <a:spcPts val="533"/>
              </a:spcAft>
            </a:pPr>
            <a:endParaRPr lang="en-US" sz="1867">
              <a:solidFill>
                <a:srgbClr val="FF4C00"/>
              </a:solidFill>
              <a:latin typeface="Proxima Nova Extrabld"/>
              <a:cs typeface="Proxima Nova Extrabld"/>
            </a:endParaRPr>
          </a:p>
        </p:txBody>
      </p:sp>
      <p:sp>
        <p:nvSpPr>
          <p:cNvPr id="8" name="Oval 7">
            <a:extLst>
              <a:ext uri="{FF2B5EF4-FFF2-40B4-BE49-F238E27FC236}">
                <a16:creationId xmlns:a16="http://schemas.microsoft.com/office/drawing/2014/main" id="{7E35EBFE-F224-4542-9BE2-3A9FDEF79AAD}"/>
              </a:ext>
            </a:extLst>
          </p:cNvPr>
          <p:cNvSpPr/>
          <p:nvPr/>
        </p:nvSpPr>
        <p:spPr>
          <a:xfrm>
            <a:off x="3952605" y="3964156"/>
            <a:ext cx="3506496" cy="680405"/>
          </a:xfrm>
          <a:prstGeom prst="ellipse">
            <a:avLst/>
          </a:prstGeom>
          <a:noFill/>
          <a:ln w="19050" cmpd="sng">
            <a:solidFill>
              <a:srgbClr val="FF4C00"/>
            </a:solidFill>
          </a:ln>
          <a:sp3d/>
        </p:spPr>
        <p:style>
          <a:lnRef idx="2">
            <a:scrgbClr r="0" g="0" b="0"/>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1007" tIns="0" rIns="11007" bIns="0" numCol="1" spcCol="1270" rtlCol="0" anchor="ctr" anchorCtr="0">
            <a:noAutofit/>
          </a:bodyPr>
          <a:lstStyle/>
          <a:p>
            <a:pPr algn="ctr" defTabSz="770447">
              <a:spcBef>
                <a:spcPct val="0"/>
              </a:spcBef>
              <a:spcAft>
                <a:spcPts val="533"/>
              </a:spcAft>
            </a:pPr>
            <a:endParaRPr lang="en-US" sz="1867">
              <a:solidFill>
                <a:srgbClr val="FF4C00"/>
              </a:solidFill>
              <a:latin typeface="Proxima Nova Extrabld"/>
              <a:cs typeface="Proxima Nova Extrabld"/>
            </a:endParaRPr>
          </a:p>
        </p:txBody>
      </p:sp>
      <p:sp>
        <p:nvSpPr>
          <p:cNvPr id="9" name="Oval 8">
            <a:extLst>
              <a:ext uri="{FF2B5EF4-FFF2-40B4-BE49-F238E27FC236}">
                <a16:creationId xmlns:a16="http://schemas.microsoft.com/office/drawing/2014/main" id="{8D414C45-268F-4CC3-9D64-8C6CBCE8147C}"/>
              </a:ext>
            </a:extLst>
          </p:cNvPr>
          <p:cNvSpPr/>
          <p:nvPr/>
        </p:nvSpPr>
        <p:spPr>
          <a:xfrm>
            <a:off x="3952606" y="5126332"/>
            <a:ext cx="1805212" cy="680405"/>
          </a:xfrm>
          <a:prstGeom prst="ellipse">
            <a:avLst/>
          </a:prstGeom>
          <a:noFill/>
          <a:ln w="19050" cmpd="sng">
            <a:solidFill>
              <a:srgbClr val="FF4C00"/>
            </a:solidFill>
          </a:ln>
          <a:sp3d/>
        </p:spPr>
        <p:style>
          <a:lnRef idx="2">
            <a:scrgbClr r="0" g="0" b="0"/>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1007" tIns="0" rIns="11007" bIns="0" numCol="1" spcCol="1270" rtlCol="0" anchor="ctr" anchorCtr="0">
            <a:noAutofit/>
          </a:bodyPr>
          <a:lstStyle/>
          <a:p>
            <a:pPr algn="ctr" defTabSz="770447">
              <a:spcBef>
                <a:spcPct val="0"/>
              </a:spcBef>
              <a:spcAft>
                <a:spcPts val="533"/>
              </a:spcAft>
            </a:pPr>
            <a:endParaRPr lang="en-US" sz="1867">
              <a:solidFill>
                <a:srgbClr val="FF4C00"/>
              </a:solidFill>
              <a:latin typeface="Proxima Nova Extrabld"/>
              <a:cs typeface="Proxima Nova Extrabld"/>
            </a:endParaRPr>
          </a:p>
        </p:txBody>
      </p:sp>
      <p:sp>
        <p:nvSpPr>
          <p:cNvPr id="10" name="Content Placeholder 8">
            <a:extLst>
              <a:ext uri="{FF2B5EF4-FFF2-40B4-BE49-F238E27FC236}">
                <a16:creationId xmlns:a16="http://schemas.microsoft.com/office/drawing/2014/main" id="{7D17144B-ACC2-453F-9572-FDA5D266359D}"/>
              </a:ext>
            </a:extLst>
          </p:cNvPr>
          <p:cNvSpPr txBox="1">
            <a:spLocks/>
          </p:cNvSpPr>
          <p:nvPr/>
        </p:nvSpPr>
        <p:spPr>
          <a:xfrm>
            <a:off x="7686100" y="2319029"/>
            <a:ext cx="3790775" cy="3487708"/>
          </a:xfrm>
          <a:prstGeom prst="rect">
            <a:avLst/>
          </a:prstGeom>
        </p:spPr>
        <p:txBody>
          <a:bodyPr/>
          <a:lstStyle>
            <a:lvl1pPr marL="0" indent="0" algn="l" defTabSz="457200" rtl="0" eaLnBrk="1" latinLnBrk="0" hangingPunct="1">
              <a:spcBef>
                <a:spcPts val="1200"/>
              </a:spcBef>
              <a:buClr>
                <a:srgbClr val="FF4C00"/>
              </a:buClr>
              <a:buFont typeface="Arial"/>
              <a:buNone/>
              <a:defRPr sz="2400" b="1" i="0" kern="1200">
                <a:solidFill>
                  <a:srgbClr val="868686"/>
                </a:solidFill>
                <a:latin typeface="Proxima Nova" charset="0"/>
                <a:ea typeface="Proxima Nova" charset="0"/>
                <a:cs typeface="Proxima Nova" charset="0"/>
              </a:defRPr>
            </a:lvl1pPr>
            <a:lvl2pPr marL="0" indent="0" algn="l" defTabSz="457200" rtl="0" eaLnBrk="1" latinLnBrk="0" hangingPunct="1">
              <a:spcBef>
                <a:spcPts val="800"/>
              </a:spcBef>
              <a:buClr>
                <a:srgbClr val="FF4C00"/>
              </a:buClr>
              <a:buFont typeface="Arial"/>
              <a:buNone/>
              <a:defRPr sz="2000" b="0" i="0" kern="1200">
                <a:solidFill>
                  <a:srgbClr val="868686"/>
                </a:solidFill>
                <a:latin typeface="Proxima Nova Regular"/>
                <a:ea typeface="+mn-ea"/>
                <a:cs typeface="Proxima Nova Regular"/>
              </a:defRPr>
            </a:lvl2pPr>
            <a:lvl3pPr marL="174625" indent="-166688" algn="l" defTabSz="457200" rtl="0" eaLnBrk="1" latinLnBrk="0" hangingPunct="1">
              <a:spcBef>
                <a:spcPts val="800"/>
              </a:spcBef>
              <a:buClr>
                <a:srgbClr val="046A38"/>
              </a:buClr>
              <a:buFont typeface="Arial" charset="0"/>
              <a:buChar char="•"/>
              <a:tabLst/>
              <a:defRPr sz="2000" b="0" i="0" kern="1200">
                <a:solidFill>
                  <a:srgbClr val="868686"/>
                </a:solidFill>
                <a:latin typeface="Proxima Nova Regular"/>
                <a:ea typeface="+mn-ea"/>
                <a:cs typeface="Proxima Nova Regular"/>
              </a:defRPr>
            </a:lvl3pPr>
            <a:lvl4pPr marL="401638" indent="-166688" algn="l" defTabSz="457200" rtl="0" eaLnBrk="1" latinLnBrk="0" hangingPunct="1">
              <a:spcBef>
                <a:spcPts val="400"/>
              </a:spcBef>
              <a:buClr>
                <a:srgbClr val="046A38"/>
              </a:buClr>
              <a:buFont typeface="Arial" charset="0"/>
              <a:buChar char="•"/>
              <a:tabLst/>
              <a:defRPr sz="1600" b="0" i="0" kern="1200">
                <a:solidFill>
                  <a:srgbClr val="868686"/>
                </a:solidFill>
                <a:latin typeface="Proxima Nova Regular"/>
                <a:ea typeface="+mn-ea"/>
                <a:cs typeface="Proxima Nova Regular"/>
              </a:defRPr>
            </a:lvl4pPr>
            <a:lvl5pPr marL="630238" indent="-166688" algn="l" defTabSz="457200" rtl="0" eaLnBrk="1" latinLnBrk="0" hangingPunct="1">
              <a:spcBef>
                <a:spcPts val="400"/>
              </a:spcBef>
              <a:buClr>
                <a:srgbClr val="046A38"/>
              </a:buClr>
              <a:buFont typeface="Arial" charset="0"/>
              <a:buChar char="•"/>
              <a:tabLst/>
              <a:defRPr sz="1600" b="0" i="0" kern="1200">
                <a:solidFill>
                  <a:srgbClr val="868686"/>
                </a:solidFill>
                <a:latin typeface="Proxima Nova Regular"/>
                <a:ea typeface="+mn-ea"/>
                <a:cs typeface="Proxima Nova Regular"/>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sz="2667" b="0">
                <a:solidFill>
                  <a:schemeClr val="tx1"/>
                </a:solidFill>
                <a:latin typeface="+mn-lt"/>
              </a:rPr>
              <a:t>1g fat= 9 calories</a:t>
            </a:r>
          </a:p>
          <a:p>
            <a:endParaRPr lang="en-US" sz="2667" b="0">
              <a:solidFill>
                <a:schemeClr val="tx1"/>
              </a:solidFill>
              <a:latin typeface="+mn-lt"/>
            </a:endParaRPr>
          </a:p>
          <a:p>
            <a:endParaRPr lang="en-US" sz="2667" b="0">
              <a:solidFill>
                <a:schemeClr val="tx1"/>
              </a:solidFill>
              <a:latin typeface="+mn-lt"/>
            </a:endParaRPr>
          </a:p>
          <a:p>
            <a:r>
              <a:rPr lang="en-US" sz="2667" b="0">
                <a:solidFill>
                  <a:schemeClr val="tx1"/>
                </a:solidFill>
                <a:latin typeface="+mn-lt"/>
              </a:rPr>
              <a:t>1g Carb= 4 calories</a:t>
            </a:r>
          </a:p>
          <a:p>
            <a:endParaRPr lang="en-US" sz="2667" b="0">
              <a:solidFill>
                <a:schemeClr val="tx1"/>
              </a:solidFill>
              <a:latin typeface="+mn-lt"/>
            </a:endParaRPr>
          </a:p>
          <a:p>
            <a:r>
              <a:rPr lang="en-US" sz="2667" b="0">
                <a:solidFill>
                  <a:schemeClr val="tx1"/>
                </a:solidFill>
                <a:latin typeface="+mn-lt"/>
              </a:rPr>
              <a:t>1 g Protein= 4 calories</a:t>
            </a:r>
          </a:p>
        </p:txBody>
      </p:sp>
      <p:sp>
        <p:nvSpPr>
          <p:cNvPr id="12" name="Title 1">
            <a:extLst>
              <a:ext uri="{FF2B5EF4-FFF2-40B4-BE49-F238E27FC236}">
                <a16:creationId xmlns:a16="http://schemas.microsoft.com/office/drawing/2014/main" id="{160412CD-6521-8B4D-BD1B-D4A99DD1A068}"/>
              </a:ext>
            </a:extLst>
          </p:cNvPr>
          <p:cNvSpPr>
            <a:spLocks noGrp="1"/>
          </p:cNvSpPr>
          <p:nvPr>
            <p:ph type="title"/>
          </p:nvPr>
        </p:nvSpPr>
        <p:spPr>
          <a:xfrm>
            <a:off x="841715" y="275314"/>
            <a:ext cx="10508569" cy="849858"/>
          </a:xfrm>
        </p:spPr>
        <p:txBody>
          <a:bodyPr/>
          <a:lstStyle/>
          <a:p>
            <a:r>
              <a:rPr lang="en-US"/>
              <a:t>Reading a Food Label</a:t>
            </a:r>
          </a:p>
        </p:txBody>
      </p:sp>
      <p:cxnSp>
        <p:nvCxnSpPr>
          <p:cNvPr id="13" name="Straight Connector 12">
            <a:extLst>
              <a:ext uri="{FF2B5EF4-FFF2-40B4-BE49-F238E27FC236}">
                <a16:creationId xmlns:a16="http://schemas.microsoft.com/office/drawing/2014/main" id="{D10C52BB-A156-E546-B158-0FEBE860ABEF}"/>
              </a:ext>
            </a:extLst>
          </p:cNvPr>
          <p:cNvCxnSpPr>
            <a:cxnSpLocks/>
          </p:cNvCxnSpPr>
          <p:nvPr/>
        </p:nvCxnSpPr>
        <p:spPr>
          <a:xfrm>
            <a:off x="841715" y="851338"/>
            <a:ext cx="4981016" cy="0"/>
          </a:xfrm>
          <a:prstGeom prst="line">
            <a:avLst/>
          </a:prstGeom>
          <a:ln w="381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264430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Effect transition="in" filter="fade">
                                      <p:cBhvr>
                                        <p:cTn id="7" dur="500"/>
                                        <p:tgtEl>
                                          <p:spTgt spid="10">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0">
                                            <p:txEl>
                                              <p:pRg st="3" end="3"/>
                                            </p:txEl>
                                          </p:spTgt>
                                        </p:tgtEl>
                                        <p:attrNameLst>
                                          <p:attrName>style.visibility</p:attrName>
                                        </p:attrNameLst>
                                      </p:cBhvr>
                                      <p:to>
                                        <p:strVal val="visible"/>
                                      </p:to>
                                    </p:set>
                                    <p:animEffect transition="in" filter="fade">
                                      <p:cBhvr>
                                        <p:cTn id="12" dur="500"/>
                                        <p:tgtEl>
                                          <p:spTgt spid="10">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0">
                                            <p:txEl>
                                              <p:pRg st="5" end="5"/>
                                            </p:txEl>
                                          </p:spTgt>
                                        </p:tgtEl>
                                        <p:attrNameLst>
                                          <p:attrName>style.visibility</p:attrName>
                                        </p:attrNameLst>
                                      </p:cBhvr>
                                      <p:to>
                                        <p:strVal val="visible"/>
                                      </p:to>
                                    </p:set>
                                    <p:animEffect transition="in" filter="fade">
                                      <p:cBhvr>
                                        <p:cTn id="17" dur="500"/>
                                        <p:tgtEl>
                                          <p:spTgt spid="10">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Century Gothic">
      <a:majorFont>
        <a:latin typeface="Century Gothic"/>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30625F5395E064F95AAAC5D5C561FD6" ma:contentTypeVersion="12" ma:contentTypeDescription="Create a new document." ma:contentTypeScope="" ma:versionID="ded0b29eff05b416d625c19002f54ad4">
  <xsd:schema xmlns:xsd="http://www.w3.org/2001/XMLSchema" xmlns:xs="http://www.w3.org/2001/XMLSchema" xmlns:p="http://schemas.microsoft.com/office/2006/metadata/properties" xmlns:ns2="362779d7-3833-400e-99fa-cb3bf7a1e029" xmlns:ns3="8b498e9c-4671-4e21-adf0-8930cfdf5bfc" targetNamespace="http://schemas.microsoft.com/office/2006/metadata/properties" ma:root="true" ma:fieldsID="b80ece9eb04813e1f12cb5121a9c435e" ns2:_="" ns3:_="">
    <xsd:import namespace="362779d7-3833-400e-99fa-cb3bf7a1e029"/>
    <xsd:import namespace="8b498e9c-4671-4e21-adf0-8930cfdf5bfc"/>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EventHashCode" minOccurs="0"/>
                <xsd:element ref="ns2:MediaServiceGenerationTime" minOccurs="0"/>
                <xsd:element ref="ns3:SharedWithUsers" minOccurs="0"/>
                <xsd:element ref="ns3:SharedWithDetails" minOccurs="0"/>
                <xsd:element ref="ns2:MediaServiceAutoTags" minOccurs="0"/>
                <xsd:element ref="ns2:MediaServiceOCR" minOccurs="0"/>
                <xsd:element ref="ns2:MediaServiceLocation" minOccurs="0"/>
                <xsd:element ref="ns2:MediaServiceAutoKeyPoints" minOccurs="0"/>
                <xsd:element ref="ns2: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62779d7-3833-400e-99fa-cb3bf7a1e029" elementFormDefault="qualified">
    <xsd:import namespace="http://schemas.microsoft.com/office/2006/documentManagement/types"/>
    <xsd:import namespace="http://schemas.microsoft.com/office/infopath/2007/PartnerControls"/>
    <xsd:element name="MediaServiceMetadata" ma:index="8" nillable="true" ma:displayName="MediaServiceMetadata" ma:description="" ma:hidden="true" ma:internalName="MediaServiceMetadata" ma:readOnly="true">
      <xsd:simpleType>
        <xsd:restriction base="dms:Note"/>
      </xsd:simpleType>
    </xsd:element>
    <xsd:element name="MediaServiceFastMetadata" ma:index="9" nillable="true" ma:displayName="MediaServiceFastMetadata" ma:description=""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EventHashCode" ma:index="11" nillable="true" ma:displayName="MediaServiceEventHashCode" ma:hidden="true" ma:internalName="MediaServiceEventHashCode"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AutoTags" ma:index="15" nillable="true" ma:displayName="Tags" ma:internalName="MediaServiceAutoTags"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Location" ma:index="17" nillable="true" ma:displayName="Location" ma:internalName="MediaServiceLocation"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8b498e9c-4671-4e21-adf0-8930cfdf5bfc" elementFormDefault="qualified">
    <xsd:import namespace="http://schemas.microsoft.com/office/2006/documentManagement/types"/>
    <xsd:import namespace="http://schemas.microsoft.com/office/infopath/2007/PartnerControls"/>
    <xsd:element name="SharedWithUsers" ma:index="13"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4"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79B61F27-5FB5-4689-9A1D-6F16D6BB195D}">
  <ds:schemaRefs>
    <ds:schemaRef ds:uri="362779d7-3833-400e-99fa-cb3bf7a1e029"/>
    <ds:schemaRef ds:uri="8b498e9c-4671-4e21-adf0-8930cfdf5bfc"/>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2FE1227E-66B8-4529-97BC-A39506BB1BCC}">
  <ds:schemaRefs>
    <ds:schemaRef ds:uri="http://schemas.microsoft.com/sharepoint/v3/contenttype/forms"/>
  </ds:schemaRefs>
</ds:datastoreItem>
</file>

<file path=customXml/itemProps3.xml><?xml version="1.0" encoding="utf-8"?>
<ds:datastoreItem xmlns:ds="http://schemas.openxmlformats.org/officeDocument/2006/customXml" ds:itemID="{23EDC899-65C3-42B9-8135-644C1AA86D3F}">
  <ds:schemaRefs>
    <ds:schemaRef ds:uri="362779d7-3833-400e-99fa-cb3bf7a1e029"/>
    <ds:schemaRef ds:uri="8b498e9c-4671-4e21-adf0-8930cfdf5bfc"/>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otalTime>0</TotalTime>
  <Words>6870</Words>
  <Application>Microsoft Macintosh PowerPoint</Application>
  <PresentationFormat>Widescreen</PresentationFormat>
  <Paragraphs>557</Paragraphs>
  <Slides>31</Slides>
  <Notes>29</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31</vt:i4>
      </vt:variant>
    </vt:vector>
  </HeadingPairs>
  <TitlesOfParts>
    <vt:vector size="38" baseType="lpstr">
      <vt:lpstr>Arial</vt:lpstr>
      <vt:lpstr>Calibri</vt:lpstr>
      <vt:lpstr>Century Gothic</vt:lpstr>
      <vt:lpstr>Proxima Nova</vt:lpstr>
      <vt:lpstr>Proxima Nova Extrabld</vt:lpstr>
      <vt:lpstr>Wingdings</vt:lpstr>
      <vt:lpstr>Office Theme</vt:lpstr>
      <vt:lpstr>REVIEW OF GENERAL NUTRITION PRINCIPLES</vt:lpstr>
      <vt:lpstr>Overview- Nutrients</vt:lpstr>
      <vt:lpstr>The Relationship Between Nutrition and Fitness</vt:lpstr>
      <vt:lpstr>Energy- Calories</vt:lpstr>
      <vt:lpstr>Calorie Intake- Recommendations</vt:lpstr>
      <vt:lpstr>Energy Expenditure- What drains our batteries?</vt:lpstr>
      <vt:lpstr>Caloric Balance: Positive vs. Negative</vt:lpstr>
      <vt:lpstr>Reading a Food Label</vt:lpstr>
      <vt:lpstr>Reading a Food Label</vt:lpstr>
      <vt:lpstr>Reading a Food Label</vt:lpstr>
      <vt:lpstr>Macronutrients &amp; ATP</vt:lpstr>
      <vt:lpstr>How many calories per gram are provided by each of the macronutrients?</vt:lpstr>
      <vt:lpstr>Carbohydrates (CHO)</vt:lpstr>
      <vt:lpstr>Carbohydrates- Intake</vt:lpstr>
      <vt:lpstr>Carbohydrates and skeletal muscle</vt:lpstr>
      <vt:lpstr>Protein</vt:lpstr>
      <vt:lpstr>Protein- Intake</vt:lpstr>
      <vt:lpstr>Fuel usage during exercise- what about protein? </vt:lpstr>
      <vt:lpstr>Fats/Lipids</vt:lpstr>
      <vt:lpstr>Fats/Lipids- Intake</vt:lpstr>
      <vt:lpstr>Fat &amp; Skeletal Muscle</vt:lpstr>
      <vt:lpstr>Vitamins</vt:lpstr>
      <vt:lpstr>Vitamins- Fat Soluble</vt:lpstr>
      <vt:lpstr>Vitamins- Water Soluble</vt:lpstr>
      <vt:lpstr>Minerals</vt:lpstr>
      <vt:lpstr>Minerals- Major</vt:lpstr>
      <vt:lpstr>Minerals- Trace</vt:lpstr>
      <vt:lpstr>Vitamins, Minerals, and Athletes</vt:lpstr>
      <vt:lpstr>Water &amp; Hydration</vt:lpstr>
      <vt:lpstr>Water &amp; Hydration</vt:lpstr>
      <vt:lpstr>Summary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Scott Schwertly</dc:creator>
  <cp:lastModifiedBy>Stein, Kimberly {PEP}</cp:lastModifiedBy>
  <cp:revision>3</cp:revision>
  <dcterms:created xsi:type="dcterms:W3CDTF">2020-05-12T18:48:10Z</dcterms:created>
  <dcterms:modified xsi:type="dcterms:W3CDTF">2020-08-01T00:16:15Z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0x010100430625F5395E064F95AAAC5D5C561FD6</vt:lpwstr>
  </property>
</Properties>
</file>