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365" r:id="rId5"/>
    <p:sldId id="340" r:id="rId6"/>
    <p:sldId id="366" r:id="rId7"/>
    <p:sldId id="277" r:id="rId8"/>
    <p:sldId id="280" r:id="rId9"/>
    <p:sldId id="272" r:id="rId10"/>
    <p:sldId id="290" r:id="rId11"/>
    <p:sldId id="337" r:id="rId12"/>
    <p:sldId id="336" r:id="rId13"/>
    <p:sldId id="338" r:id="rId14"/>
    <p:sldId id="339" r:id="rId15"/>
    <p:sldId id="354" r:id="rId16"/>
    <p:sldId id="303" r:id="rId17"/>
    <p:sldId id="367" r:id="rId18"/>
    <p:sldId id="352" r:id="rId19"/>
    <p:sldId id="345" r:id="rId20"/>
    <p:sldId id="349" r:id="rId21"/>
    <p:sldId id="350" r:id="rId22"/>
    <p:sldId id="351" r:id="rId23"/>
    <p:sldId id="375" r:id="rId24"/>
    <p:sldId id="359" r:id="rId25"/>
    <p:sldId id="364" r:id="rId26"/>
    <p:sldId id="368" r:id="rId27"/>
    <p:sldId id="355" r:id="rId28"/>
    <p:sldId id="356" r:id="rId29"/>
    <p:sldId id="357" r:id="rId30"/>
    <p:sldId id="358" r:id="rId31"/>
    <p:sldId id="314" r:id="rId32"/>
    <p:sldId id="360" r:id="rId33"/>
    <p:sldId id="376" r:id="rId34"/>
    <p:sldId id="369" r:id="rId35"/>
    <p:sldId id="323" r:id="rId36"/>
    <p:sldId id="324" r:id="rId37"/>
    <p:sldId id="372" r:id="rId38"/>
    <p:sldId id="321" r:id="rId39"/>
    <p:sldId id="370" r:id="rId40"/>
    <p:sldId id="341" r:id="rId41"/>
    <p:sldId id="310" r:id="rId42"/>
    <p:sldId id="334" r:id="rId43"/>
    <p:sldId id="371" r:id="rId44"/>
    <p:sldId id="343" r:id="rId45"/>
    <p:sldId id="342" r:id="rId46"/>
    <p:sldId id="361" r:id="rId47"/>
    <p:sldId id="362" r:id="rId48"/>
    <p:sldId id="363" r:id="rId49"/>
    <p:sldId id="37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E3D"/>
    <a:srgbClr val="07512E"/>
    <a:srgbClr val="1C1C1C"/>
    <a:srgbClr val="BABCC0"/>
    <a:srgbClr val="BBB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63EC9-E1B7-594B-B470-175CA3C767CA}" v="34" dt="2020-07-30T11:25:20.486"/>
    <p1510:client id="{EA160064-9409-449A-B38F-EA4B9255ACA2}" v="59" dt="2020-07-30T15:45:47.797"/>
    <p1510:client id="{EBC18A4F-00BD-45D9-AC97-0CAF0AE78EB4}" v="10" dt="2020-07-30T15:43:45.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on, Lisa {PEP}" userId="150290b7-384d-442c-bff2-99a6ca41f2ba" providerId="ADAL" clId="{20F8B61C-DFAF-423D-A73A-08A2E8AA1BB2}"/>
    <pc:docChg chg="undo custSel addSld delSld modSld sldOrd">
      <pc:chgData name="Heaton, Lisa {PEP}" userId="150290b7-384d-442c-bff2-99a6ca41f2ba" providerId="ADAL" clId="{20F8B61C-DFAF-423D-A73A-08A2E8AA1BB2}" dt="2020-07-17T16:46:18.013" v="1415" actId="2696"/>
      <pc:docMkLst>
        <pc:docMk/>
      </pc:docMkLst>
      <pc:sldChg chg="modSp">
        <pc:chgData name="Heaton, Lisa {PEP}" userId="150290b7-384d-442c-bff2-99a6ca41f2ba" providerId="ADAL" clId="{20F8B61C-DFAF-423D-A73A-08A2E8AA1BB2}" dt="2020-07-17T16:21:54.211" v="2" actId="20577"/>
        <pc:sldMkLst>
          <pc:docMk/>
          <pc:sldMk cId="1833210187" sldId="277"/>
        </pc:sldMkLst>
        <pc:spChg chg="mod">
          <ac:chgData name="Heaton, Lisa {PEP}" userId="150290b7-384d-442c-bff2-99a6ca41f2ba" providerId="ADAL" clId="{20F8B61C-DFAF-423D-A73A-08A2E8AA1BB2}" dt="2020-07-17T16:21:54.211" v="2" actId="20577"/>
          <ac:spMkLst>
            <pc:docMk/>
            <pc:sldMk cId="1833210187" sldId="277"/>
            <ac:spMk id="3" creationId="{7543A927-83FB-994E-B094-519DB2EFA023}"/>
          </ac:spMkLst>
        </pc:spChg>
      </pc:sldChg>
      <pc:sldChg chg="modNotesTx">
        <pc:chgData name="Heaton, Lisa {PEP}" userId="150290b7-384d-442c-bff2-99a6ca41f2ba" providerId="ADAL" clId="{20F8B61C-DFAF-423D-A73A-08A2E8AA1BB2}" dt="2020-07-17T16:27:14.187" v="192" actId="6549"/>
        <pc:sldMkLst>
          <pc:docMk/>
          <pc:sldMk cId="2320086855" sldId="310"/>
        </pc:sldMkLst>
      </pc:sldChg>
      <pc:sldChg chg="addSp modSp">
        <pc:chgData name="Heaton, Lisa {PEP}" userId="150290b7-384d-442c-bff2-99a6ca41f2ba" providerId="ADAL" clId="{20F8B61C-DFAF-423D-A73A-08A2E8AA1BB2}" dt="2020-07-17T16:25:28.069" v="52" actId="1076"/>
        <pc:sldMkLst>
          <pc:docMk/>
          <pc:sldMk cId="1435425246" sldId="330"/>
        </pc:sldMkLst>
        <pc:spChg chg="add mod">
          <ac:chgData name="Heaton, Lisa {PEP}" userId="150290b7-384d-442c-bff2-99a6ca41f2ba" providerId="ADAL" clId="{20F8B61C-DFAF-423D-A73A-08A2E8AA1BB2}" dt="2020-07-17T16:25:08.482" v="49" actId="1076"/>
          <ac:spMkLst>
            <pc:docMk/>
            <pc:sldMk cId="1435425246" sldId="330"/>
            <ac:spMk id="3" creationId="{E4EE8F46-8D64-4C08-A7C3-04E49D39059D}"/>
          </ac:spMkLst>
        </pc:spChg>
        <pc:spChg chg="add mod">
          <ac:chgData name="Heaton, Lisa {PEP}" userId="150290b7-384d-442c-bff2-99a6ca41f2ba" providerId="ADAL" clId="{20F8B61C-DFAF-423D-A73A-08A2E8AA1BB2}" dt="2020-07-17T16:24:57.560" v="47" actId="121"/>
          <ac:spMkLst>
            <pc:docMk/>
            <pc:sldMk cId="1435425246" sldId="330"/>
            <ac:spMk id="4" creationId="{70744722-23BC-481E-88D9-4A16DFE978E6}"/>
          </ac:spMkLst>
        </pc:spChg>
        <pc:spChg chg="add mod">
          <ac:chgData name="Heaton, Lisa {PEP}" userId="150290b7-384d-442c-bff2-99a6ca41f2ba" providerId="ADAL" clId="{20F8B61C-DFAF-423D-A73A-08A2E8AA1BB2}" dt="2020-07-17T16:25:28.069" v="52" actId="1076"/>
          <ac:spMkLst>
            <pc:docMk/>
            <pc:sldMk cId="1435425246" sldId="330"/>
            <ac:spMk id="5" creationId="{5C890AE5-9D97-4415-AE29-E824F0956ECB}"/>
          </ac:spMkLst>
        </pc:spChg>
      </pc:sldChg>
      <pc:sldChg chg="addSp delSp modSp modNotesTx">
        <pc:chgData name="Heaton, Lisa {PEP}" userId="150290b7-384d-442c-bff2-99a6ca41f2ba" providerId="ADAL" clId="{20F8B61C-DFAF-423D-A73A-08A2E8AA1BB2}" dt="2020-07-17T16:46:11.322" v="1414" actId="114"/>
        <pc:sldMkLst>
          <pc:docMk/>
          <pc:sldMk cId="3586779095" sldId="359"/>
        </pc:sldMkLst>
        <pc:spChg chg="mod">
          <ac:chgData name="Heaton, Lisa {PEP}" userId="150290b7-384d-442c-bff2-99a6ca41f2ba" providerId="ADAL" clId="{20F8B61C-DFAF-423D-A73A-08A2E8AA1BB2}" dt="2020-07-17T16:46:11.322" v="1414" actId="114"/>
          <ac:spMkLst>
            <pc:docMk/>
            <pc:sldMk cId="3586779095" sldId="359"/>
            <ac:spMk id="4" creationId="{5472870E-5364-4573-B1A6-0A16B835F9FD}"/>
          </ac:spMkLst>
        </pc:spChg>
        <pc:spChg chg="add del mod">
          <ac:chgData name="Heaton, Lisa {PEP}" userId="150290b7-384d-442c-bff2-99a6ca41f2ba" providerId="ADAL" clId="{20F8B61C-DFAF-423D-A73A-08A2E8AA1BB2}" dt="2020-07-17T16:38:41.277" v="1079" actId="478"/>
          <ac:spMkLst>
            <pc:docMk/>
            <pc:sldMk cId="3586779095" sldId="359"/>
            <ac:spMk id="5" creationId="{9CD89018-170F-4E43-A96C-503C1EEA4F7E}"/>
          </ac:spMkLst>
        </pc:spChg>
        <pc:graphicFrameChg chg="add mod modGraphic">
          <ac:chgData name="Heaton, Lisa {PEP}" userId="150290b7-384d-442c-bff2-99a6ca41f2ba" providerId="ADAL" clId="{20F8B61C-DFAF-423D-A73A-08A2E8AA1BB2}" dt="2020-07-17T16:45:38.956" v="1388"/>
          <ac:graphicFrameMkLst>
            <pc:docMk/>
            <pc:sldMk cId="3586779095" sldId="359"/>
            <ac:graphicFrameMk id="6" creationId="{8833B4E5-302B-46A8-BBC9-970D8ABF805D}"/>
          </ac:graphicFrameMkLst>
        </pc:graphicFrameChg>
        <pc:picChg chg="del">
          <ac:chgData name="Heaton, Lisa {PEP}" userId="150290b7-384d-442c-bff2-99a6ca41f2ba" providerId="ADAL" clId="{20F8B61C-DFAF-423D-A73A-08A2E8AA1BB2}" dt="2020-07-17T16:38:07.982" v="1065" actId="478"/>
          <ac:picMkLst>
            <pc:docMk/>
            <pc:sldMk cId="3586779095" sldId="359"/>
            <ac:picMk id="7" creationId="{F267AAE3-7C4F-44B0-B80B-15621E6DF7A6}"/>
          </ac:picMkLst>
        </pc:picChg>
      </pc:sldChg>
      <pc:sldChg chg="addSp modSp">
        <pc:chgData name="Heaton, Lisa {PEP}" userId="150290b7-384d-442c-bff2-99a6ca41f2ba" providerId="ADAL" clId="{20F8B61C-DFAF-423D-A73A-08A2E8AA1BB2}" dt="2020-07-17T16:23:47.645" v="38" actId="1076"/>
        <pc:sldMkLst>
          <pc:docMk/>
          <pc:sldMk cId="2446587056" sldId="360"/>
        </pc:sldMkLst>
        <pc:spChg chg="add mod">
          <ac:chgData name="Heaton, Lisa {PEP}" userId="150290b7-384d-442c-bff2-99a6ca41f2ba" providerId="ADAL" clId="{20F8B61C-DFAF-423D-A73A-08A2E8AA1BB2}" dt="2020-07-17T16:23:47.645" v="38" actId="1076"/>
          <ac:spMkLst>
            <pc:docMk/>
            <pc:sldMk cId="2446587056" sldId="360"/>
            <ac:spMk id="2" creationId="{915E28A8-6F83-4183-A458-6871DAAB3CAC}"/>
          </ac:spMkLst>
        </pc:spChg>
        <pc:spChg chg="mod">
          <ac:chgData name="Heaton, Lisa {PEP}" userId="150290b7-384d-442c-bff2-99a6ca41f2ba" providerId="ADAL" clId="{20F8B61C-DFAF-423D-A73A-08A2E8AA1BB2}" dt="2020-07-17T16:23:10.958" v="36" actId="113"/>
          <ac:spMkLst>
            <pc:docMk/>
            <pc:sldMk cId="2446587056" sldId="360"/>
            <ac:spMk id="10" creationId="{54E8F9B9-39FB-43BB-B20C-354CBB5C978A}"/>
          </ac:spMkLst>
        </pc:spChg>
      </pc:sldChg>
      <pc:sldChg chg="addSp modSp">
        <pc:chgData name="Heaton, Lisa {PEP}" userId="150290b7-384d-442c-bff2-99a6ca41f2ba" providerId="ADAL" clId="{20F8B61C-DFAF-423D-A73A-08A2E8AA1BB2}" dt="2020-07-17T16:27:51.891" v="194" actId="1076"/>
        <pc:sldMkLst>
          <pc:docMk/>
          <pc:sldMk cId="849472058" sldId="362"/>
        </pc:sldMkLst>
        <pc:spChg chg="add mod">
          <ac:chgData name="Heaton, Lisa {PEP}" userId="150290b7-384d-442c-bff2-99a6ca41f2ba" providerId="ADAL" clId="{20F8B61C-DFAF-423D-A73A-08A2E8AA1BB2}" dt="2020-07-17T16:27:51.891" v="194" actId="1076"/>
          <ac:spMkLst>
            <pc:docMk/>
            <pc:sldMk cId="849472058" sldId="362"/>
            <ac:spMk id="2" creationId="{C513B294-C6CD-4DAB-B5EE-B226DF1100C4}"/>
          </ac:spMkLst>
        </pc:spChg>
      </pc:sldChg>
      <pc:sldChg chg="addSp modSp">
        <pc:chgData name="Heaton, Lisa {PEP}" userId="150290b7-384d-442c-bff2-99a6ca41f2ba" providerId="ADAL" clId="{20F8B61C-DFAF-423D-A73A-08A2E8AA1BB2}" dt="2020-07-17T16:28:10.190" v="196" actId="1076"/>
        <pc:sldMkLst>
          <pc:docMk/>
          <pc:sldMk cId="473534838" sldId="363"/>
        </pc:sldMkLst>
        <pc:spChg chg="add mod">
          <ac:chgData name="Heaton, Lisa {PEP}" userId="150290b7-384d-442c-bff2-99a6ca41f2ba" providerId="ADAL" clId="{20F8B61C-DFAF-423D-A73A-08A2E8AA1BB2}" dt="2020-07-17T16:28:10.190" v="196" actId="1076"/>
          <ac:spMkLst>
            <pc:docMk/>
            <pc:sldMk cId="473534838" sldId="363"/>
            <ac:spMk id="2" creationId="{75B46B88-565E-4ACD-8279-CAEF6D9ED07F}"/>
          </ac:spMkLst>
        </pc:spChg>
      </pc:sldChg>
      <pc:sldChg chg="modSp add">
        <pc:chgData name="Heaton, Lisa {PEP}" userId="150290b7-384d-442c-bff2-99a6ca41f2ba" providerId="ADAL" clId="{20F8B61C-DFAF-423D-A73A-08A2E8AA1BB2}" dt="2020-07-17T16:31:24.603" v="990" actId="6549"/>
        <pc:sldMkLst>
          <pc:docMk/>
          <pc:sldMk cId="1311290785" sldId="373"/>
        </pc:sldMkLst>
        <pc:spChg chg="mod">
          <ac:chgData name="Heaton, Lisa {PEP}" userId="150290b7-384d-442c-bff2-99a6ca41f2ba" providerId="ADAL" clId="{20F8B61C-DFAF-423D-A73A-08A2E8AA1BB2}" dt="2020-07-17T16:28:34.671" v="206" actId="20577"/>
          <ac:spMkLst>
            <pc:docMk/>
            <pc:sldMk cId="1311290785" sldId="373"/>
            <ac:spMk id="2" creationId="{0F071F93-557A-43A9-8CDE-2DE6413A1F18}"/>
          </ac:spMkLst>
        </pc:spChg>
        <pc:spChg chg="mod">
          <ac:chgData name="Heaton, Lisa {PEP}" userId="150290b7-384d-442c-bff2-99a6ca41f2ba" providerId="ADAL" clId="{20F8B61C-DFAF-423D-A73A-08A2E8AA1BB2}" dt="2020-07-17T16:31:24.603" v="990" actId="6549"/>
          <ac:spMkLst>
            <pc:docMk/>
            <pc:sldMk cId="1311290785" sldId="373"/>
            <ac:spMk id="3" creationId="{9F54D181-CCC3-4B13-85AF-BE86FE52E6DC}"/>
          </ac:spMkLst>
        </pc:spChg>
      </pc:sldChg>
      <pc:sldChg chg="addSp delSp modSp add del ord">
        <pc:chgData name="Heaton, Lisa {PEP}" userId="150290b7-384d-442c-bff2-99a6ca41f2ba" providerId="ADAL" clId="{20F8B61C-DFAF-423D-A73A-08A2E8AA1BB2}" dt="2020-07-17T16:46:18.013" v="1415" actId="2696"/>
        <pc:sldMkLst>
          <pc:docMk/>
          <pc:sldMk cId="1973928031" sldId="374"/>
        </pc:sldMkLst>
        <pc:spChg chg="del">
          <ac:chgData name="Heaton, Lisa {PEP}" userId="150290b7-384d-442c-bff2-99a6ca41f2ba" providerId="ADAL" clId="{20F8B61C-DFAF-423D-A73A-08A2E8AA1BB2}" dt="2020-07-17T16:36:04.519" v="992"/>
          <ac:spMkLst>
            <pc:docMk/>
            <pc:sldMk cId="1973928031" sldId="374"/>
            <ac:spMk id="2" creationId="{B550BAF4-1548-40F3-9E7C-7DC0E5F71B1B}"/>
          </ac:spMkLst>
        </pc:spChg>
        <pc:spChg chg="del">
          <ac:chgData name="Heaton, Lisa {PEP}" userId="150290b7-384d-442c-bff2-99a6ca41f2ba" providerId="ADAL" clId="{20F8B61C-DFAF-423D-A73A-08A2E8AA1BB2}" dt="2020-07-17T16:36:04.519" v="992"/>
          <ac:spMkLst>
            <pc:docMk/>
            <pc:sldMk cId="1973928031" sldId="374"/>
            <ac:spMk id="3" creationId="{81A81E3D-E50F-411A-98CD-95C1B99663F3}"/>
          </ac:spMkLst>
        </pc:spChg>
        <pc:spChg chg="del">
          <ac:chgData name="Heaton, Lisa {PEP}" userId="150290b7-384d-442c-bff2-99a6ca41f2ba" providerId="ADAL" clId="{20F8B61C-DFAF-423D-A73A-08A2E8AA1BB2}" dt="2020-07-17T16:36:04.519" v="992"/>
          <ac:spMkLst>
            <pc:docMk/>
            <pc:sldMk cId="1973928031" sldId="374"/>
            <ac:spMk id="4" creationId="{53C7DAB4-328C-426E-9496-A89B86ADA71D}"/>
          </ac:spMkLst>
        </pc:spChg>
        <pc:spChg chg="add mod">
          <ac:chgData name="Heaton, Lisa {PEP}" userId="150290b7-384d-442c-bff2-99a6ca41f2ba" providerId="ADAL" clId="{20F8B61C-DFAF-423D-A73A-08A2E8AA1BB2}" dt="2020-07-17T16:36:51.623" v="1056" actId="20577"/>
          <ac:spMkLst>
            <pc:docMk/>
            <pc:sldMk cId="1973928031" sldId="374"/>
            <ac:spMk id="5" creationId="{5B099EEA-A807-46A9-BEF4-71F03F2E45B1}"/>
          </ac:spMkLst>
        </pc:spChg>
        <pc:spChg chg="add mod">
          <ac:chgData name="Heaton, Lisa {PEP}" userId="150290b7-384d-442c-bff2-99a6ca41f2ba" providerId="ADAL" clId="{20F8B61C-DFAF-423D-A73A-08A2E8AA1BB2}" dt="2020-07-17T16:37:47.772" v="1060"/>
          <ac:spMkLst>
            <pc:docMk/>
            <pc:sldMk cId="1973928031" sldId="374"/>
            <ac:spMk id="6" creationId="{1E7B53E6-6E3D-4A15-A912-ABB60BC83AD3}"/>
          </ac:spMkLst>
        </pc:spChg>
      </pc:sldChg>
      <pc:sldChg chg="modSp add ord modNotesTx">
        <pc:chgData name="Heaton, Lisa {PEP}" userId="150290b7-384d-442c-bff2-99a6ca41f2ba" providerId="ADAL" clId="{20F8B61C-DFAF-423D-A73A-08A2E8AA1BB2}" dt="2020-07-17T16:38:03.082" v="1064" actId="6549"/>
        <pc:sldMkLst>
          <pc:docMk/>
          <pc:sldMk cId="1129625477" sldId="375"/>
        </pc:sldMkLst>
        <pc:spChg chg="mod">
          <ac:chgData name="Heaton, Lisa {PEP}" userId="150290b7-384d-442c-bff2-99a6ca41f2ba" providerId="ADAL" clId="{20F8B61C-DFAF-423D-A73A-08A2E8AA1BB2}" dt="2020-07-17T16:37:57.319" v="1063" actId="403"/>
          <ac:spMkLst>
            <pc:docMk/>
            <pc:sldMk cId="1129625477" sldId="375"/>
            <ac:spMk id="4" creationId="{5472870E-5364-4573-B1A6-0A16B835F9FD}"/>
          </ac:spMkLst>
        </pc:spChg>
      </pc:sldChg>
    </pc:docChg>
  </pc:docChgLst>
  <pc:docChgLst>
    <pc:chgData name="Heaton, Lisa {PEP}" userId="S::lisa.heaton1@pepsico.com::150290b7-384d-442c-bff2-99a6ca41f2ba" providerId="AD" clId="Web-{B28D4ED7-DBA6-430C-A5B0-D6CC42FAEFEF}"/>
    <pc:docChg chg="modSld">
      <pc:chgData name="Heaton, Lisa {PEP}" userId="S::lisa.heaton1@pepsico.com::150290b7-384d-442c-bff2-99a6ca41f2ba" providerId="AD" clId="Web-{B28D4ED7-DBA6-430C-A5B0-D6CC42FAEFEF}" dt="2020-07-17T20:24:41.796" v="203"/>
      <pc:docMkLst>
        <pc:docMk/>
      </pc:docMkLst>
      <pc:sldChg chg="addSp modSp">
        <pc:chgData name="Heaton, Lisa {PEP}" userId="S::lisa.heaton1@pepsico.com::150290b7-384d-442c-bff2-99a6ca41f2ba" providerId="AD" clId="Web-{B28D4ED7-DBA6-430C-A5B0-D6CC42FAEFEF}" dt="2020-07-17T19:17:07.585" v="4" actId="1076"/>
        <pc:sldMkLst>
          <pc:docMk/>
          <pc:sldMk cId="1833210187" sldId="277"/>
        </pc:sldMkLst>
        <pc:spChg chg="add mod">
          <ac:chgData name="Heaton, Lisa {PEP}" userId="S::lisa.heaton1@pepsico.com::150290b7-384d-442c-bff2-99a6ca41f2ba" providerId="AD" clId="Web-{B28D4ED7-DBA6-430C-A5B0-D6CC42FAEFEF}" dt="2020-07-17T19:17:07.585" v="4" actId="1076"/>
          <ac:spMkLst>
            <pc:docMk/>
            <pc:sldMk cId="1833210187" sldId="277"/>
            <ac:spMk id="4" creationId="{861306B3-BE6F-4FEF-8A0D-D9F6115BD257}"/>
          </ac:spMkLst>
        </pc:spChg>
      </pc:sldChg>
      <pc:sldChg chg="addSp modSp modNotes">
        <pc:chgData name="Heaton, Lisa {PEP}" userId="S::lisa.heaton1@pepsico.com::150290b7-384d-442c-bff2-99a6ca41f2ba" providerId="AD" clId="Web-{B28D4ED7-DBA6-430C-A5B0-D6CC42FAEFEF}" dt="2020-07-17T20:24:41.796" v="203"/>
        <pc:sldMkLst>
          <pc:docMk/>
          <pc:sldMk cId="611265027" sldId="280"/>
        </pc:sldMkLst>
        <pc:spChg chg="add mod">
          <ac:chgData name="Heaton, Lisa {PEP}" userId="S::lisa.heaton1@pepsico.com::150290b7-384d-442c-bff2-99a6ca41f2ba" providerId="AD" clId="Web-{B28D4ED7-DBA6-430C-A5B0-D6CC42FAEFEF}" dt="2020-07-17T20:24:03.546" v="162" actId="1076"/>
          <ac:spMkLst>
            <pc:docMk/>
            <pc:sldMk cId="611265027" sldId="280"/>
            <ac:spMk id="2" creationId="{070B6DDF-822A-451F-B2C0-7776E3D38AFB}"/>
          </ac:spMkLst>
        </pc:spChg>
        <pc:spChg chg="mod">
          <ac:chgData name="Heaton, Lisa {PEP}" userId="S::lisa.heaton1@pepsico.com::150290b7-384d-442c-bff2-99a6ca41f2ba" providerId="AD" clId="Web-{B28D4ED7-DBA6-430C-A5B0-D6CC42FAEFEF}" dt="2020-07-17T20:23:31.218" v="147" actId="1076"/>
          <ac:spMkLst>
            <pc:docMk/>
            <pc:sldMk cId="611265027" sldId="280"/>
            <ac:spMk id="3" creationId="{5308F362-B930-7C45-8FC5-B5DE45FDB724}"/>
          </ac:spMkLst>
        </pc:spChg>
      </pc:sldChg>
      <pc:sldChg chg="addSp modSp">
        <pc:chgData name="Heaton, Lisa {PEP}" userId="S::lisa.heaton1@pepsico.com::150290b7-384d-442c-bff2-99a6ca41f2ba" providerId="AD" clId="Web-{B28D4ED7-DBA6-430C-A5B0-D6CC42FAEFEF}" dt="2020-07-17T19:17:49.274" v="9" actId="1076"/>
        <pc:sldMkLst>
          <pc:docMk/>
          <pc:sldMk cId="3965665847" sldId="337"/>
        </pc:sldMkLst>
        <pc:spChg chg="add mod">
          <ac:chgData name="Heaton, Lisa {PEP}" userId="S::lisa.heaton1@pepsico.com::150290b7-384d-442c-bff2-99a6ca41f2ba" providerId="AD" clId="Web-{B28D4ED7-DBA6-430C-A5B0-D6CC42FAEFEF}" dt="2020-07-17T19:17:49.274" v="9" actId="1076"/>
          <ac:spMkLst>
            <pc:docMk/>
            <pc:sldMk cId="3965665847" sldId="337"/>
            <ac:spMk id="2" creationId="{D656C7CB-3F71-4070-AE14-4AFA282A43AA}"/>
          </ac:spMkLst>
        </pc:spChg>
      </pc:sldChg>
      <pc:sldChg chg="addSp modSp">
        <pc:chgData name="Heaton, Lisa {PEP}" userId="S::lisa.heaton1@pepsico.com::150290b7-384d-442c-bff2-99a6ca41f2ba" providerId="AD" clId="Web-{B28D4ED7-DBA6-430C-A5B0-D6CC42FAEFEF}" dt="2020-07-17T20:16:21.919" v="21" actId="1076"/>
        <pc:sldMkLst>
          <pc:docMk/>
          <pc:sldMk cId="1129625477" sldId="375"/>
        </pc:sldMkLst>
        <pc:spChg chg="add mod">
          <ac:chgData name="Heaton, Lisa {PEP}" userId="S::lisa.heaton1@pepsico.com::150290b7-384d-442c-bff2-99a6ca41f2ba" providerId="AD" clId="Web-{B28D4ED7-DBA6-430C-A5B0-D6CC42FAEFEF}" dt="2020-07-17T20:16:21.919" v="21" actId="1076"/>
          <ac:spMkLst>
            <pc:docMk/>
            <pc:sldMk cId="1129625477" sldId="375"/>
            <ac:spMk id="2" creationId="{8C792C97-EE4F-4A7D-94D9-003BA5523228}"/>
          </ac:spMkLst>
        </pc:spChg>
      </pc:sldChg>
    </pc:docChg>
  </pc:docChgLst>
  <pc:docChgLst>
    <pc:chgData name="STINMAN, SARAH {PEP}" userId="S::sarah.stinman@pepsico.com::7ba4b78f-fa27-4e6d-aa4f-40599a67c64c" providerId="AD" clId="Web-{EBC18A4F-00BD-45D9-AC97-0CAF0AE78EB4}"/>
    <pc:docChg chg="modSld">
      <pc:chgData name="STINMAN, SARAH {PEP}" userId="S::sarah.stinman@pepsico.com::7ba4b78f-fa27-4e6d-aa4f-40599a67c64c" providerId="AD" clId="Web-{EBC18A4F-00BD-45D9-AC97-0CAF0AE78EB4}" dt="2020-07-30T15:43:45.096" v="8" actId="20577"/>
      <pc:docMkLst>
        <pc:docMk/>
      </pc:docMkLst>
      <pc:sldChg chg="modSp">
        <pc:chgData name="STINMAN, SARAH {PEP}" userId="S::sarah.stinman@pepsico.com::7ba4b78f-fa27-4e6d-aa4f-40599a67c64c" providerId="AD" clId="Web-{EBC18A4F-00BD-45D9-AC97-0CAF0AE78EB4}" dt="2020-07-30T15:43:08.016" v="0" actId="1076"/>
        <pc:sldMkLst>
          <pc:docMk/>
          <pc:sldMk cId="662021036" sldId="303"/>
        </pc:sldMkLst>
        <pc:spChg chg="mod">
          <ac:chgData name="STINMAN, SARAH {PEP}" userId="S::sarah.stinman@pepsico.com::7ba4b78f-fa27-4e6d-aa4f-40599a67c64c" providerId="AD" clId="Web-{EBC18A4F-00BD-45D9-AC97-0CAF0AE78EB4}" dt="2020-07-30T15:43:08.016" v="0" actId="1076"/>
          <ac:spMkLst>
            <pc:docMk/>
            <pc:sldMk cId="662021036" sldId="303"/>
            <ac:spMk id="7" creationId="{14A00A26-C3E4-4F24-8CE6-C193FA60A065}"/>
          </ac:spMkLst>
        </pc:spChg>
      </pc:sldChg>
      <pc:sldChg chg="modSp">
        <pc:chgData name="STINMAN, SARAH {PEP}" userId="S::sarah.stinman@pepsico.com::7ba4b78f-fa27-4e6d-aa4f-40599a67c64c" providerId="AD" clId="Web-{EBC18A4F-00BD-45D9-AC97-0CAF0AE78EB4}" dt="2020-07-30T15:43:45.096" v="7" actId="20577"/>
        <pc:sldMkLst>
          <pc:docMk/>
          <pc:sldMk cId="2320086855" sldId="310"/>
        </pc:sldMkLst>
        <pc:spChg chg="mod">
          <ac:chgData name="STINMAN, SARAH {PEP}" userId="S::sarah.stinman@pepsico.com::7ba4b78f-fa27-4e6d-aa4f-40599a67c64c" providerId="AD" clId="Web-{EBC18A4F-00BD-45D9-AC97-0CAF0AE78EB4}" dt="2020-07-30T15:43:45.096" v="7" actId="20577"/>
          <ac:spMkLst>
            <pc:docMk/>
            <pc:sldMk cId="2320086855" sldId="310"/>
            <ac:spMk id="6" creationId="{7F32F5C6-DAD4-4FD6-B4DB-E0D99D3ED7FA}"/>
          </ac:spMkLst>
        </pc:spChg>
      </pc:sldChg>
    </pc:docChg>
  </pc:docChgLst>
  <pc:docChgLst>
    <pc:chgData name="Stein, Kimberly {PEP}" userId="6edb3286-5649-4865-a956-ddb36ec273b9" providerId="ADAL" clId="{3799B9B0-56DD-D748-AFFD-C39EC7E5CAD2}"/>
    <pc:docChg chg="undo custSel addSld delSld modSld sldOrd">
      <pc:chgData name="Stein, Kimberly {PEP}" userId="6edb3286-5649-4865-a956-ddb36ec273b9" providerId="ADAL" clId="{3799B9B0-56DD-D748-AFFD-C39EC7E5CAD2}" dt="2020-07-19T12:05:20.925" v="351" actId="1076"/>
      <pc:docMkLst>
        <pc:docMk/>
      </pc:docMkLst>
      <pc:sldChg chg="modSp mod">
        <pc:chgData name="Stein, Kimberly {PEP}" userId="6edb3286-5649-4865-a956-ddb36ec273b9" providerId="ADAL" clId="{3799B9B0-56DD-D748-AFFD-C39EC7E5CAD2}" dt="2020-07-19T11:54:32.883" v="125" actId="207"/>
        <pc:sldMkLst>
          <pc:docMk/>
          <pc:sldMk cId="1833210187" sldId="277"/>
        </pc:sldMkLst>
        <pc:spChg chg="mod">
          <ac:chgData name="Stein, Kimberly {PEP}" userId="6edb3286-5649-4865-a956-ddb36ec273b9" providerId="ADAL" clId="{3799B9B0-56DD-D748-AFFD-C39EC7E5CAD2}" dt="2020-07-19T11:54:32.883" v="125" actId="207"/>
          <ac:spMkLst>
            <pc:docMk/>
            <pc:sldMk cId="1833210187" sldId="277"/>
            <ac:spMk id="4" creationId="{861306B3-BE6F-4FEF-8A0D-D9F6115BD257}"/>
          </ac:spMkLst>
        </pc:spChg>
      </pc:sldChg>
      <pc:sldChg chg="modSp mod">
        <pc:chgData name="Stein, Kimberly {PEP}" userId="6edb3286-5649-4865-a956-ddb36ec273b9" providerId="ADAL" clId="{3799B9B0-56DD-D748-AFFD-C39EC7E5CAD2}" dt="2020-07-19T11:54:41.800" v="127" actId="207"/>
        <pc:sldMkLst>
          <pc:docMk/>
          <pc:sldMk cId="611265027" sldId="280"/>
        </pc:sldMkLst>
        <pc:spChg chg="mod">
          <ac:chgData name="Stein, Kimberly {PEP}" userId="6edb3286-5649-4865-a956-ddb36ec273b9" providerId="ADAL" clId="{3799B9B0-56DD-D748-AFFD-C39EC7E5CAD2}" dt="2020-07-19T11:54:41.800" v="127" actId="207"/>
          <ac:spMkLst>
            <pc:docMk/>
            <pc:sldMk cId="611265027" sldId="280"/>
            <ac:spMk id="2" creationId="{070B6DDF-822A-451F-B2C0-7776E3D38AFB}"/>
          </ac:spMkLst>
        </pc:spChg>
      </pc:sldChg>
      <pc:sldChg chg="modSp mod">
        <pc:chgData name="Stein, Kimberly {PEP}" userId="6edb3286-5649-4865-a956-ddb36ec273b9" providerId="ADAL" clId="{3799B9B0-56DD-D748-AFFD-C39EC7E5CAD2}" dt="2020-07-17T10:56:23.315" v="123" actId="20577"/>
        <pc:sldMkLst>
          <pc:docMk/>
          <pc:sldMk cId="2320086855" sldId="310"/>
        </pc:sldMkLst>
        <pc:spChg chg="mod">
          <ac:chgData name="Stein, Kimberly {PEP}" userId="6edb3286-5649-4865-a956-ddb36ec273b9" providerId="ADAL" clId="{3799B9B0-56DD-D748-AFFD-C39EC7E5CAD2}" dt="2020-07-17T10:56:23.315" v="123" actId="20577"/>
          <ac:spMkLst>
            <pc:docMk/>
            <pc:sldMk cId="2320086855" sldId="310"/>
            <ac:spMk id="4" creationId="{18B97B83-7CEA-4445-BEE4-E09C8C3A79B8}"/>
          </ac:spMkLst>
        </pc:spChg>
      </pc:sldChg>
      <pc:sldChg chg="modSp mod">
        <pc:chgData name="Stein, Kimberly {PEP}" userId="6edb3286-5649-4865-a956-ddb36ec273b9" providerId="ADAL" clId="{3799B9B0-56DD-D748-AFFD-C39EC7E5CAD2}" dt="2020-07-17T10:51:12.543" v="92" actId="1076"/>
        <pc:sldMkLst>
          <pc:docMk/>
          <pc:sldMk cId="886326140" sldId="314"/>
        </pc:sldMkLst>
        <pc:spChg chg="mod">
          <ac:chgData name="Stein, Kimberly {PEP}" userId="6edb3286-5649-4865-a956-ddb36ec273b9" providerId="ADAL" clId="{3799B9B0-56DD-D748-AFFD-C39EC7E5CAD2}" dt="2020-07-17T10:51:12.543" v="92" actId="1076"/>
          <ac:spMkLst>
            <pc:docMk/>
            <pc:sldMk cId="886326140" sldId="314"/>
            <ac:spMk id="7" creationId="{8BA8FCFF-C3B7-4833-B565-3A3AB7953F6D}"/>
          </ac:spMkLst>
        </pc:spChg>
      </pc:sldChg>
      <pc:sldChg chg="delSp modSp del mod">
        <pc:chgData name="Stein, Kimberly {PEP}" userId="6edb3286-5649-4865-a956-ddb36ec273b9" providerId="ADAL" clId="{3799B9B0-56DD-D748-AFFD-C39EC7E5CAD2}" dt="2020-07-17T10:55:27.790" v="120" actId="2696"/>
        <pc:sldMkLst>
          <pc:docMk/>
          <pc:sldMk cId="3707899441" sldId="322"/>
        </pc:sldMkLst>
        <pc:spChg chg="mod">
          <ac:chgData name="Stein, Kimberly {PEP}" userId="6edb3286-5649-4865-a956-ddb36ec273b9" providerId="ADAL" clId="{3799B9B0-56DD-D748-AFFD-C39EC7E5CAD2}" dt="2020-07-17T10:52:52.048" v="96" actId="20577"/>
          <ac:spMkLst>
            <pc:docMk/>
            <pc:sldMk cId="3707899441" sldId="322"/>
            <ac:spMk id="7" creationId="{6B597BFC-8DD0-45FB-BB08-41B7F79B5C3A}"/>
          </ac:spMkLst>
        </pc:spChg>
        <pc:spChg chg="del mod">
          <ac:chgData name="Stein, Kimberly {PEP}" userId="6edb3286-5649-4865-a956-ddb36ec273b9" providerId="ADAL" clId="{3799B9B0-56DD-D748-AFFD-C39EC7E5CAD2}" dt="2020-07-17T10:53:00.045" v="99" actId="478"/>
          <ac:spMkLst>
            <pc:docMk/>
            <pc:sldMk cId="3707899441" sldId="322"/>
            <ac:spMk id="8" creationId="{D3B4CE2C-8B88-4114-8B7B-427335E102C1}"/>
          </ac:spMkLst>
        </pc:spChg>
      </pc:sldChg>
      <pc:sldChg chg="modSp del mod ord">
        <pc:chgData name="Stein, Kimberly {PEP}" userId="6edb3286-5649-4865-a956-ddb36ec273b9" providerId="ADAL" clId="{3799B9B0-56DD-D748-AFFD-C39EC7E5CAD2}" dt="2020-07-19T12:04:24.537" v="344" actId="2696"/>
        <pc:sldMkLst>
          <pc:docMk/>
          <pc:sldMk cId="1435425246" sldId="330"/>
        </pc:sldMkLst>
        <pc:spChg chg="mod">
          <ac:chgData name="Stein, Kimberly {PEP}" userId="6edb3286-5649-4865-a956-ddb36ec273b9" providerId="ADAL" clId="{3799B9B0-56DD-D748-AFFD-C39EC7E5CAD2}" dt="2020-07-19T11:57:27.312" v="157" actId="1076"/>
          <ac:spMkLst>
            <pc:docMk/>
            <pc:sldMk cId="1435425246" sldId="330"/>
            <ac:spMk id="3" creationId="{E4EE8F46-8D64-4C08-A7C3-04E49D39059D}"/>
          </ac:spMkLst>
        </pc:spChg>
        <pc:spChg chg="mod">
          <ac:chgData name="Stein, Kimberly {PEP}" userId="6edb3286-5649-4865-a956-ddb36ec273b9" providerId="ADAL" clId="{3799B9B0-56DD-D748-AFFD-C39EC7E5CAD2}" dt="2020-07-19T11:57:15.741" v="156" actId="1076"/>
          <ac:spMkLst>
            <pc:docMk/>
            <pc:sldMk cId="1435425246" sldId="330"/>
            <ac:spMk id="4" creationId="{70744722-23BC-481E-88D9-4A16DFE978E6}"/>
          </ac:spMkLst>
        </pc:spChg>
        <pc:spChg chg="mod">
          <ac:chgData name="Stein, Kimberly {PEP}" userId="6edb3286-5649-4865-a956-ddb36ec273b9" providerId="ADAL" clId="{3799B9B0-56DD-D748-AFFD-C39EC7E5CAD2}" dt="2020-07-19T11:57:15.741" v="156" actId="1076"/>
          <ac:spMkLst>
            <pc:docMk/>
            <pc:sldMk cId="1435425246" sldId="330"/>
            <ac:spMk id="5" creationId="{5C890AE5-9D97-4415-AE29-E824F0956ECB}"/>
          </ac:spMkLst>
        </pc:spChg>
        <pc:graphicFrameChg chg="mod">
          <ac:chgData name="Stein, Kimberly {PEP}" userId="6edb3286-5649-4865-a956-ddb36ec273b9" providerId="ADAL" clId="{3799B9B0-56DD-D748-AFFD-C39EC7E5CAD2}" dt="2020-07-19T11:57:15.741" v="156" actId="1076"/>
          <ac:graphicFrameMkLst>
            <pc:docMk/>
            <pc:sldMk cId="1435425246" sldId="330"/>
            <ac:graphicFrameMk id="6" creationId="{3C27C471-D93F-4D3C-B98D-3E90C8DCD6CB}"/>
          </ac:graphicFrameMkLst>
        </pc:graphicFrameChg>
      </pc:sldChg>
      <pc:sldChg chg="modSp mod">
        <pc:chgData name="Stein, Kimberly {PEP}" userId="6edb3286-5649-4865-a956-ddb36ec273b9" providerId="ADAL" clId="{3799B9B0-56DD-D748-AFFD-C39EC7E5CAD2}" dt="2020-07-17T10:48:13.090" v="78" actId="14100"/>
        <pc:sldMkLst>
          <pc:docMk/>
          <pc:sldMk cId="3086339825" sldId="336"/>
        </pc:sldMkLst>
        <pc:spChg chg="mod">
          <ac:chgData name="Stein, Kimberly {PEP}" userId="6edb3286-5649-4865-a956-ddb36ec273b9" providerId="ADAL" clId="{3799B9B0-56DD-D748-AFFD-C39EC7E5CAD2}" dt="2020-07-17T10:48:13.090" v="78" actId="14100"/>
          <ac:spMkLst>
            <pc:docMk/>
            <pc:sldMk cId="3086339825" sldId="336"/>
            <ac:spMk id="7" creationId="{2E55EF88-10A4-44AD-BAD3-49AA62193E70}"/>
          </ac:spMkLst>
        </pc:spChg>
      </pc:sldChg>
      <pc:sldChg chg="modSp mod">
        <pc:chgData name="Stein, Kimberly {PEP}" userId="6edb3286-5649-4865-a956-ddb36ec273b9" providerId="ADAL" clId="{3799B9B0-56DD-D748-AFFD-C39EC7E5CAD2}" dt="2020-07-19T11:54:56.559" v="129" actId="207"/>
        <pc:sldMkLst>
          <pc:docMk/>
          <pc:sldMk cId="3965665847" sldId="337"/>
        </pc:sldMkLst>
        <pc:spChg chg="mod">
          <ac:chgData name="Stein, Kimberly {PEP}" userId="6edb3286-5649-4865-a956-ddb36ec273b9" providerId="ADAL" clId="{3799B9B0-56DD-D748-AFFD-C39EC7E5CAD2}" dt="2020-07-19T11:54:56.559" v="129" actId="207"/>
          <ac:spMkLst>
            <pc:docMk/>
            <pc:sldMk cId="3965665847" sldId="337"/>
            <ac:spMk id="2" creationId="{D656C7CB-3F71-4070-AE14-4AFA282A43AA}"/>
          </ac:spMkLst>
        </pc:spChg>
      </pc:sldChg>
      <pc:sldChg chg="modSp mod">
        <pc:chgData name="Stein, Kimberly {PEP}" userId="6edb3286-5649-4865-a956-ddb36ec273b9" providerId="ADAL" clId="{3799B9B0-56DD-D748-AFFD-C39EC7E5CAD2}" dt="2020-07-17T10:48:30.349" v="80" actId="255"/>
        <pc:sldMkLst>
          <pc:docMk/>
          <pc:sldMk cId="3939300702" sldId="338"/>
        </pc:sldMkLst>
        <pc:spChg chg="mod">
          <ac:chgData name="Stein, Kimberly {PEP}" userId="6edb3286-5649-4865-a956-ddb36ec273b9" providerId="ADAL" clId="{3799B9B0-56DD-D748-AFFD-C39EC7E5CAD2}" dt="2020-07-17T10:48:30.349" v="80" actId="255"/>
          <ac:spMkLst>
            <pc:docMk/>
            <pc:sldMk cId="3939300702" sldId="338"/>
            <ac:spMk id="7" creationId="{2E55EF88-10A4-44AD-BAD3-49AA62193E70}"/>
          </ac:spMkLst>
        </pc:spChg>
      </pc:sldChg>
      <pc:sldChg chg="modSp mod">
        <pc:chgData name="Stein, Kimberly {PEP}" userId="6edb3286-5649-4865-a956-ddb36ec273b9" providerId="ADAL" clId="{3799B9B0-56DD-D748-AFFD-C39EC7E5CAD2}" dt="2020-07-17T10:48:40.566" v="82" actId="255"/>
        <pc:sldMkLst>
          <pc:docMk/>
          <pc:sldMk cId="2510956126" sldId="339"/>
        </pc:sldMkLst>
        <pc:spChg chg="mod">
          <ac:chgData name="Stein, Kimberly {PEP}" userId="6edb3286-5649-4865-a956-ddb36ec273b9" providerId="ADAL" clId="{3799B9B0-56DD-D748-AFFD-C39EC7E5CAD2}" dt="2020-07-17T10:48:40.566" v="82" actId="255"/>
          <ac:spMkLst>
            <pc:docMk/>
            <pc:sldMk cId="2510956126" sldId="339"/>
            <ac:spMk id="7" creationId="{2E55EF88-10A4-44AD-BAD3-49AA62193E70}"/>
          </ac:spMkLst>
        </pc:spChg>
      </pc:sldChg>
      <pc:sldChg chg="addSp modSp mod">
        <pc:chgData name="Stein, Kimberly {PEP}" userId="6edb3286-5649-4865-a956-ddb36ec273b9" providerId="ADAL" clId="{3799B9B0-56DD-D748-AFFD-C39EC7E5CAD2}" dt="2020-07-17T10:45:07.885" v="75" actId="1076"/>
        <pc:sldMkLst>
          <pc:docMk/>
          <pc:sldMk cId="2755495459" sldId="340"/>
        </pc:sldMkLst>
        <pc:spChg chg="mod">
          <ac:chgData name="Stein, Kimberly {PEP}" userId="6edb3286-5649-4865-a956-ddb36ec273b9" providerId="ADAL" clId="{3799B9B0-56DD-D748-AFFD-C39EC7E5CAD2}" dt="2020-07-17T10:43:58.790" v="3" actId="14100"/>
          <ac:spMkLst>
            <pc:docMk/>
            <pc:sldMk cId="2755495459" sldId="340"/>
            <ac:spMk id="5" creationId="{3B3B6882-0C03-4570-B808-2C4AE18EBD5F}"/>
          </ac:spMkLst>
        </pc:spChg>
        <pc:spChg chg="add mod">
          <ac:chgData name="Stein, Kimberly {PEP}" userId="6edb3286-5649-4865-a956-ddb36ec273b9" providerId="ADAL" clId="{3799B9B0-56DD-D748-AFFD-C39EC7E5CAD2}" dt="2020-07-17T10:45:07.885" v="75" actId="1076"/>
          <ac:spMkLst>
            <pc:docMk/>
            <pc:sldMk cId="2755495459" sldId="340"/>
            <ac:spMk id="7" creationId="{9FC6C409-18FC-A949-A0CA-6696CA0C96F3}"/>
          </ac:spMkLst>
        </pc:spChg>
        <pc:picChg chg="mod">
          <ac:chgData name="Stein, Kimberly {PEP}" userId="6edb3286-5649-4865-a956-ddb36ec273b9" providerId="ADAL" clId="{3799B9B0-56DD-D748-AFFD-C39EC7E5CAD2}" dt="2020-07-17T10:43:52.839" v="1" actId="14100"/>
          <ac:picMkLst>
            <pc:docMk/>
            <pc:sldMk cId="2755495459" sldId="340"/>
            <ac:picMk id="4" creationId="{5EB369D1-F37A-4257-9D27-895D386AA0D3}"/>
          </ac:picMkLst>
        </pc:picChg>
        <pc:picChg chg="add mod">
          <ac:chgData name="Stein, Kimberly {PEP}" userId="6edb3286-5649-4865-a956-ddb36ec273b9" providerId="ADAL" clId="{3799B9B0-56DD-D748-AFFD-C39EC7E5CAD2}" dt="2020-07-17T10:44:10.298" v="9" actId="1076"/>
          <ac:picMkLst>
            <pc:docMk/>
            <pc:sldMk cId="2755495459" sldId="340"/>
            <ac:picMk id="6" creationId="{8A886894-3BE2-694E-AE7F-9C0711CBDB31}"/>
          </ac:picMkLst>
        </pc:picChg>
      </pc:sldChg>
      <pc:sldChg chg="modSp mod">
        <pc:chgData name="Stein, Kimberly {PEP}" userId="6edb3286-5649-4865-a956-ddb36ec273b9" providerId="ADAL" clId="{3799B9B0-56DD-D748-AFFD-C39EC7E5CAD2}" dt="2020-07-17T10:49:30.575" v="89" actId="1076"/>
        <pc:sldMkLst>
          <pc:docMk/>
          <pc:sldMk cId="3412596736" sldId="352"/>
        </pc:sldMkLst>
        <pc:spChg chg="mod">
          <ac:chgData name="Stein, Kimberly {PEP}" userId="6edb3286-5649-4865-a956-ddb36ec273b9" providerId="ADAL" clId="{3799B9B0-56DD-D748-AFFD-C39EC7E5CAD2}" dt="2020-07-17T10:49:30.575" v="89" actId="1076"/>
          <ac:spMkLst>
            <pc:docMk/>
            <pc:sldMk cId="3412596736" sldId="352"/>
            <ac:spMk id="10" creationId="{E6CABF66-553D-415A-8DBC-80C1A17E0189}"/>
          </ac:spMkLst>
        </pc:spChg>
      </pc:sldChg>
      <pc:sldChg chg="modSp mod">
        <pc:chgData name="Stein, Kimberly {PEP}" userId="6edb3286-5649-4865-a956-ddb36ec273b9" providerId="ADAL" clId="{3799B9B0-56DD-D748-AFFD-C39EC7E5CAD2}" dt="2020-07-17T10:49:09.764" v="87" actId="1076"/>
        <pc:sldMkLst>
          <pc:docMk/>
          <pc:sldMk cId="1120207616" sldId="354"/>
        </pc:sldMkLst>
        <pc:spChg chg="mod">
          <ac:chgData name="Stein, Kimberly {PEP}" userId="6edb3286-5649-4865-a956-ddb36ec273b9" providerId="ADAL" clId="{3799B9B0-56DD-D748-AFFD-C39EC7E5CAD2}" dt="2020-07-17T10:48:55.055" v="83" actId="255"/>
          <ac:spMkLst>
            <pc:docMk/>
            <pc:sldMk cId="1120207616" sldId="354"/>
            <ac:spMk id="11" creationId="{61CBBA59-8E63-4447-8628-0B493BC0C872}"/>
          </ac:spMkLst>
        </pc:spChg>
        <pc:spChg chg="mod">
          <ac:chgData name="Stein, Kimberly {PEP}" userId="6edb3286-5649-4865-a956-ddb36ec273b9" providerId="ADAL" clId="{3799B9B0-56DD-D748-AFFD-C39EC7E5CAD2}" dt="2020-07-17T10:49:09.764" v="87" actId="1076"/>
          <ac:spMkLst>
            <pc:docMk/>
            <pc:sldMk cId="1120207616" sldId="354"/>
            <ac:spMk id="12" creationId="{9188663D-CB78-4590-9258-77340EF16226}"/>
          </ac:spMkLst>
        </pc:spChg>
      </pc:sldChg>
      <pc:sldChg chg="modSp mod">
        <pc:chgData name="Stein, Kimberly {PEP}" userId="6edb3286-5649-4865-a956-ddb36ec273b9" providerId="ADAL" clId="{3799B9B0-56DD-D748-AFFD-C39EC7E5CAD2}" dt="2020-07-19T11:56:11.896" v="148" actId="207"/>
        <pc:sldMkLst>
          <pc:docMk/>
          <pc:sldMk cId="2446587056" sldId="360"/>
        </pc:sldMkLst>
        <pc:spChg chg="mod">
          <ac:chgData name="Stein, Kimberly {PEP}" userId="6edb3286-5649-4865-a956-ddb36ec273b9" providerId="ADAL" clId="{3799B9B0-56DD-D748-AFFD-C39EC7E5CAD2}" dt="2020-07-19T11:56:11.896" v="148" actId="207"/>
          <ac:spMkLst>
            <pc:docMk/>
            <pc:sldMk cId="2446587056" sldId="360"/>
            <ac:spMk id="2" creationId="{915E28A8-6F83-4183-A458-6871DAAB3CAC}"/>
          </ac:spMkLst>
        </pc:spChg>
        <pc:spChg chg="mod">
          <ac:chgData name="Stein, Kimberly {PEP}" userId="6edb3286-5649-4865-a956-ddb36ec273b9" providerId="ADAL" clId="{3799B9B0-56DD-D748-AFFD-C39EC7E5CAD2}" dt="2020-07-19T11:56:02.356" v="145" actId="20577"/>
          <ac:spMkLst>
            <pc:docMk/>
            <pc:sldMk cId="2446587056" sldId="360"/>
            <ac:spMk id="10" creationId="{54E8F9B9-39FB-43BB-B20C-354CBB5C978A}"/>
          </ac:spMkLst>
        </pc:spChg>
      </pc:sldChg>
      <pc:sldChg chg="modSp mod">
        <pc:chgData name="Stein, Kimberly {PEP}" userId="6edb3286-5649-4865-a956-ddb36ec273b9" providerId="ADAL" clId="{3799B9B0-56DD-D748-AFFD-C39EC7E5CAD2}" dt="2020-07-19T12:05:07.974" v="348" actId="1076"/>
        <pc:sldMkLst>
          <pc:docMk/>
          <pc:sldMk cId="849472058" sldId="362"/>
        </pc:sldMkLst>
        <pc:spChg chg="mod">
          <ac:chgData name="Stein, Kimberly {PEP}" userId="6edb3286-5649-4865-a956-ddb36ec273b9" providerId="ADAL" clId="{3799B9B0-56DD-D748-AFFD-C39EC7E5CAD2}" dt="2020-07-19T12:05:07.974" v="348" actId="1076"/>
          <ac:spMkLst>
            <pc:docMk/>
            <pc:sldMk cId="849472058" sldId="362"/>
            <ac:spMk id="2" creationId="{C513B294-C6CD-4DAB-B5EE-B226DF1100C4}"/>
          </ac:spMkLst>
        </pc:spChg>
      </pc:sldChg>
      <pc:sldChg chg="modSp mod">
        <pc:chgData name="Stein, Kimberly {PEP}" userId="6edb3286-5649-4865-a956-ddb36ec273b9" providerId="ADAL" clId="{3799B9B0-56DD-D748-AFFD-C39EC7E5CAD2}" dt="2020-07-19T12:05:20.925" v="351" actId="1076"/>
        <pc:sldMkLst>
          <pc:docMk/>
          <pc:sldMk cId="473534838" sldId="363"/>
        </pc:sldMkLst>
        <pc:spChg chg="mod">
          <ac:chgData name="Stein, Kimberly {PEP}" userId="6edb3286-5649-4865-a956-ddb36ec273b9" providerId="ADAL" clId="{3799B9B0-56DD-D748-AFFD-C39EC7E5CAD2}" dt="2020-07-19T12:05:20.925" v="351" actId="1076"/>
          <ac:spMkLst>
            <pc:docMk/>
            <pc:sldMk cId="473534838" sldId="363"/>
            <ac:spMk id="2" creationId="{75B46B88-565E-4ACD-8279-CAEF6D9ED07F}"/>
          </ac:spMkLst>
        </pc:spChg>
      </pc:sldChg>
      <pc:sldChg chg="modSp mod">
        <pc:chgData name="Stein, Kimberly {PEP}" userId="6edb3286-5649-4865-a956-ddb36ec273b9" providerId="ADAL" clId="{3799B9B0-56DD-D748-AFFD-C39EC7E5CAD2}" dt="2020-07-17T10:50:50.538" v="91" actId="1076"/>
        <pc:sldMkLst>
          <pc:docMk/>
          <pc:sldMk cId="4062493808" sldId="364"/>
        </pc:sldMkLst>
        <pc:spChg chg="mod">
          <ac:chgData name="Stein, Kimberly {PEP}" userId="6edb3286-5649-4865-a956-ddb36ec273b9" providerId="ADAL" clId="{3799B9B0-56DD-D748-AFFD-C39EC7E5CAD2}" dt="2020-07-17T10:50:50.538" v="91" actId="1076"/>
          <ac:spMkLst>
            <pc:docMk/>
            <pc:sldMk cId="4062493808" sldId="364"/>
            <ac:spMk id="5" creationId="{076520B0-AA1D-46A4-998A-87F0A73F64E9}"/>
          </ac:spMkLst>
        </pc:spChg>
      </pc:sldChg>
      <pc:sldChg chg="addSp delSp modSp add mod">
        <pc:chgData name="Stein, Kimberly {PEP}" userId="6edb3286-5649-4865-a956-ddb36ec273b9" providerId="ADAL" clId="{3799B9B0-56DD-D748-AFFD-C39EC7E5CAD2}" dt="2020-07-17T10:55:24.104" v="119" actId="962"/>
        <pc:sldMkLst>
          <pc:docMk/>
          <pc:sldMk cId="1050099255" sldId="372"/>
        </pc:sldMkLst>
        <pc:spChg chg="del">
          <ac:chgData name="Stein, Kimberly {PEP}" userId="6edb3286-5649-4865-a956-ddb36ec273b9" providerId="ADAL" clId="{3799B9B0-56DD-D748-AFFD-C39EC7E5CAD2}" dt="2020-07-17T10:53:48.373" v="105" actId="478"/>
          <ac:spMkLst>
            <pc:docMk/>
            <pc:sldMk cId="1050099255" sldId="372"/>
            <ac:spMk id="2" creationId="{254AD9F9-1775-9147-95C9-C61203D5CA3F}"/>
          </ac:spMkLst>
        </pc:spChg>
        <pc:spChg chg="mod">
          <ac:chgData name="Stein, Kimberly {PEP}" userId="6edb3286-5649-4865-a956-ddb36ec273b9" providerId="ADAL" clId="{3799B9B0-56DD-D748-AFFD-C39EC7E5CAD2}" dt="2020-07-17T10:54:34.655" v="116" actId="2710"/>
          <ac:spMkLst>
            <pc:docMk/>
            <pc:sldMk cId="1050099255" sldId="372"/>
            <ac:spMk id="3" creationId="{15E0C5A1-95CC-A84E-8A1D-3FB1CEF0CE06}"/>
          </ac:spMkLst>
        </pc:spChg>
        <pc:spChg chg="del">
          <ac:chgData name="Stein, Kimberly {PEP}" userId="6edb3286-5649-4865-a956-ddb36ec273b9" providerId="ADAL" clId="{3799B9B0-56DD-D748-AFFD-C39EC7E5CAD2}" dt="2020-07-17T10:53:25.893" v="101"/>
          <ac:spMkLst>
            <pc:docMk/>
            <pc:sldMk cId="1050099255" sldId="372"/>
            <ac:spMk id="4" creationId="{AB25CD58-6110-064A-85E2-0CBA85E9D1D0}"/>
          </ac:spMkLst>
        </pc:spChg>
        <pc:spChg chg="add del mod">
          <ac:chgData name="Stein, Kimberly {PEP}" userId="6edb3286-5649-4865-a956-ddb36ec273b9" providerId="ADAL" clId="{3799B9B0-56DD-D748-AFFD-C39EC7E5CAD2}" dt="2020-07-17T10:55:22.686" v="117"/>
          <ac:spMkLst>
            <pc:docMk/>
            <pc:sldMk cId="1050099255" sldId="372"/>
            <ac:spMk id="8" creationId="{9EBE4EC5-0DA0-B94C-8FEE-CF538B8CF3B1}"/>
          </ac:spMkLst>
        </pc:spChg>
        <pc:picChg chg="add del mod">
          <ac:chgData name="Stein, Kimberly {PEP}" userId="6edb3286-5649-4865-a956-ddb36ec273b9" providerId="ADAL" clId="{3799B9B0-56DD-D748-AFFD-C39EC7E5CAD2}" dt="2020-07-17T10:53:41.681" v="104" actId="478"/>
          <ac:picMkLst>
            <pc:docMk/>
            <pc:sldMk cId="1050099255" sldId="372"/>
            <ac:picMk id="6" creationId="{24D88FC2-C043-5F41-AA01-287CA4462B30}"/>
          </ac:picMkLst>
        </pc:picChg>
        <pc:picChg chg="add mod">
          <ac:chgData name="Stein, Kimberly {PEP}" userId="6edb3286-5649-4865-a956-ddb36ec273b9" providerId="ADAL" clId="{3799B9B0-56DD-D748-AFFD-C39EC7E5CAD2}" dt="2020-07-17T10:55:24.104" v="119" actId="962"/>
          <ac:picMkLst>
            <pc:docMk/>
            <pc:sldMk cId="1050099255" sldId="372"/>
            <ac:picMk id="10" creationId="{F8A47847-87D6-D247-96C2-ADD48BF0BD27}"/>
          </ac:picMkLst>
        </pc:picChg>
      </pc:sldChg>
      <pc:sldChg chg="modSp mod">
        <pc:chgData name="Stein, Kimberly {PEP}" userId="6edb3286-5649-4865-a956-ddb36ec273b9" providerId="ADAL" clId="{3799B9B0-56DD-D748-AFFD-C39EC7E5CAD2}" dt="2020-07-19T11:55:27.120" v="137" actId="14100"/>
        <pc:sldMkLst>
          <pc:docMk/>
          <pc:sldMk cId="1129625477" sldId="375"/>
        </pc:sldMkLst>
        <pc:spChg chg="mod">
          <ac:chgData name="Stein, Kimberly {PEP}" userId="6edb3286-5649-4865-a956-ddb36ec273b9" providerId="ADAL" clId="{3799B9B0-56DD-D748-AFFD-C39EC7E5CAD2}" dt="2020-07-19T11:55:27.120" v="137" actId="14100"/>
          <ac:spMkLst>
            <pc:docMk/>
            <pc:sldMk cId="1129625477" sldId="375"/>
            <ac:spMk id="2" creationId="{8C792C97-EE4F-4A7D-94D9-003BA5523228}"/>
          </ac:spMkLst>
        </pc:spChg>
        <pc:spChg chg="mod">
          <ac:chgData name="Stein, Kimberly {PEP}" userId="6edb3286-5649-4865-a956-ddb36ec273b9" providerId="ADAL" clId="{3799B9B0-56DD-D748-AFFD-C39EC7E5CAD2}" dt="2020-07-19T11:55:11.367" v="132" actId="20577"/>
          <ac:spMkLst>
            <pc:docMk/>
            <pc:sldMk cId="1129625477" sldId="375"/>
            <ac:spMk id="4" creationId="{5472870E-5364-4573-B1A6-0A16B835F9FD}"/>
          </ac:spMkLst>
        </pc:spChg>
      </pc:sldChg>
      <pc:sldChg chg="add del">
        <pc:chgData name="Stein, Kimberly {PEP}" userId="6edb3286-5649-4865-a956-ddb36ec273b9" providerId="ADAL" clId="{3799B9B0-56DD-D748-AFFD-C39EC7E5CAD2}" dt="2020-07-19T11:57:41.289" v="159" actId="2696"/>
        <pc:sldMkLst>
          <pc:docMk/>
          <pc:sldMk cId="1702614533" sldId="376"/>
        </pc:sldMkLst>
      </pc:sldChg>
      <pc:sldChg chg="addSp delSp modSp add mod">
        <pc:chgData name="Stein, Kimberly {PEP}" userId="6edb3286-5649-4865-a956-ddb36ec273b9" providerId="ADAL" clId="{3799B9B0-56DD-D748-AFFD-C39EC7E5CAD2}" dt="2020-07-19T12:04:14.764" v="343" actId="1076"/>
        <pc:sldMkLst>
          <pc:docMk/>
          <pc:sldMk cId="3987150647" sldId="376"/>
        </pc:sldMkLst>
        <pc:spChg chg="mod">
          <ac:chgData name="Stein, Kimberly {PEP}" userId="6edb3286-5649-4865-a956-ddb36ec273b9" providerId="ADAL" clId="{3799B9B0-56DD-D748-AFFD-C39EC7E5CAD2}" dt="2020-07-19T11:57:54.637" v="180" actId="20577"/>
          <ac:spMkLst>
            <pc:docMk/>
            <pc:sldMk cId="3987150647" sldId="376"/>
            <ac:spMk id="2" creationId="{DD309FDD-AA41-894A-B405-F3467253631C}"/>
          </ac:spMkLst>
        </pc:spChg>
        <pc:spChg chg="del">
          <ac:chgData name="Stein, Kimberly {PEP}" userId="6edb3286-5649-4865-a956-ddb36ec273b9" providerId="ADAL" clId="{3799B9B0-56DD-D748-AFFD-C39EC7E5CAD2}" dt="2020-07-19T11:58:14.609" v="182" actId="478"/>
          <ac:spMkLst>
            <pc:docMk/>
            <pc:sldMk cId="3987150647" sldId="376"/>
            <ac:spMk id="3" creationId="{12A9E166-74BC-644B-85B4-3CBFEE7C8BC9}"/>
          </ac:spMkLst>
        </pc:spChg>
        <pc:spChg chg="add mod">
          <ac:chgData name="Stein, Kimberly {PEP}" userId="6edb3286-5649-4865-a956-ddb36ec273b9" providerId="ADAL" clId="{3799B9B0-56DD-D748-AFFD-C39EC7E5CAD2}" dt="2020-07-19T12:03:51.153" v="339" actId="1076"/>
          <ac:spMkLst>
            <pc:docMk/>
            <pc:sldMk cId="3987150647" sldId="376"/>
            <ac:spMk id="4" creationId="{C5DA78A2-293B-3448-A1C0-90BE9DE49F3C}"/>
          </ac:spMkLst>
        </pc:spChg>
        <pc:spChg chg="add mod">
          <ac:chgData name="Stein, Kimberly {PEP}" userId="6edb3286-5649-4865-a956-ddb36ec273b9" providerId="ADAL" clId="{3799B9B0-56DD-D748-AFFD-C39EC7E5CAD2}" dt="2020-07-19T12:02:01.569" v="319" actId="120"/>
          <ac:spMkLst>
            <pc:docMk/>
            <pc:sldMk cId="3987150647" sldId="376"/>
            <ac:spMk id="5" creationId="{0477CEA1-EDBA-7E49-B3AE-828DC5E3165F}"/>
          </ac:spMkLst>
        </pc:spChg>
        <pc:spChg chg="add mod">
          <ac:chgData name="Stein, Kimberly {PEP}" userId="6edb3286-5649-4865-a956-ddb36ec273b9" providerId="ADAL" clId="{3799B9B0-56DD-D748-AFFD-C39EC7E5CAD2}" dt="2020-07-19T12:02:12.297" v="320" actId="1076"/>
          <ac:spMkLst>
            <pc:docMk/>
            <pc:sldMk cId="3987150647" sldId="376"/>
            <ac:spMk id="6" creationId="{80953F3E-2A5E-1742-807A-1F22A8AA0A96}"/>
          </ac:spMkLst>
        </pc:spChg>
        <pc:spChg chg="add mod">
          <ac:chgData name="Stein, Kimberly {PEP}" userId="6edb3286-5649-4865-a956-ddb36ec273b9" providerId="ADAL" clId="{3799B9B0-56DD-D748-AFFD-C39EC7E5CAD2}" dt="2020-07-19T12:02:01.569" v="319" actId="120"/>
          <ac:spMkLst>
            <pc:docMk/>
            <pc:sldMk cId="3987150647" sldId="376"/>
            <ac:spMk id="7" creationId="{41AC4C23-673B-2B4D-8DAA-D0B43BDB7E28}"/>
          </ac:spMkLst>
        </pc:spChg>
        <pc:spChg chg="add mod">
          <ac:chgData name="Stein, Kimberly {PEP}" userId="6edb3286-5649-4865-a956-ddb36ec273b9" providerId="ADAL" clId="{3799B9B0-56DD-D748-AFFD-C39EC7E5CAD2}" dt="2020-07-19T12:02:15.706" v="321" actId="1076"/>
          <ac:spMkLst>
            <pc:docMk/>
            <pc:sldMk cId="3987150647" sldId="376"/>
            <ac:spMk id="8" creationId="{A43330EA-A33C-E346-88DB-1305D6C6E523}"/>
          </ac:spMkLst>
        </pc:spChg>
        <pc:spChg chg="add mod">
          <ac:chgData name="Stein, Kimberly {PEP}" userId="6edb3286-5649-4865-a956-ddb36ec273b9" providerId="ADAL" clId="{3799B9B0-56DD-D748-AFFD-C39EC7E5CAD2}" dt="2020-07-19T12:02:01.569" v="319" actId="120"/>
          <ac:spMkLst>
            <pc:docMk/>
            <pc:sldMk cId="3987150647" sldId="376"/>
            <ac:spMk id="9" creationId="{FA4F5D5C-6AD4-9C47-B106-02EB24EC92D1}"/>
          </ac:spMkLst>
        </pc:spChg>
        <pc:spChg chg="add mod">
          <ac:chgData name="Stein, Kimberly {PEP}" userId="6edb3286-5649-4865-a956-ddb36ec273b9" providerId="ADAL" clId="{3799B9B0-56DD-D748-AFFD-C39EC7E5CAD2}" dt="2020-07-19T12:02:19.159" v="322" actId="1076"/>
          <ac:spMkLst>
            <pc:docMk/>
            <pc:sldMk cId="3987150647" sldId="376"/>
            <ac:spMk id="10" creationId="{69BB7B3D-13E4-D740-9326-43AC8CF47D98}"/>
          </ac:spMkLst>
        </pc:spChg>
        <pc:spChg chg="add mod">
          <ac:chgData name="Stein, Kimberly {PEP}" userId="6edb3286-5649-4865-a956-ddb36ec273b9" providerId="ADAL" clId="{3799B9B0-56DD-D748-AFFD-C39EC7E5CAD2}" dt="2020-07-19T12:04:11.307" v="342" actId="1076"/>
          <ac:spMkLst>
            <pc:docMk/>
            <pc:sldMk cId="3987150647" sldId="376"/>
            <ac:spMk id="14" creationId="{DC69841A-B1E6-3F42-8563-77DEDA676D9F}"/>
          </ac:spMkLst>
        </pc:spChg>
        <pc:spChg chg="add mod">
          <ac:chgData name="Stein, Kimberly {PEP}" userId="6edb3286-5649-4865-a956-ddb36ec273b9" providerId="ADAL" clId="{3799B9B0-56DD-D748-AFFD-C39EC7E5CAD2}" dt="2020-07-19T12:04:14.764" v="343" actId="1076"/>
          <ac:spMkLst>
            <pc:docMk/>
            <pc:sldMk cId="3987150647" sldId="376"/>
            <ac:spMk id="15" creationId="{743F412B-56AF-5544-8983-9D9CAFB4CC30}"/>
          </ac:spMkLst>
        </pc:spChg>
        <pc:spChg chg="add mod">
          <ac:chgData name="Stein, Kimberly {PEP}" userId="6edb3286-5649-4865-a956-ddb36ec273b9" providerId="ADAL" clId="{3799B9B0-56DD-D748-AFFD-C39EC7E5CAD2}" dt="2020-07-19T12:04:03.696" v="341" actId="14100"/>
          <ac:spMkLst>
            <pc:docMk/>
            <pc:sldMk cId="3987150647" sldId="376"/>
            <ac:spMk id="16" creationId="{29487591-F538-8047-9131-B234FA91944B}"/>
          </ac:spMkLst>
        </pc:spChg>
        <pc:spChg chg="add mod">
          <ac:chgData name="Stein, Kimberly {PEP}" userId="6edb3286-5649-4865-a956-ddb36ec273b9" providerId="ADAL" clId="{3799B9B0-56DD-D748-AFFD-C39EC7E5CAD2}" dt="2020-07-19T12:04:03.696" v="341" actId="14100"/>
          <ac:spMkLst>
            <pc:docMk/>
            <pc:sldMk cId="3987150647" sldId="376"/>
            <ac:spMk id="17" creationId="{9E0069AD-F1FE-2648-AC85-58AB0C513FF6}"/>
          </ac:spMkLst>
        </pc:spChg>
        <pc:spChg chg="add mod">
          <ac:chgData name="Stein, Kimberly {PEP}" userId="6edb3286-5649-4865-a956-ddb36ec273b9" providerId="ADAL" clId="{3799B9B0-56DD-D748-AFFD-C39EC7E5CAD2}" dt="2020-07-19T12:04:03.696" v="341" actId="14100"/>
          <ac:spMkLst>
            <pc:docMk/>
            <pc:sldMk cId="3987150647" sldId="376"/>
            <ac:spMk id="18" creationId="{2225B636-FCF9-B943-83FF-3648498450BE}"/>
          </ac:spMkLst>
        </pc:spChg>
        <pc:grpChg chg="add mod">
          <ac:chgData name="Stein, Kimberly {PEP}" userId="6edb3286-5649-4865-a956-ddb36ec273b9" providerId="ADAL" clId="{3799B9B0-56DD-D748-AFFD-C39EC7E5CAD2}" dt="2020-07-19T12:02:27.075" v="323" actId="552"/>
          <ac:grpSpMkLst>
            <pc:docMk/>
            <pc:sldMk cId="3987150647" sldId="376"/>
            <ac:grpSpMk id="11" creationId="{1011F727-565A-AF4B-A041-E52E03D8312E}"/>
          </ac:grpSpMkLst>
        </pc:grpChg>
        <pc:grpChg chg="add mod">
          <ac:chgData name="Stein, Kimberly {PEP}" userId="6edb3286-5649-4865-a956-ddb36ec273b9" providerId="ADAL" clId="{3799B9B0-56DD-D748-AFFD-C39EC7E5CAD2}" dt="2020-07-19T12:02:31.702" v="324" actId="465"/>
          <ac:grpSpMkLst>
            <pc:docMk/>
            <pc:sldMk cId="3987150647" sldId="376"/>
            <ac:grpSpMk id="12" creationId="{4DC39B96-C6CB-C940-8A01-E0F70FAC0AE9}"/>
          </ac:grpSpMkLst>
        </pc:grpChg>
        <pc:grpChg chg="add mod">
          <ac:chgData name="Stein, Kimberly {PEP}" userId="6edb3286-5649-4865-a956-ddb36ec273b9" providerId="ADAL" clId="{3799B9B0-56DD-D748-AFFD-C39EC7E5CAD2}" dt="2020-07-19T12:02:27.075" v="323" actId="552"/>
          <ac:grpSpMkLst>
            <pc:docMk/>
            <pc:sldMk cId="3987150647" sldId="376"/>
            <ac:grpSpMk id="13" creationId="{21E2F54A-8E5F-4042-B6BF-BF4655E9DC58}"/>
          </ac:grpSpMkLst>
        </pc:grpChg>
      </pc:sldChg>
    </pc:docChg>
  </pc:docChgLst>
  <pc:docChgLst>
    <pc:chgData name="STINMAN, SARAH {PEP}" userId="7ba4b78f-fa27-4e6d-aa4f-40599a67c64c" providerId="ADAL" clId="{C756CB5B-DE8D-418B-A4AF-319DB4748E07}"/>
    <pc:docChg chg="undo custSel addSld delSld modSld">
      <pc:chgData name="STINMAN, SARAH {PEP}" userId="7ba4b78f-fa27-4e6d-aa4f-40599a67c64c" providerId="ADAL" clId="{C756CB5B-DE8D-418B-A4AF-319DB4748E07}" dt="2020-07-16T15:39:21.102" v="334" actId="2696"/>
      <pc:docMkLst>
        <pc:docMk/>
      </pc:docMkLst>
      <pc:sldChg chg="del">
        <pc:chgData name="STINMAN, SARAH {PEP}" userId="7ba4b78f-fa27-4e6d-aa4f-40599a67c64c" providerId="ADAL" clId="{C756CB5B-DE8D-418B-A4AF-319DB4748E07}" dt="2020-07-16T15:30:32.687" v="35" actId="2696"/>
        <pc:sldMkLst>
          <pc:docMk/>
          <pc:sldMk cId="317110886" sldId="271"/>
        </pc:sldMkLst>
      </pc:sldChg>
      <pc:sldChg chg="modSp">
        <pc:chgData name="STINMAN, SARAH {PEP}" userId="7ba4b78f-fa27-4e6d-aa4f-40599a67c64c" providerId="ADAL" clId="{C756CB5B-DE8D-418B-A4AF-319DB4748E07}" dt="2020-07-16T15:31:30.709" v="62" actId="1076"/>
        <pc:sldMkLst>
          <pc:docMk/>
          <pc:sldMk cId="3607359327" sldId="272"/>
        </pc:sldMkLst>
        <pc:spChg chg="mod">
          <ac:chgData name="STINMAN, SARAH {PEP}" userId="7ba4b78f-fa27-4e6d-aa4f-40599a67c64c" providerId="ADAL" clId="{C756CB5B-DE8D-418B-A4AF-319DB4748E07}" dt="2020-07-16T15:31:30.709" v="62" actId="1076"/>
          <ac:spMkLst>
            <pc:docMk/>
            <pc:sldMk cId="3607359327" sldId="272"/>
            <ac:spMk id="7" creationId="{2FC9174D-8C0E-48C5-88DB-4C1C52A575ED}"/>
          </ac:spMkLst>
        </pc:spChg>
      </pc:sldChg>
      <pc:sldChg chg="delSp">
        <pc:chgData name="STINMAN, SARAH {PEP}" userId="7ba4b78f-fa27-4e6d-aa4f-40599a67c64c" providerId="ADAL" clId="{C756CB5B-DE8D-418B-A4AF-319DB4748E07}" dt="2020-07-16T15:31:18.232" v="58" actId="478"/>
        <pc:sldMkLst>
          <pc:docMk/>
          <pc:sldMk cId="611265027" sldId="280"/>
        </pc:sldMkLst>
        <pc:spChg chg="del">
          <ac:chgData name="STINMAN, SARAH {PEP}" userId="7ba4b78f-fa27-4e6d-aa4f-40599a67c64c" providerId="ADAL" clId="{C756CB5B-DE8D-418B-A4AF-319DB4748E07}" dt="2020-07-16T15:31:18.232" v="58" actId="478"/>
          <ac:spMkLst>
            <pc:docMk/>
            <pc:sldMk cId="611265027" sldId="280"/>
            <ac:spMk id="5" creationId="{45471928-9C07-46A8-A812-D81D0C62F560}"/>
          </ac:spMkLst>
        </pc:spChg>
      </pc:sldChg>
      <pc:sldChg chg="del">
        <pc:chgData name="STINMAN, SARAH {PEP}" userId="7ba4b78f-fa27-4e6d-aa4f-40599a67c64c" providerId="ADAL" clId="{C756CB5B-DE8D-418B-A4AF-319DB4748E07}" dt="2020-07-16T15:31:04.574" v="57" actId="2696"/>
        <pc:sldMkLst>
          <pc:docMk/>
          <pc:sldMk cId="3645433927" sldId="283"/>
        </pc:sldMkLst>
      </pc:sldChg>
      <pc:sldChg chg="del">
        <pc:chgData name="STINMAN, SARAH {PEP}" userId="7ba4b78f-fa27-4e6d-aa4f-40599a67c64c" providerId="ADAL" clId="{C756CB5B-DE8D-418B-A4AF-319DB4748E07}" dt="2020-07-16T15:39:21.102" v="334" actId="2696"/>
        <pc:sldMkLst>
          <pc:docMk/>
          <pc:sldMk cId="3354608317" sldId="285"/>
        </pc:sldMkLst>
      </pc:sldChg>
      <pc:sldChg chg="del">
        <pc:chgData name="STINMAN, SARAH {PEP}" userId="7ba4b78f-fa27-4e6d-aa4f-40599a67c64c" providerId="ADAL" clId="{C756CB5B-DE8D-418B-A4AF-319DB4748E07}" dt="2020-07-16T15:36:51.462" v="236" actId="2696"/>
        <pc:sldMkLst>
          <pc:docMk/>
          <pc:sldMk cId="3237755105" sldId="291"/>
        </pc:sldMkLst>
      </pc:sldChg>
      <pc:sldChg chg="del">
        <pc:chgData name="STINMAN, SARAH {PEP}" userId="7ba4b78f-fa27-4e6d-aa4f-40599a67c64c" providerId="ADAL" clId="{C756CB5B-DE8D-418B-A4AF-319DB4748E07}" dt="2020-07-16T15:38:44.237" v="327" actId="2696"/>
        <pc:sldMkLst>
          <pc:docMk/>
          <pc:sldMk cId="3839678329" sldId="292"/>
        </pc:sldMkLst>
      </pc:sldChg>
      <pc:sldChg chg="modSp">
        <pc:chgData name="STINMAN, SARAH {PEP}" userId="7ba4b78f-fa27-4e6d-aa4f-40599a67c64c" providerId="ADAL" clId="{C756CB5B-DE8D-418B-A4AF-319DB4748E07}" dt="2020-07-16T15:33:23.428" v="110" actId="255"/>
        <pc:sldMkLst>
          <pc:docMk/>
          <pc:sldMk cId="662021036" sldId="303"/>
        </pc:sldMkLst>
        <pc:spChg chg="mod">
          <ac:chgData name="STINMAN, SARAH {PEP}" userId="7ba4b78f-fa27-4e6d-aa4f-40599a67c64c" providerId="ADAL" clId="{C756CB5B-DE8D-418B-A4AF-319DB4748E07}" dt="2020-07-16T15:33:23.428" v="110" actId="255"/>
          <ac:spMkLst>
            <pc:docMk/>
            <pc:sldMk cId="662021036" sldId="303"/>
            <ac:spMk id="6" creationId="{1B946980-C0B0-4BC3-8DFC-D67BDEFE75BE}"/>
          </ac:spMkLst>
        </pc:spChg>
      </pc:sldChg>
      <pc:sldChg chg="modSp">
        <pc:chgData name="STINMAN, SARAH {PEP}" userId="7ba4b78f-fa27-4e6d-aa4f-40599a67c64c" providerId="ADAL" clId="{C756CB5B-DE8D-418B-A4AF-319DB4748E07}" dt="2020-07-16T15:38:25.682" v="295" actId="1076"/>
        <pc:sldMkLst>
          <pc:docMk/>
          <pc:sldMk cId="2320086855" sldId="310"/>
        </pc:sldMkLst>
        <pc:spChg chg="mod">
          <ac:chgData name="STINMAN, SARAH {PEP}" userId="7ba4b78f-fa27-4e6d-aa4f-40599a67c64c" providerId="ADAL" clId="{C756CB5B-DE8D-418B-A4AF-319DB4748E07}" dt="2020-07-16T15:38:25.682" v="295" actId="1076"/>
          <ac:spMkLst>
            <pc:docMk/>
            <pc:sldMk cId="2320086855" sldId="310"/>
            <ac:spMk id="14" creationId="{8E9AA040-C186-4A14-B95F-1E72C07F9681}"/>
          </ac:spMkLst>
        </pc:spChg>
      </pc:sldChg>
      <pc:sldChg chg="del">
        <pc:chgData name="STINMAN, SARAH {PEP}" userId="7ba4b78f-fa27-4e6d-aa4f-40599a67c64c" providerId="ADAL" clId="{C756CB5B-DE8D-418B-A4AF-319DB4748E07}" dt="2020-07-16T15:37:14.477" v="265" actId="2696"/>
        <pc:sldMkLst>
          <pc:docMk/>
          <pc:sldMk cId="192727181" sldId="329"/>
        </pc:sldMkLst>
      </pc:sldChg>
      <pc:sldChg chg="modSp">
        <pc:chgData name="STINMAN, SARAH {PEP}" userId="7ba4b78f-fa27-4e6d-aa4f-40599a67c64c" providerId="ADAL" clId="{C756CB5B-DE8D-418B-A4AF-319DB4748E07}" dt="2020-07-16T15:36:34.732" v="214" actId="14861"/>
        <pc:sldMkLst>
          <pc:docMk/>
          <pc:sldMk cId="1435425246" sldId="330"/>
        </pc:sldMkLst>
        <pc:graphicFrameChg chg="mod">
          <ac:chgData name="STINMAN, SARAH {PEP}" userId="7ba4b78f-fa27-4e6d-aa4f-40599a67c64c" providerId="ADAL" clId="{C756CB5B-DE8D-418B-A4AF-319DB4748E07}" dt="2020-07-16T15:36:34.732" v="214" actId="14861"/>
          <ac:graphicFrameMkLst>
            <pc:docMk/>
            <pc:sldMk cId="1435425246" sldId="330"/>
            <ac:graphicFrameMk id="6" creationId="{3C27C471-D93F-4D3C-B98D-3E90C8DCD6CB}"/>
          </ac:graphicFrameMkLst>
        </pc:graphicFrameChg>
      </pc:sldChg>
      <pc:sldChg chg="modSp">
        <pc:chgData name="STINMAN, SARAH {PEP}" userId="7ba4b78f-fa27-4e6d-aa4f-40599a67c64c" providerId="ADAL" clId="{C756CB5B-DE8D-418B-A4AF-319DB4748E07}" dt="2020-07-16T15:38:04.291" v="290" actId="1076"/>
        <pc:sldMkLst>
          <pc:docMk/>
          <pc:sldMk cId="616607802" sldId="334"/>
        </pc:sldMkLst>
        <pc:spChg chg="mod">
          <ac:chgData name="STINMAN, SARAH {PEP}" userId="7ba4b78f-fa27-4e6d-aa4f-40599a67c64c" providerId="ADAL" clId="{C756CB5B-DE8D-418B-A4AF-319DB4748E07}" dt="2020-07-16T15:38:04.291" v="290" actId="1076"/>
          <ac:spMkLst>
            <pc:docMk/>
            <pc:sldMk cId="616607802" sldId="334"/>
            <ac:spMk id="4" creationId="{BBBA09EA-5D78-4AD8-BEFA-8E87B90089C2}"/>
          </ac:spMkLst>
        </pc:spChg>
      </pc:sldChg>
      <pc:sldChg chg="modSp">
        <pc:chgData name="STINMAN, SARAH {PEP}" userId="7ba4b78f-fa27-4e6d-aa4f-40599a67c64c" providerId="ADAL" clId="{C756CB5B-DE8D-418B-A4AF-319DB4748E07}" dt="2020-07-16T15:31:59.880" v="70" actId="1035"/>
        <pc:sldMkLst>
          <pc:docMk/>
          <pc:sldMk cId="3086339825" sldId="336"/>
        </pc:sldMkLst>
        <pc:spChg chg="mod">
          <ac:chgData name="STINMAN, SARAH {PEP}" userId="7ba4b78f-fa27-4e6d-aa4f-40599a67c64c" providerId="ADAL" clId="{C756CB5B-DE8D-418B-A4AF-319DB4748E07}" dt="2020-07-16T15:31:59.880" v="70" actId="1035"/>
          <ac:spMkLst>
            <pc:docMk/>
            <pc:sldMk cId="3086339825" sldId="336"/>
            <ac:spMk id="7" creationId="{2E55EF88-10A4-44AD-BAD3-49AA62193E70}"/>
          </ac:spMkLst>
        </pc:spChg>
      </pc:sldChg>
      <pc:sldChg chg="modSp">
        <pc:chgData name="STINMAN, SARAH {PEP}" userId="7ba4b78f-fa27-4e6d-aa4f-40599a67c64c" providerId="ADAL" clId="{C756CB5B-DE8D-418B-A4AF-319DB4748E07}" dt="2020-07-16T15:32:18.628" v="77" actId="1076"/>
        <pc:sldMkLst>
          <pc:docMk/>
          <pc:sldMk cId="3939300702" sldId="338"/>
        </pc:sldMkLst>
        <pc:spChg chg="mod">
          <ac:chgData name="STINMAN, SARAH {PEP}" userId="7ba4b78f-fa27-4e6d-aa4f-40599a67c64c" providerId="ADAL" clId="{C756CB5B-DE8D-418B-A4AF-319DB4748E07}" dt="2020-07-16T15:32:18.628" v="77" actId="1076"/>
          <ac:spMkLst>
            <pc:docMk/>
            <pc:sldMk cId="3939300702" sldId="338"/>
            <ac:spMk id="7" creationId="{2E55EF88-10A4-44AD-BAD3-49AA62193E70}"/>
          </ac:spMkLst>
        </pc:spChg>
      </pc:sldChg>
      <pc:sldChg chg="modSp">
        <pc:chgData name="STINMAN, SARAH {PEP}" userId="7ba4b78f-fa27-4e6d-aa4f-40599a67c64c" providerId="ADAL" clId="{C756CB5B-DE8D-418B-A4AF-319DB4748E07}" dt="2020-07-16T15:32:30.946" v="84" actId="1076"/>
        <pc:sldMkLst>
          <pc:docMk/>
          <pc:sldMk cId="2510956126" sldId="339"/>
        </pc:sldMkLst>
        <pc:spChg chg="mod">
          <ac:chgData name="STINMAN, SARAH {PEP}" userId="7ba4b78f-fa27-4e6d-aa4f-40599a67c64c" providerId="ADAL" clId="{C756CB5B-DE8D-418B-A4AF-319DB4748E07}" dt="2020-07-16T15:32:30.946" v="84" actId="1076"/>
          <ac:spMkLst>
            <pc:docMk/>
            <pc:sldMk cId="2510956126" sldId="339"/>
            <ac:spMk id="7" creationId="{2E55EF88-10A4-44AD-BAD3-49AA62193E70}"/>
          </ac:spMkLst>
        </pc:spChg>
      </pc:sldChg>
      <pc:sldChg chg="modSp">
        <pc:chgData name="STINMAN, SARAH {PEP}" userId="7ba4b78f-fa27-4e6d-aa4f-40599a67c64c" providerId="ADAL" clId="{C756CB5B-DE8D-418B-A4AF-319DB4748E07}" dt="2020-07-16T15:37:26.592" v="270" actId="1076"/>
        <pc:sldMkLst>
          <pc:docMk/>
          <pc:sldMk cId="1636006212" sldId="341"/>
        </pc:sldMkLst>
        <pc:spChg chg="mod">
          <ac:chgData name="STINMAN, SARAH {PEP}" userId="7ba4b78f-fa27-4e6d-aa4f-40599a67c64c" providerId="ADAL" clId="{C756CB5B-DE8D-418B-A4AF-319DB4748E07}" dt="2020-07-16T15:37:26.592" v="270" actId="1076"/>
          <ac:spMkLst>
            <pc:docMk/>
            <pc:sldMk cId="1636006212" sldId="341"/>
            <ac:spMk id="19" creationId="{81A1BC23-5686-4409-A05E-B9CDDB841CC4}"/>
          </ac:spMkLst>
        </pc:spChg>
      </pc:sldChg>
      <pc:sldChg chg="modSp">
        <pc:chgData name="STINMAN, SARAH {PEP}" userId="7ba4b78f-fa27-4e6d-aa4f-40599a67c64c" providerId="ADAL" clId="{C756CB5B-DE8D-418B-A4AF-319DB4748E07}" dt="2020-07-16T15:39:12.443" v="333" actId="1076"/>
        <pc:sldMkLst>
          <pc:docMk/>
          <pc:sldMk cId="1901385866" sldId="342"/>
        </pc:sldMkLst>
        <pc:spChg chg="mod">
          <ac:chgData name="STINMAN, SARAH {PEP}" userId="7ba4b78f-fa27-4e6d-aa4f-40599a67c64c" providerId="ADAL" clId="{C756CB5B-DE8D-418B-A4AF-319DB4748E07}" dt="2020-07-16T15:39:12.443" v="333" actId="1076"/>
          <ac:spMkLst>
            <pc:docMk/>
            <pc:sldMk cId="1901385866" sldId="342"/>
            <ac:spMk id="5" creationId="{A8AA45DF-BEE1-4012-8EE3-B47556BC590C}"/>
          </ac:spMkLst>
        </pc:spChg>
      </pc:sldChg>
      <pc:sldChg chg="del">
        <pc:chgData name="STINMAN, SARAH {PEP}" userId="7ba4b78f-fa27-4e6d-aa4f-40599a67c64c" providerId="ADAL" clId="{C756CB5B-DE8D-418B-A4AF-319DB4748E07}" dt="2020-07-16T15:35:01.024" v="189" actId="2696"/>
        <pc:sldMkLst>
          <pc:docMk/>
          <pc:sldMk cId="1557798971" sldId="344"/>
        </pc:sldMkLst>
      </pc:sldChg>
      <pc:sldChg chg="modSp">
        <pc:chgData name="STINMAN, SARAH {PEP}" userId="7ba4b78f-fa27-4e6d-aa4f-40599a67c64c" providerId="ADAL" clId="{C756CB5B-DE8D-418B-A4AF-319DB4748E07}" dt="2020-07-16T15:33:55.958" v="138" actId="1076"/>
        <pc:sldMkLst>
          <pc:docMk/>
          <pc:sldMk cId="2580812270" sldId="345"/>
        </pc:sldMkLst>
        <pc:spChg chg="mod">
          <ac:chgData name="STINMAN, SARAH {PEP}" userId="7ba4b78f-fa27-4e6d-aa4f-40599a67c64c" providerId="ADAL" clId="{C756CB5B-DE8D-418B-A4AF-319DB4748E07}" dt="2020-07-16T15:33:55.958" v="138" actId="1076"/>
          <ac:spMkLst>
            <pc:docMk/>
            <pc:sldMk cId="2580812270" sldId="345"/>
            <ac:spMk id="9" creationId="{6B783750-995A-47F8-85C8-0F2BD8BB3AEC}"/>
          </ac:spMkLst>
        </pc:spChg>
      </pc:sldChg>
      <pc:sldChg chg="modSp">
        <pc:chgData name="STINMAN, SARAH {PEP}" userId="7ba4b78f-fa27-4e6d-aa4f-40599a67c64c" providerId="ADAL" clId="{C756CB5B-DE8D-418B-A4AF-319DB4748E07}" dt="2020-07-16T15:34:06.895" v="141" actId="1076"/>
        <pc:sldMkLst>
          <pc:docMk/>
          <pc:sldMk cId="353478116" sldId="349"/>
        </pc:sldMkLst>
        <pc:spChg chg="mod">
          <ac:chgData name="STINMAN, SARAH {PEP}" userId="7ba4b78f-fa27-4e6d-aa4f-40599a67c64c" providerId="ADAL" clId="{C756CB5B-DE8D-418B-A4AF-319DB4748E07}" dt="2020-07-16T15:34:06.895" v="141" actId="1076"/>
          <ac:spMkLst>
            <pc:docMk/>
            <pc:sldMk cId="353478116" sldId="349"/>
            <ac:spMk id="7" creationId="{4145961D-90EA-470A-9F7B-35A2601B3B80}"/>
          </ac:spMkLst>
        </pc:spChg>
      </pc:sldChg>
      <pc:sldChg chg="modSp">
        <pc:chgData name="STINMAN, SARAH {PEP}" userId="7ba4b78f-fa27-4e6d-aa4f-40599a67c64c" providerId="ADAL" clId="{C756CB5B-DE8D-418B-A4AF-319DB4748E07}" dt="2020-07-16T15:34:16.477" v="144" actId="1076"/>
        <pc:sldMkLst>
          <pc:docMk/>
          <pc:sldMk cId="1429814059" sldId="350"/>
        </pc:sldMkLst>
        <pc:spChg chg="mod">
          <ac:chgData name="STINMAN, SARAH {PEP}" userId="7ba4b78f-fa27-4e6d-aa4f-40599a67c64c" providerId="ADAL" clId="{C756CB5B-DE8D-418B-A4AF-319DB4748E07}" dt="2020-07-16T15:34:16.477" v="144" actId="1076"/>
          <ac:spMkLst>
            <pc:docMk/>
            <pc:sldMk cId="1429814059" sldId="350"/>
            <ac:spMk id="9" creationId="{BE78B3DD-8706-4D13-840C-C15210A64A10}"/>
          </ac:spMkLst>
        </pc:spChg>
      </pc:sldChg>
      <pc:sldChg chg="modSp">
        <pc:chgData name="STINMAN, SARAH {PEP}" userId="7ba4b78f-fa27-4e6d-aa4f-40599a67c64c" providerId="ADAL" clId="{C756CB5B-DE8D-418B-A4AF-319DB4748E07}" dt="2020-07-16T15:34:29.272" v="153" actId="1038"/>
        <pc:sldMkLst>
          <pc:docMk/>
          <pc:sldMk cId="819770055" sldId="351"/>
        </pc:sldMkLst>
        <pc:spChg chg="mod">
          <ac:chgData name="STINMAN, SARAH {PEP}" userId="7ba4b78f-fa27-4e6d-aa4f-40599a67c64c" providerId="ADAL" clId="{C756CB5B-DE8D-418B-A4AF-319DB4748E07}" dt="2020-07-16T15:34:29.272" v="153" actId="1038"/>
          <ac:spMkLst>
            <pc:docMk/>
            <pc:sldMk cId="819770055" sldId="351"/>
            <ac:spMk id="7" creationId="{1D9231D0-67EB-4669-9529-9C48E08890C0}"/>
          </ac:spMkLst>
        </pc:spChg>
      </pc:sldChg>
      <pc:sldChg chg="modSp">
        <pc:chgData name="STINMAN, SARAH {PEP}" userId="7ba4b78f-fa27-4e6d-aa4f-40599a67c64c" providerId="ADAL" clId="{C756CB5B-DE8D-418B-A4AF-319DB4748E07}" dt="2020-07-16T15:33:45.718" v="135" actId="1076"/>
        <pc:sldMkLst>
          <pc:docMk/>
          <pc:sldMk cId="3412596736" sldId="352"/>
        </pc:sldMkLst>
        <pc:spChg chg="mod">
          <ac:chgData name="STINMAN, SARAH {PEP}" userId="7ba4b78f-fa27-4e6d-aa4f-40599a67c64c" providerId="ADAL" clId="{C756CB5B-DE8D-418B-A4AF-319DB4748E07}" dt="2020-07-16T15:33:45.718" v="135" actId="1076"/>
          <ac:spMkLst>
            <pc:docMk/>
            <pc:sldMk cId="3412596736" sldId="352"/>
            <ac:spMk id="10" creationId="{E6CABF66-553D-415A-8DBC-80C1A17E0189}"/>
          </ac:spMkLst>
        </pc:spChg>
      </pc:sldChg>
      <pc:sldChg chg="del">
        <pc:chgData name="STINMAN, SARAH {PEP}" userId="7ba4b78f-fa27-4e6d-aa4f-40599a67c64c" providerId="ADAL" clId="{C756CB5B-DE8D-418B-A4AF-319DB4748E07}" dt="2020-07-16T15:33:35.855" v="128" actId="2696"/>
        <pc:sldMkLst>
          <pc:docMk/>
          <pc:sldMk cId="2562603660" sldId="353"/>
        </pc:sldMkLst>
      </pc:sldChg>
      <pc:sldChg chg="modSp">
        <pc:chgData name="STINMAN, SARAH {PEP}" userId="7ba4b78f-fa27-4e6d-aa4f-40599a67c64c" providerId="ADAL" clId="{C756CB5B-DE8D-418B-A4AF-319DB4748E07}" dt="2020-07-16T15:33:13.064" v="109" actId="1037"/>
        <pc:sldMkLst>
          <pc:docMk/>
          <pc:sldMk cId="1120207616" sldId="354"/>
        </pc:sldMkLst>
        <pc:spChg chg="mod">
          <ac:chgData name="STINMAN, SARAH {PEP}" userId="7ba4b78f-fa27-4e6d-aa4f-40599a67c64c" providerId="ADAL" clId="{C756CB5B-DE8D-418B-A4AF-319DB4748E07}" dt="2020-07-16T15:33:05.065" v="101" actId="1035"/>
          <ac:spMkLst>
            <pc:docMk/>
            <pc:sldMk cId="1120207616" sldId="354"/>
            <ac:spMk id="11" creationId="{61CBBA59-8E63-4447-8628-0B493BC0C872}"/>
          </ac:spMkLst>
        </pc:spChg>
        <pc:spChg chg="mod">
          <ac:chgData name="STINMAN, SARAH {PEP}" userId="7ba4b78f-fa27-4e6d-aa4f-40599a67c64c" providerId="ADAL" clId="{C756CB5B-DE8D-418B-A4AF-319DB4748E07}" dt="2020-07-16T15:33:13.064" v="109" actId="1037"/>
          <ac:spMkLst>
            <pc:docMk/>
            <pc:sldMk cId="1120207616" sldId="354"/>
            <ac:spMk id="12" creationId="{9188663D-CB78-4590-9258-77340EF16226}"/>
          </ac:spMkLst>
        </pc:spChg>
      </pc:sldChg>
      <pc:sldChg chg="modSp">
        <pc:chgData name="STINMAN, SARAH {PEP}" userId="7ba4b78f-fa27-4e6d-aa4f-40599a67c64c" providerId="ADAL" clId="{C756CB5B-DE8D-418B-A4AF-319DB4748E07}" dt="2020-07-16T15:35:19.040" v="196" actId="1076"/>
        <pc:sldMkLst>
          <pc:docMk/>
          <pc:sldMk cId="1882616748" sldId="356"/>
        </pc:sldMkLst>
        <pc:spChg chg="mod">
          <ac:chgData name="STINMAN, SARAH {PEP}" userId="7ba4b78f-fa27-4e6d-aa4f-40599a67c64c" providerId="ADAL" clId="{C756CB5B-DE8D-418B-A4AF-319DB4748E07}" dt="2020-07-16T15:35:19.040" v="196" actId="1076"/>
          <ac:spMkLst>
            <pc:docMk/>
            <pc:sldMk cId="1882616748" sldId="356"/>
            <ac:spMk id="7" creationId="{38D6C7D5-9474-4D87-BDDC-22E1595303DE}"/>
          </ac:spMkLst>
        </pc:spChg>
      </pc:sldChg>
      <pc:sldChg chg="modSp">
        <pc:chgData name="STINMAN, SARAH {PEP}" userId="7ba4b78f-fa27-4e6d-aa4f-40599a67c64c" providerId="ADAL" clId="{C756CB5B-DE8D-418B-A4AF-319DB4748E07}" dt="2020-07-16T15:35:28.966" v="205" actId="1076"/>
        <pc:sldMkLst>
          <pc:docMk/>
          <pc:sldMk cId="1724916146" sldId="357"/>
        </pc:sldMkLst>
        <pc:spChg chg="mod">
          <ac:chgData name="STINMAN, SARAH {PEP}" userId="7ba4b78f-fa27-4e6d-aa4f-40599a67c64c" providerId="ADAL" clId="{C756CB5B-DE8D-418B-A4AF-319DB4748E07}" dt="2020-07-16T15:35:28.966" v="205" actId="1076"/>
          <ac:spMkLst>
            <pc:docMk/>
            <pc:sldMk cId="1724916146" sldId="357"/>
            <ac:spMk id="4" creationId="{9F7436C5-BE1E-4E80-8CBF-A0AAF872E570}"/>
          </ac:spMkLst>
        </pc:spChg>
      </pc:sldChg>
      <pc:sldChg chg="modSp">
        <pc:chgData name="STINMAN, SARAH {PEP}" userId="7ba4b78f-fa27-4e6d-aa4f-40599a67c64c" providerId="ADAL" clId="{C756CB5B-DE8D-418B-A4AF-319DB4748E07}" dt="2020-07-16T15:35:38.931" v="212" actId="1076"/>
        <pc:sldMkLst>
          <pc:docMk/>
          <pc:sldMk cId="178782890" sldId="358"/>
        </pc:sldMkLst>
        <pc:spChg chg="mod">
          <ac:chgData name="STINMAN, SARAH {PEP}" userId="7ba4b78f-fa27-4e6d-aa4f-40599a67c64c" providerId="ADAL" clId="{C756CB5B-DE8D-418B-A4AF-319DB4748E07}" dt="2020-07-16T15:35:38.931" v="212" actId="1076"/>
          <ac:spMkLst>
            <pc:docMk/>
            <pc:sldMk cId="178782890" sldId="358"/>
            <ac:spMk id="7" creationId="{74762286-16E5-4429-8D78-4D3BFEF81BB4}"/>
          </ac:spMkLst>
        </pc:spChg>
      </pc:sldChg>
      <pc:sldChg chg="modSp">
        <pc:chgData name="STINMAN, SARAH {PEP}" userId="7ba4b78f-fa27-4e6d-aa4f-40599a67c64c" providerId="ADAL" clId="{C756CB5B-DE8D-418B-A4AF-319DB4748E07}" dt="2020-07-16T15:34:45.426" v="156" actId="1076"/>
        <pc:sldMkLst>
          <pc:docMk/>
          <pc:sldMk cId="4062493808" sldId="364"/>
        </pc:sldMkLst>
        <pc:spChg chg="mod">
          <ac:chgData name="STINMAN, SARAH {PEP}" userId="7ba4b78f-fa27-4e6d-aa4f-40599a67c64c" providerId="ADAL" clId="{C756CB5B-DE8D-418B-A4AF-319DB4748E07}" dt="2020-07-16T15:34:45.426" v="156" actId="1076"/>
          <ac:spMkLst>
            <pc:docMk/>
            <pc:sldMk cId="4062493808" sldId="364"/>
            <ac:spMk id="5" creationId="{076520B0-AA1D-46A4-998A-87F0A73F64E9}"/>
          </ac:spMkLst>
        </pc:spChg>
      </pc:sldChg>
      <pc:sldChg chg="addSp delSp modSp add">
        <pc:chgData name="STINMAN, SARAH {PEP}" userId="7ba4b78f-fa27-4e6d-aa4f-40599a67c64c" providerId="ADAL" clId="{C756CB5B-DE8D-418B-A4AF-319DB4748E07}" dt="2020-07-16T15:30:36.728" v="37" actId="478"/>
        <pc:sldMkLst>
          <pc:docMk/>
          <pc:sldMk cId="3421543095" sldId="365"/>
        </pc:sldMkLst>
        <pc:spChg chg="mod">
          <ac:chgData name="STINMAN, SARAH {PEP}" userId="7ba4b78f-fa27-4e6d-aa4f-40599a67c64c" providerId="ADAL" clId="{C756CB5B-DE8D-418B-A4AF-319DB4748E07}" dt="2020-07-16T15:30:28.840" v="34" actId="20577"/>
          <ac:spMkLst>
            <pc:docMk/>
            <pc:sldMk cId="3421543095" sldId="365"/>
            <ac:spMk id="2" creationId="{22E42259-07E3-B847-99BF-0E42333954CE}"/>
          </ac:spMkLst>
        </pc:spChg>
        <pc:spChg chg="del">
          <ac:chgData name="STINMAN, SARAH {PEP}" userId="7ba4b78f-fa27-4e6d-aa4f-40599a67c64c" providerId="ADAL" clId="{C756CB5B-DE8D-418B-A4AF-319DB4748E07}" dt="2020-07-16T15:30:35.552" v="36" actId="478"/>
          <ac:spMkLst>
            <pc:docMk/>
            <pc:sldMk cId="3421543095" sldId="365"/>
            <ac:spMk id="3" creationId="{9E359289-654A-8C4A-BD51-DFE2B848782B}"/>
          </ac:spMkLst>
        </pc:spChg>
        <pc:spChg chg="add del mod">
          <ac:chgData name="STINMAN, SARAH {PEP}" userId="7ba4b78f-fa27-4e6d-aa4f-40599a67c64c" providerId="ADAL" clId="{C756CB5B-DE8D-418B-A4AF-319DB4748E07}" dt="2020-07-16T15:30:36.728" v="37" actId="478"/>
          <ac:spMkLst>
            <pc:docMk/>
            <pc:sldMk cId="3421543095" sldId="365"/>
            <ac:spMk id="6" creationId="{B8C80AFD-0B29-4314-8CA4-99A0603659C1}"/>
          </ac:spMkLst>
        </pc:spChg>
      </pc:sldChg>
      <pc:sldChg chg="modSp add">
        <pc:chgData name="STINMAN, SARAH {PEP}" userId="7ba4b78f-fa27-4e6d-aa4f-40599a67c64c" providerId="ADAL" clId="{C756CB5B-DE8D-418B-A4AF-319DB4748E07}" dt="2020-07-16T15:31:02.216" v="56" actId="20577"/>
        <pc:sldMkLst>
          <pc:docMk/>
          <pc:sldMk cId="3083756637" sldId="366"/>
        </pc:sldMkLst>
        <pc:spChg chg="mod">
          <ac:chgData name="STINMAN, SARAH {PEP}" userId="7ba4b78f-fa27-4e6d-aa4f-40599a67c64c" providerId="ADAL" clId="{C756CB5B-DE8D-418B-A4AF-319DB4748E07}" dt="2020-07-16T15:31:02.216" v="56" actId="20577"/>
          <ac:spMkLst>
            <pc:docMk/>
            <pc:sldMk cId="3083756637" sldId="366"/>
            <ac:spMk id="2" creationId="{BBC4A917-FBA0-F84B-928F-A17480459FBD}"/>
          </ac:spMkLst>
        </pc:spChg>
      </pc:sldChg>
      <pc:sldChg chg="modSp add">
        <pc:chgData name="STINMAN, SARAH {PEP}" userId="7ba4b78f-fa27-4e6d-aa4f-40599a67c64c" providerId="ADAL" clId="{C756CB5B-DE8D-418B-A4AF-319DB4748E07}" dt="2020-07-16T15:33:33.720" v="127" actId="20577"/>
        <pc:sldMkLst>
          <pc:docMk/>
          <pc:sldMk cId="2431855404" sldId="367"/>
        </pc:sldMkLst>
        <pc:spChg chg="mod">
          <ac:chgData name="STINMAN, SARAH {PEP}" userId="7ba4b78f-fa27-4e6d-aa4f-40599a67c64c" providerId="ADAL" clId="{C756CB5B-DE8D-418B-A4AF-319DB4748E07}" dt="2020-07-16T15:33:33.720" v="127" actId="20577"/>
          <ac:spMkLst>
            <pc:docMk/>
            <pc:sldMk cId="2431855404" sldId="367"/>
            <ac:spMk id="2" creationId="{BBC4A917-FBA0-F84B-928F-A17480459FBD}"/>
          </ac:spMkLst>
        </pc:spChg>
      </pc:sldChg>
      <pc:sldChg chg="modSp add">
        <pc:chgData name="STINMAN, SARAH {PEP}" userId="7ba4b78f-fa27-4e6d-aa4f-40599a67c64c" providerId="ADAL" clId="{C756CB5B-DE8D-418B-A4AF-319DB4748E07}" dt="2020-07-16T15:34:58.696" v="188" actId="20577"/>
        <pc:sldMkLst>
          <pc:docMk/>
          <pc:sldMk cId="3660727537" sldId="368"/>
        </pc:sldMkLst>
        <pc:spChg chg="mod">
          <ac:chgData name="STINMAN, SARAH {PEP}" userId="7ba4b78f-fa27-4e6d-aa4f-40599a67c64c" providerId="ADAL" clId="{C756CB5B-DE8D-418B-A4AF-319DB4748E07}" dt="2020-07-16T15:34:58.696" v="188" actId="20577"/>
          <ac:spMkLst>
            <pc:docMk/>
            <pc:sldMk cId="3660727537" sldId="368"/>
            <ac:spMk id="2" creationId="{BBC4A917-FBA0-F84B-928F-A17480459FBD}"/>
          </ac:spMkLst>
        </pc:spChg>
      </pc:sldChg>
      <pc:sldChg chg="modSp add">
        <pc:chgData name="STINMAN, SARAH {PEP}" userId="7ba4b78f-fa27-4e6d-aa4f-40599a67c64c" providerId="ADAL" clId="{C756CB5B-DE8D-418B-A4AF-319DB4748E07}" dt="2020-07-16T15:36:49.448" v="235" actId="20577"/>
        <pc:sldMkLst>
          <pc:docMk/>
          <pc:sldMk cId="3417562059" sldId="369"/>
        </pc:sldMkLst>
        <pc:spChg chg="mod">
          <ac:chgData name="STINMAN, SARAH {PEP}" userId="7ba4b78f-fa27-4e6d-aa4f-40599a67c64c" providerId="ADAL" clId="{C756CB5B-DE8D-418B-A4AF-319DB4748E07}" dt="2020-07-16T15:36:49.448" v="235" actId="20577"/>
          <ac:spMkLst>
            <pc:docMk/>
            <pc:sldMk cId="3417562059" sldId="369"/>
            <ac:spMk id="2" creationId="{BBC4A917-FBA0-F84B-928F-A17480459FBD}"/>
          </ac:spMkLst>
        </pc:spChg>
      </pc:sldChg>
      <pc:sldChg chg="modSp add">
        <pc:chgData name="STINMAN, SARAH {PEP}" userId="7ba4b78f-fa27-4e6d-aa4f-40599a67c64c" providerId="ADAL" clId="{C756CB5B-DE8D-418B-A4AF-319DB4748E07}" dt="2020-07-16T15:37:12.295" v="264" actId="20577"/>
        <pc:sldMkLst>
          <pc:docMk/>
          <pc:sldMk cId="1112971917" sldId="370"/>
        </pc:sldMkLst>
        <pc:spChg chg="mod">
          <ac:chgData name="STINMAN, SARAH {PEP}" userId="7ba4b78f-fa27-4e6d-aa4f-40599a67c64c" providerId="ADAL" clId="{C756CB5B-DE8D-418B-A4AF-319DB4748E07}" dt="2020-07-16T15:37:12.295" v="264" actId="20577"/>
          <ac:spMkLst>
            <pc:docMk/>
            <pc:sldMk cId="1112971917" sldId="370"/>
            <ac:spMk id="2" creationId="{BBC4A917-FBA0-F84B-928F-A17480459FBD}"/>
          </ac:spMkLst>
        </pc:spChg>
      </pc:sldChg>
      <pc:sldChg chg="modSp add">
        <pc:chgData name="STINMAN, SARAH {PEP}" userId="7ba4b78f-fa27-4e6d-aa4f-40599a67c64c" providerId="ADAL" clId="{C756CB5B-DE8D-418B-A4AF-319DB4748E07}" dt="2020-07-16T15:38:40.922" v="326" actId="20577"/>
        <pc:sldMkLst>
          <pc:docMk/>
          <pc:sldMk cId="2737906398" sldId="371"/>
        </pc:sldMkLst>
        <pc:spChg chg="mod">
          <ac:chgData name="STINMAN, SARAH {PEP}" userId="7ba4b78f-fa27-4e6d-aa4f-40599a67c64c" providerId="ADAL" clId="{C756CB5B-DE8D-418B-A4AF-319DB4748E07}" dt="2020-07-16T15:38:40.922" v="326" actId="20577"/>
          <ac:spMkLst>
            <pc:docMk/>
            <pc:sldMk cId="2737906398" sldId="371"/>
            <ac:spMk id="2" creationId="{BBC4A917-FBA0-F84B-928F-A17480459FBD}"/>
          </ac:spMkLst>
        </pc:spChg>
      </pc:sldChg>
      <pc:sldMasterChg chg="addSldLayout">
        <pc:chgData name="STINMAN, SARAH {PEP}" userId="7ba4b78f-fa27-4e6d-aa4f-40599a67c64c" providerId="ADAL" clId="{C756CB5B-DE8D-418B-A4AF-319DB4748E07}" dt="2020-07-16T15:30:56.338" v="38" actId="27028"/>
        <pc:sldMasterMkLst>
          <pc:docMk/>
          <pc:sldMasterMk cId="3469909031" sldId="2147483648"/>
        </pc:sldMasterMkLst>
        <pc:sldLayoutChg chg="add">
          <pc:chgData name="STINMAN, SARAH {PEP}" userId="7ba4b78f-fa27-4e6d-aa4f-40599a67c64c" providerId="ADAL" clId="{C756CB5B-DE8D-418B-A4AF-319DB4748E07}" dt="2020-07-16T15:30:18.121" v="0" actId="27028"/>
          <pc:sldLayoutMkLst>
            <pc:docMk/>
            <pc:sldMasterMk cId="3469909031" sldId="2147483648"/>
            <pc:sldLayoutMk cId="2813540898" sldId="2147483673"/>
          </pc:sldLayoutMkLst>
        </pc:sldLayoutChg>
        <pc:sldLayoutChg chg="add">
          <pc:chgData name="STINMAN, SARAH {PEP}" userId="7ba4b78f-fa27-4e6d-aa4f-40599a67c64c" providerId="ADAL" clId="{C756CB5B-DE8D-418B-A4AF-319DB4748E07}" dt="2020-07-16T15:30:56.338" v="38" actId="27028"/>
          <pc:sldLayoutMkLst>
            <pc:docMk/>
            <pc:sldMasterMk cId="3469909031" sldId="2147483648"/>
            <pc:sldLayoutMk cId="4044573129" sldId="2147483674"/>
          </pc:sldLayoutMkLst>
        </pc:sldLayoutChg>
      </pc:sldMasterChg>
    </pc:docChg>
  </pc:docChgLst>
  <pc:docChgLst>
    <pc:chgData name="Stein, Kimberly {PEP}" userId="6edb3286-5649-4865-a956-ddb36ec273b9" providerId="ADAL" clId="{92863EC9-E1B7-594B-B470-175CA3C767CA}"/>
    <pc:docChg chg="custSel modSld modMainMaster">
      <pc:chgData name="Stein, Kimberly {PEP}" userId="6edb3286-5649-4865-a956-ddb36ec273b9" providerId="ADAL" clId="{92863EC9-E1B7-594B-B470-175CA3C767CA}" dt="2020-07-30T11:25:31.525" v="142" actId="1076"/>
      <pc:docMkLst>
        <pc:docMk/>
      </pc:docMkLst>
      <pc:sldChg chg="addSp modSp mod">
        <pc:chgData name="Stein, Kimberly {PEP}" userId="6edb3286-5649-4865-a956-ddb36ec273b9" providerId="ADAL" clId="{92863EC9-E1B7-594B-B470-175CA3C767CA}" dt="2020-07-30T11:18:42.611" v="18" actId="1076"/>
        <pc:sldMkLst>
          <pc:docMk/>
          <pc:sldMk cId="3607359327" sldId="272"/>
        </pc:sldMkLst>
        <pc:spChg chg="mod">
          <ac:chgData name="Stein, Kimberly {PEP}" userId="6edb3286-5649-4865-a956-ddb36ec273b9" providerId="ADAL" clId="{92863EC9-E1B7-594B-B470-175CA3C767CA}" dt="2020-07-30T11:18:42.611" v="18" actId="1076"/>
          <ac:spMkLst>
            <pc:docMk/>
            <pc:sldMk cId="3607359327" sldId="272"/>
            <ac:spMk id="3" creationId="{0EFF185E-D943-8041-AAAF-A2438C586D71}"/>
          </ac:spMkLst>
        </pc:spChg>
        <pc:cxnChg chg="add mod">
          <ac:chgData name="Stein, Kimberly {PEP}" userId="6edb3286-5649-4865-a956-ddb36ec273b9" providerId="ADAL" clId="{92863EC9-E1B7-594B-B470-175CA3C767CA}" dt="2020-07-30T11:18:30.675" v="15" actId="14100"/>
          <ac:cxnSpMkLst>
            <pc:docMk/>
            <pc:sldMk cId="3607359327" sldId="272"/>
            <ac:cxnSpMk id="7" creationId="{8EC26A81-9DC4-4C4C-9D24-E9CDA217261A}"/>
          </ac:cxnSpMkLst>
        </pc:cxnChg>
      </pc:sldChg>
      <pc:sldChg chg="addSp modSp mod">
        <pc:chgData name="Stein, Kimberly {PEP}" userId="6edb3286-5649-4865-a956-ddb36ec273b9" providerId="ADAL" clId="{92863EC9-E1B7-594B-B470-175CA3C767CA}" dt="2020-07-30T11:18:12.087" v="10" actId="1076"/>
        <pc:sldMkLst>
          <pc:docMk/>
          <pc:sldMk cId="1833210187" sldId="277"/>
        </pc:sldMkLst>
        <pc:spChg chg="mod">
          <ac:chgData name="Stein, Kimberly {PEP}" userId="6edb3286-5649-4865-a956-ddb36ec273b9" providerId="ADAL" clId="{92863EC9-E1B7-594B-B470-175CA3C767CA}" dt="2020-07-30T11:18:12.087" v="10" actId="1076"/>
          <ac:spMkLst>
            <pc:docMk/>
            <pc:sldMk cId="1833210187" sldId="277"/>
            <ac:spMk id="3" creationId="{7543A927-83FB-994E-B094-519DB2EFA023}"/>
          </ac:spMkLst>
        </pc:spChg>
        <pc:cxnChg chg="add mod">
          <ac:chgData name="Stein, Kimberly {PEP}" userId="6edb3286-5649-4865-a956-ddb36ec273b9" providerId="ADAL" clId="{92863EC9-E1B7-594B-B470-175CA3C767CA}" dt="2020-07-30T11:18:09.244" v="9" actId="14100"/>
          <ac:cxnSpMkLst>
            <pc:docMk/>
            <pc:sldMk cId="1833210187" sldId="277"/>
            <ac:cxnSpMk id="6" creationId="{698DE3A8-090B-0647-9DEC-7C7F37A66EB0}"/>
          </ac:cxnSpMkLst>
        </pc:cxnChg>
      </pc:sldChg>
      <pc:sldChg chg="delSp modSp mod">
        <pc:chgData name="Stein, Kimberly {PEP}" userId="6edb3286-5649-4865-a956-ddb36ec273b9" providerId="ADAL" clId="{92863EC9-E1B7-594B-B470-175CA3C767CA}" dt="2020-07-30T11:18:23.453" v="13" actId="122"/>
        <pc:sldMkLst>
          <pc:docMk/>
          <pc:sldMk cId="611265027" sldId="280"/>
        </pc:sldMkLst>
        <pc:spChg chg="mod">
          <ac:chgData name="Stein, Kimberly {PEP}" userId="6edb3286-5649-4865-a956-ddb36ec273b9" providerId="ADAL" clId="{92863EC9-E1B7-594B-B470-175CA3C767CA}" dt="2020-07-30T11:18:23.453" v="13" actId="122"/>
          <ac:spMkLst>
            <pc:docMk/>
            <pc:sldMk cId="611265027" sldId="280"/>
            <ac:spMk id="3" creationId="{5308F362-B930-7C45-8FC5-B5DE45FDB724}"/>
          </ac:spMkLst>
        </pc:spChg>
        <pc:spChg chg="del">
          <ac:chgData name="Stein, Kimberly {PEP}" userId="6edb3286-5649-4865-a956-ddb36ec273b9" providerId="ADAL" clId="{92863EC9-E1B7-594B-B470-175CA3C767CA}" dt="2020-07-30T11:18:15.835" v="11" actId="478"/>
          <ac:spMkLst>
            <pc:docMk/>
            <pc:sldMk cId="611265027" sldId="280"/>
            <ac:spMk id="8" creationId="{9BB63BB2-90FD-6349-862C-D8670B5F1BE3}"/>
          </ac:spMkLst>
        </pc:spChg>
      </pc:sldChg>
      <pc:sldChg chg="addSp modSp mod">
        <pc:chgData name="Stein, Kimberly {PEP}" userId="6edb3286-5649-4865-a956-ddb36ec273b9" providerId="ADAL" clId="{92863EC9-E1B7-594B-B470-175CA3C767CA}" dt="2020-07-30T11:18:55.570" v="22" actId="20577"/>
        <pc:sldMkLst>
          <pc:docMk/>
          <pc:sldMk cId="3104661258" sldId="290"/>
        </pc:sldMkLst>
        <pc:spChg chg="mod">
          <ac:chgData name="Stein, Kimberly {PEP}" userId="6edb3286-5649-4865-a956-ddb36ec273b9" providerId="ADAL" clId="{92863EC9-E1B7-594B-B470-175CA3C767CA}" dt="2020-07-30T11:18:55.570" v="22" actId="20577"/>
          <ac:spMkLst>
            <pc:docMk/>
            <pc:sldMk cId="3104661258" sldId="290"/>
            <ac:spMk id="2" creationId="{A25E0815-00A4-4B5A-9822-52A5D3E6789A}"/>
          </ac:spMkLst>
        </pc:spChg>
        <pc:cxnChg chg="add mod">
          <ac:chgData name="Stein, Kimberly {PEP}" userId="6edb3286-5649-4865-a956-ddb36ec273b9" providerId="ADAL" clId="{92863EC9-E1B7-594B-B470-175CA3C767CA}" dt="2020-07-30T11:18:53.824" v="21" actId="14100"/>
          <ac:cxnSpMkLst>
            <pc:docMk/>
            <pc:sldMk cId="3104661258" sldId="290"/>
            <ac:cxnSpMk id="8" creationId="{B159353C-3E3D-E44B-AA8B-2D0457C1E1DF}"/>
          </ac:cxnSpMkLst>
        </pc:cxnChg>
      </pc:sldChg>
      <pc:sldChg chg="modSp mod">
        <pc:chgData name="Stein, Kimberly {PEP}" userId="6edb3286-5649-4865-a956-ddb36ec273b9" providerId="ADAL" clId="{92863EC9-E1B7-594B-B470-175CA3C767CA}" dt="2020-07-30T11:19:43.269" v="35" actId="1076"/>
        <pc:sldMkLst>
          <pc:docMk/>
          <pc:sldMk cId="662021036" sldId="303"/>
        </pc:sldMkLst>
        <pc:spChg chg="mod">
          <ac:chgData name="Stein, Kimberly {PEP}" userId="6edb3286-5649-4865-a956-ddb36ec273b9" providerId="ADAL" clId="{92863EC9-E1B7-594B-B470-175CA3C767CA}" dt="2020-07-30T11:19:43.269" v="35" actId="1076"/>
          <ac:spMkLst>
            <pc:docMk/>
            <pc:sldMk cId="662021036" sldId="303"/>
            <ac:spMk id="3" creationId="{3139E069-10BD-4E7A-B31D-7419BBBF195B}"/>
          </ac:spMkLst>
        </pc:spChg>
        <pc:spChg chg="mod">
          <ac:chgData name="Stein, Kimberly {PEP}" userId="6edb3286-5649-4865-a956-ddb36ec273b9" providerId="ADAL" clId="{92863EC9-E1B7-594B-B470-175CA3C767CA}" dt="2020-07-30T11:19:43.269" v="35" actId="1076"/>
          <ac:spMkLst>
            <pc:docMk/>
            <pc:sldMk cId="662021036" sldId="303"/>
            <ac:spMk id="9" creationId="{A6CEFCF8-6A3B-4D9E-BD4C-BB4544ADB7EE}"/>
          </ac:spMkLst>
        </pc:spChg>
      </pc:sldChg>
      <pc:sldChg chg="modSp mod">
        <pc:chgData name="Stein, Kimberly {PEP}" userId="6edb3286-5649-4865-a956-ddb36ec273b9" providerId="ADAL" clId="{92863EC9-E1B7-594B-B470-175CA3C767CA}" dt="2020-07-30T11:23:08.055" v="97" actId="207"/>
        <pc:sldMkLst>
          <pc:docMk/>
          <pc:sldMk cId="886326140" sldId="314"/>
        </pc:sldMkLst>
        <pc:spChg chg="mod">
          <ac:chgData name="Stein, Kimberly {PEP}" userId="6edb3286-5649-4865-a956-ddb36ec273b9" providerId="ADAL" clId="{92863EC9-E1B7-594B-B470-175CA3C767CA}" dt="2020-07-30T11:23:08.055" v="97" actId="207"/>
          <ac:spMkLst>
            <pc:docMk/>
            <pc:sldMk cId="886326140" sldId="314"/>
            <ac:spMk id="2" creationId="{CD061A79-4E33-4CC0-8766-F9AB746BC6F5}"/>
          </ac:spMkLst>
        </pc:spChg>
      </pc:sldChg>
      <pc:sldChg chg="addSp modSp mod">
        <pc:chgData name="Stein, Kimberly {PEP}" userId="6edb3286-5649-4865-a956-ddb36ec273b9" providerId="ADAL" clId="{92863EC9-E1B7-594B-B470-175CA3C767CA}" dt="2020-07-30T11:23:27.791" v="101" actId="14100"/>
        <pc:sldMkLst>
          <pc:docMk/>
          <pc:sldMk cId="1537716657" sldId="321"/>
        </pc:sldMkLst>
        <pc:cxnChg chg="add mod">
          <ac:chgData name="Stein, Kimberly {PEP}" userId="6edb3286-5649-4865-a956-ddb36ec273b9" providerId="ADAL" clId="{92863EC9-E1B7-594B-B470-175CA3C767CA}" dt="2020-07-30T11:23:27.791" v="101" actId="14100"/>
          <ac:cxnSpMkLst>
            <pc:docMk/>
            <pc:sldMk cId="1537716657" sldId="321"/>
            <ac:cxnSpMk id="26" creationId="{1A9F2BD9-3CED-0047-940E-1BA18578773C}"/>
          </ac:cxnSpMkLst>
        </pc:cxnChg>
      </pc:sldChg>
      <pc:sldChg chg="addSp modSp mod">
        <pc:chgData name="Stein, Kimberly {PEP}" userId="6edb3286-5649-4865-a956-ddb36ec273b9" providerId="ADAL" clId="{92863EC9-E1B7-594B-B470-175CA3C767CA}" dt="2020-07-30T11:24:26.626" v="120" actId="207"/>
        <pc:sldMkLst>
          <pc:docMk/>
          <pc:sldMk cId="616607802" sldId="334"/>
        </pc:sldMkLst>
        <pc:spChg chg="mod">
          <ac:chgData name="Stein, Kimberly {PEP}" userId="6edb3286-5649-4865-a956-ddb36ec273b9" providerId="ADAL" clId="{92863EC9-E1B7-594B-B470-175CA3C767CA}" dt="2020-07-30T11:24:26.626" v="120" actId="207"/>
          <ac:spMkLst>
            <pc:docMk/>
            <pc:sldMk cId="616607802" sldId="334"/>
            <ac:spMk id="5" creationId="{10B75E54-F672-4FF8-BF6A-3AB4A87421BF}"/>
          </ac:spMkLst>
        </pc:spChg>
        <pc:cxnChg chg="add mod">
          <ac:chgData name="Stein, Kimberly {PEP}" userId="6edb3286-5649-4865-a956-ddb36ec273b9" providerId="ADAL" clId="{92863EC9-E1B7-594B-B470-175CA3C767CA}" dt="2020-07-30T11:24:21.575" v="117" actId="14100"/>
          <ac:cxnSpMkLst>
            <pc:docMk/>
            <pc:sldMk cId="616607802" sldId="334"/>
            <ac:cxnSpMk id="6" creationId="{730D261F-AECD-DF42-98D7-0112635BE89A}"/>
          </ac:cxnSpMkLst>
        </pc:cxnChg>
      </pc:sldChg>
      <pc:sldChg chg="addSp modSp mod">
        <pc:chgData name="Stein, Kimberly {PEP}" userId="6edb3286-5649-4865-a956-ddb36ec273b9" providerId="ADAL" clId="{92863EC9-E1B7-594B-B470-175CA3C767CA}" dt="2020-07-30T11:19:13.795" v="28" actId="14100"/>
        <pc:sldMkLst>
          <pc:docMk/>
          <pc:sldMk cId="3086339825" sldId="336"/>
        </pc:sldMkLst>
        <pc:cxnChg chg="add mod">
          <ac:chgData name="Stein, Kimberly {PEP}" userId="6edb3286-5649-4865-a956-ddb36ec273b9" providerId="ADAL" clId="{92863EC9-E1B7-594B-B470-175CA3C767CA}" dt="2020-07-30T11:19:13.795" v="28" actId="14100"/>
          <ac:cxnSpMkLst>
            <pc:docMk/>
            <pc:sldMk cId="3086339825" sldId="336"/>
            <ac:cxnSpMk id="7" creationId="{7C65B307-F0A6-9545-A06A-D8CB0227236D}"/>
          </ac:cxnSpMkLst>
        </pc:cxnChg>
      </pc:sldChg>
      <pc:sldChg chg="addSp modSp mod">
        <pc:chgData name="Stein, Kimberly {PEP}" userId="6edb3286-5649-4865-a956-ddb36ec273b9" providerId="ADAL" clId="{92863EC9-E1B7-594B-B470-175CA3C767CA}" dt="2020-07-30T11:19:06.955" v="25" actId="14100"/>
        <pc:sldMkLst>
          <pc:docMk/>
          <pc:sldMk cId="3965665847" sldId="337"/>
        </pc:sldMkLst>
        <pc:cxnChg chg="add mod">
          <ac:chgData name="Stein, Kimberly {PEP}" userId="6edb3286-5649-4865-a956-ddb36ec273b9" providerId="ADAL" clId="{92863EC9-E1B7-594B-B470-175CA3C767CA}" dt="2020-07-30T11:19:06.955" v="25" actId="14100"/>
          <ac:cxnSpMkLst>
            <pc:docMk/>
            <pc:sldMk cId="3965665847" sldId="337"/>
            <ac:cxnSpMk id="7" creationId="{C33A9DFD-E00E-F94B-8266-00FBB2C2F770}"/>
          </ac:cxnSpMkLst>
        </pc:cxnChg>
      </pc:sldChg>
      <pc:sldChg chg="addSp modSp mod">
        <pc:chgData name="Stein, Kimberly {PEP}" userId="6edb3286-5649-4865-a956-ddb36ec273b9" providerId="ADAL" clId="{92863EC9-E1B7-594B-B470-175CA3C767CA}" dt="2020-07-30T11:19:22.446" v="30" actId="1076"/>
        <pc:sldMkLst>
          <pc:docMk/>
          <pc:sldMk cId="3939300702" sldId="338"/>
        </pc:sldMkLst>
        <pc:cxnChg chg="add mod">
          <ac:chgData name="Stein, Kimberly {PEP}" userId="6edb3286-5649-4865-a956-ddb36ec273b9" providerId="ADAL" clId="{92863EC9-E1B7-594B-B470-175CA3C767CA}" dt="2020-07-30T11:19:22.446" v="30" actId="1076"/>
          <ac:cxnSpMkLst>
            <pc:docMk/>
            <pc:sldMk cId="3939300702" sldId="338"/>
            <ac:cxnSpMk id="7" creationId="{9433F9A6-F46C-BC45-BFDD-1E234CC36765}"/>
          </ac:cxnSpMkLst>
        </pc:cxnChg>
      </pc:sldChg>
      <pc:sldChg chg="addSp modSp">
        <pc:chgData name="Stein, Kimberly {PEP}" userId="6edb3286-5649-4865-a956-ddb36ec273b9" providerId="ADAL" clId="{92863EC9-E1B7-594B-B470-175CA3C767CA}" dt="2020-07-30T11:19:26.130" v="31"/>
        <pc:sldMkLst>
          <pc:docMk/>
          <pc:sldMk cId="2510956126" sldId="339"/>
        </pc:sldMkLst>
        <pc:cxnChg chg="add mod">
          <ac:chgData name="Stein, Kimberly {PEP}" userId="6edb3286-5649-4865-a956-ddb36ec273b9" providerId="ADAL" clId="{92863EC9-E1B7-594B-B470-175CA3C767CA}" dt="2020-07-30T11:19:26.130" v="31"/>
          <ac:cxnSpMkLst>
            <pc:docMk/>
            <pc:sldMk cId="2510956126" sldId="339"/>
            <ac:cxnSpMk id="7" creationId="{74BDD848-592E-EB48-8E0D-DBAB5A69532F}"/>
          </ac:cxnSpMkLst>
        </pc:cxnChg>
      </pc:sldChg>
      <pc:sldChg chg="addSp modSp mod">
        <pc:chgData name="Stein, Kimberly {PEP}" userId="6edb3286-5649-4865-a956-ddb36ec273b9" providerId="ADAL" clId="{92863EC9-E1B7-594B-B470-175CA3C767CA}" dt="2020-07-30T11:18:00.647" v="6" actId="1582"/>
        <pc:sldMkLst>
          <pc:docMk/>
          <pc:sldMk cId="2755495459" sldId="340"/>
        </pc:sldMkLst>
        <pc:cxnChg chg="add mod">
          <ac:chgData name="Stein, Kimberly {PEP}" userId="6edb3286-5649-4865-a956-ddb36ec273b9" providerId="ADAL" clId="{92863EC9-E1B7-594B-B470-175CA3C767CA}" dt="2020-07-30T11:18:00.647" v="6" actId="1582"/>
          <ac:cxnSpMkLst>
            <pc:docMk/>
            <pc:sldMk cId="2755495459" sldId="340"/>
            <ac:cxnSpMk id="7" creationId="{1433D8A8-A0A9-9B44-B39C-C0AA25E6D53C}"/>
          </ac:cxnSpMkLst>
        </pc:cxnChg>
      </pc:sldChg>
      <pc:sldChg chg="addSp modSp mod">
        <pc:chgData name="Stein, Kimberly {PEP}" userId="6edb3286-5649-4865-a956-ddb36ec273b9" providerId="ADAL" clId="{92863EC9-E1B7-594B-B470-175CA3C767CA}" dt="2020-07-30T11:24:09.426" v="112" actId="12788"/>
        <pc:sldMkLst>
          <pc:docMk/>
          <pc:sldMk cId="1636006212" sldId="341"/>
        </pc:sldMkLst>
        <pc:spChg chg="mod">
          <ac:chgData name="Stein, Kimberly {PEP}" userId="6edb3286-5649-4865-a956-ddb36ec273b9" providerId="ADAL" clId="{92863EC9-E1B7-594B-B470-175CA3C767CA}" dt="2020-07-30T11:24:09.426" v="112" actId="12788"/>
          <ac:spMkLst>
            <pc:docMk/>
            <pc:sldMk cId="1636006212" sldId="341"/>
            <ac:spMk id="3" creationId="{005E68B5-05D2-4B2C-A0F1-9FF6115AF07E}"/>
          </ac:spMkLst>
        </pc:spChg>
        <pc:spChg chg="mod">
          <ac:chgData name="Stein, Kimberly {PEP}" userId="6edb3286-5649-4865-a956-ddb36ec273b9" providerId="ADAL" clId="{92863EC9-E1B7-594B-B470-175CA3C767CA}" dt="2020-07-30T11:24:09.426" v="112" actId="12788"/>
          <ac:spMkLst>
            <pc:docMk/>
            <pc:sldMk cId="1636006212" sldId="341"/>
            <ac:spMk id="4" creationId="{64E58A3C-2180-4E08-87BF-FDCAA2B1F2F0}"/>
          </ac:spMkLst>
        </pc:spChg>
        <pc:cxnChg chg="add mod">
          <ac:chgData name="Stein, Kimberly {PEP}" userId="6edb3286-5649-4865-a956-ddb36ec273b9" providerId="ADAL" clId="{92863EC9-E1B7-594B-B470-175CA3C767CA}" dt="2020-07-30T11:24:09.426" v="112" actId="12788"/>
          <ac:cxnSpMkLst>
            <pc:docMk/>
            <pc:sldMk cId="1636006212" sldId="341"/>
            <ac:cxnSpMk id="8" creationId="{40FA8CC1-936A-CF40-AEAA-8A39CAAB20D1}"/>
          </ac:cxnSpMkLst>
        </pc:cxnChg>
      </pc:sldChg>
      <pc:sldChg chg="addSp modSp mod">
        <pc:chgData name="Stein, Kimberly {PEP}" userId="6edb3286-5649-4865-a956-ddb36ec273b9" providerId="ADAL" clId="{92863EC9-E1B7-594B-B470-175CA3C767CA}" dt="2020-07-30T11:25:00.568" v="133" actId="14100"/>
        <pc:sldMkLst>
          <pc:docMk/>
          <pc:sldMk cId="1901385866" sldId="342"/>
        </pc:sldMkLst>
        <pc:cxnChg chg="add mod">
          <ac:chgData name="Stein, Kimberly {PEP}" userId="6edb3286-5649-4865-a956-ddb36ec273b9" providerId="ADAL" clId="{92863EC9-E1B7-594B-B470-175CA3C767CA}" dt="2020-07-30T11:25:00.568" v="133" actId="14100"/>
          <ac:cxnSpMkLst>
            <pc:docMk/>
            <pc:sldMk cId="1901385866" sldId="342"/>
            <ac:cxnSpMk id="5" creationId="{512DF8F9-B7A8-A24B-8FBE-DD733BA51528}"/>
          </ac:cxnSpMkLst>
        </pc:cxnChg>
      </pc:sldChg>
      <pc:sldChg chg="addSp modSp mod">
        <pc:chgData name="Stein, Kimberly {PEP}" userId="6edb3286-5649-4865-a956-ddb36ec273b9" providerId="ADAL" clId="{92863EC9-E1B7-594B-B470-175CA3C767CA}" dt="2020-07-30T11:24:52.929" v="131" actId="120"/>
        <pc:sldMkLst>
          <pc:docMk/>
          <pc:sldMk cId="3936341335" sldId="343"/>
        </pc:sldMkLst>
        <pc:spChg chg="mod">
          <ac:chgData name="Stein, Kimberly {PEP}" userId="6edb3286-5649-4865-a956-ddb36ec273b9" providerId="ADAL" clId="{92863EC9-E1B7-594B-B470-175CA3C767CA}" dt="2020-07-30T11:24:52.929" v="131" actId="120"/>
          <ac:spMkLst>
            <pc:docMk/>
            <pc:sldMk cId="3936341335" sldId="343"/>
            <ac:spMk id="3" creationId="{C775C2FF-E5AA-428F-85A3-3A3F02E5DCA0}"/>
          </ac:spMkLst>
        </pc:spChg>
        <pc:spChg chg="mod">
          <ac:chgData name="Stein, Kimberly {PEP}" userId="6edb3286-5649-4865-a956-ddb36ec273b9" providerId="ADAL" clId="{92863EC9-E1B7-594B-B470-175CA3C767CA}" dt="2020-07-30T11:24:45.481" v="127" actId="1076"/>
          <ac:spMkLst>
            <pc:docMk/>
            <pc:sldMk cId="3936341335" sldId="343"/>
            <ac:spMk id="4" creationId="{6B8740FA-E58C-45FC-AE00-252FA2C7FB99}"/>
          </ac:spMkLst>
        </pc:spChg>
        <pc:cxnChg chg="add mod">
          <ac:chgData name="Stein, Kimberly {PEP}" userId="6edb3286-5649-4865-a956-ddb36ec273b9" providerId="ADAL" clId="{92863EC9-E1B7-594B-B470-175CA3C767CA}" dt="2020-07-30T11:24:48.890" v="129" actId="14100"/>
          <ac:cxnSpMkLst>
            <pc:docMk/>
            <pc:sldMk cId="3936341335" sldId="343"/>
            <ac:cxnSpMk id="7" creationId="{768832CB-E8AF-7444-83A0-8A1A8D6BEED0}"/>
          </ac:cxnSpMkLst>
        </pc:cxnChg>
      </pc:sldChg>
      <pc:sldChg chg="addSp modSp mod">
        <pc:chgData name="Stein, Kimberly {PEP}" userId="6edb3286-5649-4865-a956-ddb36ec273b9" providerId="ADAL" clId="{92863EC9-E1B7-594B-B470-175CA3C767CA}" dt="2020-07-30T11:20:36.705" v="48" actId="1076"/>
        <pc:sldMkLst>
          <pc:docMk/>
          <pc:sldMk cId="2580812270" sldId="345"/>
        </pc:sldMkLst>
        <pc:spChg chg="mod">
          <ac:chgData name="Stein, Kimberly {PEP}" userId="6edb3286-5649-4865-a956-ddb36ec273b9" providerId="ADAL" clId="{92863EC9-E1B7-594B-B470-175CA3C767CA}" dt="2020-07-30T11:20:34.793" v="47" actId="1076"/>
          <ac:spMkLst>
            <pc:docMk/>
            <pc:sldMk cId="2580812270" sldId="345"/>
            <ac:spMk id="3" creationId="{C8DBB734-423A-49C8-BC86-3B4E74640477}"/>
          </ac:spMkLst>
        </pc:spChg>
        <pc:spChg chg="mod">
          <ac:chgData name="Stein, Kimberly {PEP}" userId="6edb3286-5649-4865-a956-ddb36ec273b9" providerId="ADAL" clId="{92863EC9-E1B7-594B-B470-175CA3C767CA}" dt="2020-07-30T11:20:36.705" v="48" actId="1076"/>
          <ac:spMkLst>
            <pc:docMk/>
            <pc:sldMk cId="2580812270" sldId="345"/>
            <ac:spMk id="4" creationId="{EEB96B81-B338-414F-95D5-5619AD1E1FCF}"/>
          </ac:spMkLst>
        </pc:spChg>
        <pc:cxnChg chg="add mod">
          <ac:chgData name="Stein, Kimberly {PEP}" userId="6edb3286-5649-4865-a956-ddb36ec273b9" providerId="ADAL" clId="{92863EC9-E1B7-594B-B470-175CA3C767CA}" dt="2020-07-30T11:20:30.923" v="46" actId="12788"/>
          <ac:cxnSpMkLst>
            <pc:docMk/>
            <pc:sldMk cId="2580812270" sldId="345"/>
            <ac:cxnSpMk id="8" creationId="{5DAC9609-4327-564F-BD6E-EF7C58B85AFA}"/>
          </ac:cxnSpMkLst>
        </pc:cxnChg>
      </pc:sldChg>
      <pc:sldChg chg="addSp modSp mod">
        <pc:chgData name="Stein, Kimberly {PEP}" userId="6edb3286-5649-4865-a956-ddb36ec273b9" providerId="ADAL" clId="{92863EC9-E1B7-594B-B470-175CA3C767CA}" dt="2020-07-30T11:21:03.727" v="56" actId="1076"/>
        <pc:sldMkLst>
          <pc:docMk/>
          <pc:sldMk cId="353478116" sldId="349"/>
        </pc:sldMkLst>
        <pc:spChg chg="mod">
          <ac:chgData name="Stein, Kimberly {PEP}" userId="6edb3286-5649-4865-a956-ddb36ec273b9" providerId="ADAL" clId="{92863EC9-E1B7-594B-B470-175CA3C767CA}" dt="2020-07-30T11:21:03.727" v="56" actId="1076"/>
          <ac:spMkLst>
            <pc:docMk/>
            <pc:sldMk cId="353478116" sldId="349"/>
            <ac:spMk id="3" creationId="{C8DBB734-423A-49C8-BC86-3B4E74640477}"/>
          </ac:spMkLst>
        </pc:spChg>
        <pc:spChg chg="mod">
          <ac:chgData name="Stein, Kimberly {PEP}" userId="6edb3286-5649-4865-a956-ddb36ec273b9" providerId="ADAL" clId="{92863EC9-E1B7-594B-B470-175CA3C767CA}" dt="2020-07-30T11:20:58.777" v="55" actId="12788"/>
          <ac:spMkLst>
            <pc:docMk/>
            <pc:sldMk cId="353478116" sldId="349"/>
            <ac:spMk id="4" creationId="{EEB96B81-B338-414F-95D5-5619AD1E1FCF}"/>
          </ac:spMkLst>
        </pc:spChg>
        <pc:cxnChg chg="add mod">
          <ac:chgData name="Stein, Kimberly {PEP}" userId="6edb3286-5649-4865-a956-ddb36ec273b9" providerId="ADAL" clId="{92863EC9-E1B7-594B-B470-175CA3C767CA}" dt="2020-07-30T11:21:03.727" v="56" actId="1076"/>
          <ac:cxnSpMkLst>
            <pc:docMk/>
            <pc:sldMk cId="353478116" sldId="349"/>
            <ac:cxnSpMk id="10" creationId="{F5A48DE2-1B94-5D41-8238-D5980DAA1525}"/>
          </ac:cxnSpMkLst>
        </pc:cxnChg>
      </pc:sldChg>
      <pc:sldChg chg="addSp modSp mod">
        <pc:chgData name="Stein, Kimberly {PEP}" userId="6edb3286-5649-4865-a956-ddb36ec273b9" providerId="ADAL" clId="{92863EC9-E1B7-594B-B470-175CA3C767CA}" dt="2020-07-30T11:21:24.583" v="62" actId="12788"/>
        <pc:sldMkLst>
          <pc:docMk/>
          <pc:sldMk cId="1429814059" sldId="350"/>
        </pc:sldMkLst>
        <pc:spChg chg="mod">
          <ac:chgData name="Stein, Kimberly {PEP}" userId="6edb3286-5649-4865-a956-ddb36ec273b9" providerId="ADAL" clId="{92863EC9-E1B7-594B-B470-175CA3C767CA}" dt="2020-07-30T11:21:24.583" v="62" actId="12788"/>
          <ac:spMkLst>
            <pc:docMk/>
            <pc:sldMk cId="1429814059" sldId="350"/>
            <ac:spMk id="3" creationId="{C8DBB734-423A-49C8-BC86-3B4E74640477}"/>
          </ac:spMkLst>
        </pc:spChg>
        <pc:spChg chg="mod">
          <ac:chgData name="Stein, Kimberly {PEP}" userId="6edb3286-5649-4865-a956-ddb36ec273b9" providerId="ADAL" clId="{92863EC9-E1B7-594B-B470-175CA3C767CA}" dt="2020-07-30T11:21:24.583" v="62" actId="12788"/>
          <ac:spMkLst>
            <pc:docMk/>
            <pc:sldMk cId="1429814059" sldId="350"/>
            <ac:spMk id="4" creationId="{EEB96B81-B338-414F-95D5-5619AD1E1FCF}"/>
          </ac:spMkLst>
        </pc:spChg>
        <pc:cxnChg chg="add mod">
          <ac:chgData name="Stein, Kimberly {PEP}" userId="6edb3286-5649-4865-a956-ddb36ec273b9" providerId="ADAL" clId="{92863EC9-E1B7-594B-B470-175CA3C767CA}" dt="2020-07-30T11:21:24.583" v="62" actId="12788"/>
          <ac:cxnSpMkLst>
            <pc:docMk/>
            <pc:sldMk cId="1429814059" sldId="350"/>
            <ac:cxnSpMk id="9" creationId="{4856376B-1BA7-5044-A4EA-CF21881E8EBC}"/>
          </ac:cxnSpMkLst>
        </pc:cxnChg>
      </pc:sldChg>
      <pc:sldChg chg="addSp modSp mod">
        <pc:chgData name="Stein, Kimberly {PEP}" userId="6edb3286-5649-4865-a956-ddb36ec273b9" providerId="ADAL" clId="{92863EC9-E1B7-594B-B470-175CA3C767CA}" dt="2020-07-30T11:21:48.151" v="71" actId="12788"/>
        <pc:sldMkLst>
          <pc:docMk/>
          <pc:sldMk cId="819770055" sldId="351"/>
        </pc:sldMkLst>
        <pc:spChg chg="mod">
          <ac:chgData name="Stein, Kimberly {PEP}" userId="6edb3286-5649-4865-a956-ddb36ec273b9" providerId="ADAL" clId="{92863EC9-E1B7-594B-B470-175CA3C767CA}" dt="2020-07-30T11:21:48.151" v="71" actId="12788"/>
          <ac:spMkLst>
            <pc:docMk/>
            <pc:sldMk cId="819770055" sldId="351"/>
            <ac:spMk id="3" creationId="{C8DBB734-423A-49C8-BC86-3B4E74640477}"/>
          </ac:spMkLst>
        </pc:spChg>
        <pc:spChg chg="mod">
          <ac:chgData name="Stein, Kimberly {PEP}" userId="6edb3286-5649-4865-a956-ddb36ec273b9" providerId="ADAL" clId="{92863EC9-E1B7-594B-B470-175CA3C767CA}" dt="2020-07-30T11:21:48.151" v="71" actId="12788"/>
          <ac:spMkLst>
            <pc:docMk/>
            <pc:sldMk cId="819770055" sldId="351"/>
            <ac:spMk id="4" creationId="{EEB96B81-B338-414F-95D5-5619AD1E1FCF}"/>
          </ac:spMkLst>
        </pc:spChg>
        <pc:cxnChg chg="add mod">
          <ac:chgData name="Stein, Kimberly {PEP}" userId="6edb3286-5649-4865-a956-ddb36ec273b9" providerId="ADAL" clId="{92863EC9-E1B7-594B-B470-175CA3C767CA}" dt="2020-07-30T11:21:48.151" v="71" actId="12788"/>
          <ac:cxnSpMkLst>
            <pc:docMk/>
            <pc:sldMk cId="819770055" sldId="351"/>
            <ac:cxnSpMk id="7" creationId="{3CFFB46B-70CB-5E4E-ABA9-56011D9E685B}"/>
          </ac:cxnSpMkLst>
        </pc:cxnChg>
      </pc:sldChg>
      <pc:sldChg chg="addSp modSp mod">
        <pc:chgData name="Stein, Kimberly {PEP}" userId="6edb3286-5649-4865-a956-ddb36ec273b9" providerId="ADAL" clId="{92863EC9-E1B7-594B-B470-175CA3C767CA}" dt="2020-07-30T11:20:41.069" v="49" actId="122"/>
        <pc:sldMkLst>
          <pc:docMk/>
          <pc:sldMk cId="3412596736" sldId="352"/>
        </pc:sldMkLst>
        <pc:spChg chg="mod">
          <ac:chgData name="Stein, Kimberly {PEP}" userId="6edb3286-5649-4865-a956-ddb36ec273b9" providerId="ADAL" clId="{92863EC9-E1B7-594B-B470-175CA3C767CA}" dt="2020-07-30T11:20:41.069" v="49" actId="122"/>
          <ac:spMkLst>
            <pc:docMk/>
            <pc:sldMk cId="3412596736" sldId="352"/>
            <ac:spMk id="3" creationId="{D782CE63-9B4A-4FF0-8BED-D0D0485C96A1}"/>
          </ac:spMkLst>
        </pc:spChg>
        <pc:spChg chg="mod">
          <ac:chgData name="Stein, Kimberly {PEP}" userId="6edb3286-5649-4865-a956-ddb36ec273b9" providerId="ADAL" clId="{92863EC9-E1B7-594B-B470-175CA3C767CA}" dt="2020-07-30T11:20:12.394" v="41" actId="1076"/>
          <ac:spMkLst>
            <pc:docMk/>
            <pc:sldMk cId="3412596736" sldId="352"/>
            <ac:spMk id="4" creationId="{1A6C3B3B-3C5A-4CDF-925C-363726571D76}"/>
          </ac:spMkLst>
        </pc:spChg>
        <pc:cxnChg chg="add mod">
          <ac:chgData name="Stein, Kimberly {PEP}" userId="6edb3286-5649-4865-a956-ddb36ec273b9" providerId="ADAL" clId="{92863EC9-E1B7-594B-B470-175CA3C767CA}" dt="2020-07-30T11:20:12.394" v="41" actId="1076"/>
          <ac:cxnSpMkLst>
            <pc:docMk/>
            <pc:sldMk cId="3412596736" sldId="352"/>
            <ac:cxnSpMk id="8" creationId="{B7B5404B-CE2A-694F-B8FD-899FE21A05F7}"/>
          </ac:cxnSpMkLst>
        </pc:cxnChg>
      </pc:sldChg>
      <pc:sldChg chg="addSp modSp mod">
        <pc:chgData name="Stein, Kimberly {PEP}" userId="6edb3286-5649-4865-a956-ddb36ec273b9" providerId="ADAL" clId="{92863EC9-E1B7-594B-B470-175CA3C767CA}" dt="2020-07-30T11:19:35.270" v="34" actId="14100"/>
        <pc:sldMkLst>
          <pc:docMk/>
          <pc:sldMk cId="1120207616" sldId="354"/>
        </pc:sldMkLst>
        <pc:cxnChg chg="add mod">
          <ac:chgData name="Stein, Kimberly {PEP}" userId="6edb3286-5649-4865-a956-ddb36ec273b9" providerId="ADAL" clId="{92863EC9-E1B7-594B-B470-175CA3C767CA}" dt="2020-07-30T11:19:35.270" v="34" actId="14100"/>
          <ac:cxnSpMkLst>
            <pc:docMk/>
            <pc:sldMk cId="1120207616" sldId="354"/>
            <ac:cxnSpMk id="11" creationId="{264C04FF-32CF-5749-9EBF-D11D076355AC}"/>
          </ac:cxnSpMkLst>
        </pc:cxnChg>
      </pc:sldChg>
      <pc:sldChg chg="addSp modSp mod">
        <pc:chgData name="Stein, Kimberly {PEP}" userId="6edb3286-5649-4865-a956-ddb36ec273b9" providerId="ADAL" clId="{92863EC9-E1B7-594B-B470-175CA3C767CA}" dt="2020-07-30T11:22:38.561" v="92" actId="14100"/>
        <pc:sldMkLst>
          <pc:docMk/>
          <pc:sldMk cId="1882616748" sldId="356"/>
        </pc:sldMkLst>
        <pc:cxnChg chg="add mod">
          <ac:chgData name="Stein, Kimberly {PEP}" userId="6edb3286-5649-4865-a956-ddb36ec273b9" providerId="ADAL" clId="{92863EC9-E1B7-594B-B470-175CA3C767CA}" dt="2020-07-30T11:22:38.561" v="92" actId="14100"/>
          <ac:cxnSpMkLst>
            <pc:docMk/>
            <pc:sldMk cId="1882616748" sldId="356"/>
            <ac:cxnSpMk id="6" creationId="{73523C8C-9AA3-104A-9D48-BA238A8D7392}"/>
          </ac:cxnSpMkLst>
        </pc:cxnChg>
      </pc:sldChg>
      <pc:sldChg chg="addSp modSp">
        <pc:chgData name="Stein, Kimberly {PEP}" userId="6edb3286-5649-4865-a956-ddb36ec273b9" providerId="ADAL" clId="{92863EC9-E1B7-594B-B470-175CA3C767CA}" dt="2020-07-30T11:22:48.022" v="93"/>
        <pc:sldMkLst>
          <pc:docMk/>
          <pc:sldMk cId="1724916146" sldId="357"/>
        </pc:sldMkLst>
        <pc:cxnChg chg="add mod">
          <ac:chgData name="Stein, Kimberly {PEP}" userId="6edb3286-5649-4865-a956-ddb36ec273b9" providerId="ADAL" clId="{92863EC9-E1B7-594B-B470-175CA3C767CA}" dt="2020-07-30T11:22:48.022" v="93"/>
          <ac:cxnSpMkLst>
            <pc:docMk/>
            <pc:sldMk cId="1724916146" sldId="357"/>
            <ac:cxnSpMk id="5" creationId="{C7D41164-CCBF-B947-B086-C592DBCA3C7E}"/>
          </ac:cxnSpMkLst>
        </pc:cxnChg>
      </pc:sldChg>
      <pc:sldChg chg="addSp modSp">
        <pc:chgData name="Stein, Kimberly {PEP}" userId="6edb3286-5649-4865-a956-ddb36ec273b9" providerId="ADAL" clId="{92863EC9-E1B7-594B-B470-175CA3C767CA}" dt="2020-07-30T11:22:50.885" v="94"/>
        <pc:sldMkLst>
          <pc:docMk/>
          <pc:sldMk cId="178782890" sldId="358"/>
        </pc:sldMkLst>
        <pc:cxnChg chg="add mod">
          <ac:chgData name="Stein, Kimberly {PEP}" userId="6edb3286-5649-4865-a956-ddb36ec273b9" providerId="ADAL" clId="{92863EC9-E1B7-594B-B470-175CA3C767CA}" dt="2020-07-30T11:22:50.885" v="94"/>
          <ac:cxnSpMkLst>
            <pc:docMk/>
            <pc:sldMk cId="178782890" sldId="358"/>
            <ac:cxnSpMk id="8" creationId="{C9DAD36C-30E1-924D-B34F-113D4DFF1480}"/>
          </ac:cxnSpMkLst>
        </pc:cxnChg>
      </pc:sldChg>
      <pc:sldChg chg="addSp delSp modSp mod">
        <pc:chgData name="Stein, Kimberly {PEP}" userId="6edb3286-5649-4865-a956-ddb36ec273b9" providerId="ADAL" clId="{92863EC9-E1B7-594B-B470-175CA3C767CA}" dt="2020-07-30T11:22:22.282" v="85"/>
        <pc:sldMkLst>
          <pc:docMk/>
          <pc:sldMk cId="3586779095" sldId="359"/>
        </pc:sldMkLst>
        <pc:cxnChg chg="add del mod">
          <ac:chgData name="Stein, Kimberly {PEP}" userId="6edb3286-5649-4865-a956-ddb36ec273b9" providerId="ADAL" clId="{92863EC9-E1B7-594B-B470-175CA3C767CA}" dt="2020-07-30T11:22:16.951" v="84" actId="478"/>
          <ac:cxnSpMkLst>
            <pc:docMk/>
            <pc:sldMk cId="3586779095" sldId="359"/>
            <ac:cxnSpMk id="5" creationId="{4965D12F-96F4-C542-971F-6013633DB8BB}"/>
          </ac:cxnSpMkLst>
        </pc:cxnChg>
        <pc:cxnChg chg="add mod">
          <ac:chgData name="Stein, Kimberly {PEP}" userId="6edb3286-5649-4865-a956-ddb36ec273b9" providerId="ADAL" clId="{92863EC9-E1B7-594B-B470-175CA3C767CA}" dt="2020-07-30T11:22:22.282" v="85"/>
          <ac:cxnSpMkLst>
            <pc:docMk/>
            <pc:sldMk cId="3586779095" sldId="359"/>
            <ac:cxnSpMk id="7" creationId="{E4F22306-5F68-074E-961F-9429B8F621B1}"/>
          </ac:cxnSpMkLst>
        </pc:cxnChg>
      </pc:sldChg>
      <pc:sldChg chg="addSp modSp mod">
        <pc:chgData name="Stein, Kimberly {PEP}" userId="6edb3286-5649-4865-a956-ddb36ec273b9" providerId="ADAL" clId="{92863EC9-E1B7-594B-B470-175CA3C767CA}" dt="2020-07-30T11:25:06.552" v="135" actId="14100"/>
        <pc:sldMkLst>
          <pc:docMk/>
          <pc:sldMk cId="2076052442" sldId="361"/>
        </pc:sldMkLst>
        <pc:cxnChg chg="add mod">
          <ac:chgData name="Stein, Kimberly {PEP}" userId="6edb3286-5649-4865-a956-ddb36ec273b9" providerId="ADAL" clId="{92863EC9-E1B7-594B-B470-175CA3C767CA}" dt="2020-07-30T11:25:06.552" v="135" actId="14100"/>
          <ac:cxnSpMkLst>
            <pc:docMk/>
            <pc:sldMk cId="2076052442" sldId="361"/>
            <ac:cxnSpMk id="6" creationId="{F3BB02AA-0E05-B343-B5B6-B6AE38429907}"/>
          </ac:cxnSpMkLst>
        </pc:cxnChg>
      </pc:sldChg>
      <pc:sldChg chg="addSp modSp mod">
        <pc:chgData name="Stein, Kimberly {PEP}" userId="6edb3286-5649-4865-a956-ddb36ec273b9" providerId="ADAL" clId="{92863EC9-E1B7-594B-B470-175CA3C767CA}" dt="2020-07-30T11:25:12.368" v="137" actId="14100"/>
        <pc:sldMkLst>
          <pc:docMk/>
          <pc:sldMk cId="849472058" sldId="362"/>
        </pc:sldMkLst>
        <pc:cxnChg chg="add mod">
          <ac:chgData name="Stein, Kimberly {PEP}" userId="6edb3286-5649-4865-a956-ddb36ec273b9" providerId="ADAL" clId="{92863EC9-E1B7-594B-B470-175CA3C767CA}" dt="2020-07-30T11:25:12.368" v="137" actId="14100"/>
          <ac:cxnSpMkLst>
            <pc:docMk/>
            <pc:sldMk cId="849472058" sldId="362"/>
            <ac:cxnSpMk id="9" creationId="{6CB76F25-7A86-C342-9FAB-DC54830E8E72}"/>
          </ac:cxnSpMkLst>
        </pc:cxnChg>
      </pc:sldChg>
      <pc:sldChg chg="addSp modSp">
        <pc:chgData name="Stein, Kimberly {PEP}" userId="6edb3286-5649-4865-a956-ddb36ec273b9" providerId="ADAL" clId="{92863EC9-E1B7-594B-B470-175CA3C767CA}" dt="2020-07-30T11:25:15.534" v="138"/>
        <pc:sldMkLst>
          <pc:docMk/>
          <pc:sldMk cId="473534838" sldId="363"/>
        </pc:sldMkLst>
        <pc:cxnChg chg="add mod">
          <ac:chgData name="Stein, Kimberly {PEP}" userId="6edb3286-5649-4865-a956-ddb36ec273b9" providerId="ADAL" clId="{92863EC9-E1B7-594B-B470-175CA3C767CA}" dt="2020-07-30T11:25:15.534" v="138"/>
          <ac:cxnSpMkLst>
            <pc:docMk/>
            <pc:sldMk cId="473534838" sldId="363"/>
            <ac:cxnSpMk id="9" creationId="{E21E5A6F-3B9D-5745-A29A-A534EB8E6046}"/>
          </ac:cxnSpMkLst>
        </pc:cxnChg>
      </pc:sldChg>
      <pc:sldChg chg="addSp modSp mod">
        <pc:chgData name="Stein, Kimberly {PEP}" userId="6edb3286-5649-4865-a956-ddb36ec273b9" providerId="ADAL" clId="{92863EC9-E1B7-594B-B470-175CA3C767CA}" dt="2020-07-30T11:22:30.643" v="89" actId="14100"/>
        <pc:sldMkLst>
          <pc:docMk/>
          <pc:sldMk cId="4062493808" sldId="364"/>
        </pc:sldMkLst>
        <pc:cxnChg chg="add mod">
          <ac:chgData name="Stein, Kimberly {PEP}" userId="6edb3286-5649-4865-a956-ddb36ec273b9" providerId="ADAL" clId="{92863EC9-E1B7-594B-B470-175CA3C767CA}" dt="2020-07-30T11:22:30.643" v="89" actId="14100"/>
          <ac:cxnSpMkLst>
            <pc:docMk/>
            <pc:sldMk cId="4062493808" sldId="364"/>
            <ac:cxnSpMk id="6" creationId="{A520012C-1EA6-9B43-B134-CB2A21426577}"/>
          </ac:cxnSpMkLst>
        </pc:cxnChg>
      </pc:sldChg>
      <pc:sldChg chg="addSp modSp mod">
        <pc:chgData name="Stein, Kimberly {PEP}" userId="6edb3286-5649-4865-a956-ddb36ec273b9" providerId="ADAL" clId="{92863EC9-E1B7-594B-B470-175CA3C767CA}" dt="2020-07-30T11:25:31.525" v="142" actId="1076"/>
        <pc:sldMkLst>
          <pc:docMk/>
          <pc:sldMk cId="1311290785" sldId="373"/>
        </pc:sldMkLst>
        <pc:spChg chg="mod">
          <ac:chgData name="Stein, Kimberly {PEP}" userId="6edb3286-5649-4865-a956-ddb36ec273b9" providerId="ADAL" clId="{92863EC9-E1B7-594B-B470-175CA3C767CA}" dt="2020-07-30T11:25:31.525" v="142" actId="1076"/>
          <ac:spMkLst>
            <pc:docMk/>
            <pc:sldMk cId="1311290785" sldId="373"/>
            <ac:spMk id="2" creationId="{0F071F93-557A-43A9-8CDE-2DE6413A1F18}"/>
          </ac:spMkLst>
        </pc:spChg>
        <pc:spChg chg="mod">
          <ac:chgData name="Stein, Kimberly {PEP}" userId="6edb3286-5649-4865-a956-ddb36ec273b9" providerId="ADAL" clId="{92863EC9-E1B7-594B-B470-175CA3C767CA}" dt="2020-07-30T11:25:28.556" v="141" actId="14100"/>
          <ac:spMkLst>
            <pc:docMk/>
            <pc:sldMk cId="1311290785" sldId="373"/>
            <ac:spMk id="3" creationId="{9F54D181-CCC3-4B13-85AF-BE86FE52E6DC}"/>
          </ac:spMkLst>
        </pc:spChg>
        <pc:cxnChg chg="add mod">
          <ac:chgData name="Stein, Kimberly {PEP}" userId="6edb3286-5649-4865-a956-ddb36ec273b9" providerId="ADAL" clId="{92863EC9-E1B7-594B-B470-175CA3C767CA}" dt="2020-07-30T11:25:31.525" v="142" actId="1076"/>
          <ac:cxnSpMkLst>
            <pc:docMk/>
            <pc:sldMk cId="1311290785" sldId="373"/>
            <ac:cxnSpMk id="4" creationId="{E222D3BB-9E10-C64C-A143-458638E1D682}"/>
          </ac:cxnSpMkLst>
        </pc:cxnChg>
      </pc:sldChg>
      <pc:sldChg chg="addSp modSp mod">
        <pc:chgData name="Stein, Kimberly {PEP}" userId="6edb3286-5649-4865-a956-ddb36ec273b9" providerId="ADAL" clId="{92863EC9-E1B7-594B-B470-175CA3C767CA}" dt="2020-07-30T11:22:09.617" v="82" actId="20577"/>
        <pc:sldMkLst>
          <pc:docMk/>
          <pc:sldMk cId="1129625477" sldId="375"/>
        </pc:sldMkLst>
        <pc:spChg chg="mod">
          <ac:chgData name="Stein, Kimberly {PEP}" userId="6edb3286-5649-4865-a956-ddb36ec273b9" providerId="ADAL" clId="{92863EC9-E1B7-594B-B470-175CA3C767CA}" dt="2020-07-30T11:22:09.617" v="82" actId="20577"/>
          <ac:spMkLst>
            <pc:docMk/>
            <pc:sldMk cId="1129625477" sldId="375"/>
            <ac:spMk id="4" creationId="{5472870E-5364-4573-B1A6-0A16B835F9FD}"/>
          </ac:spMkLst>
        </pc:spChg>
        <pc:cxnChg chg="add mod">
          <ac:chgData name="Stein, Kimberly {PEP}" userId="6edb3286-5649-4865-a956-ddb36ec273b9" providerId="ADAL" clId="{92863EC9-E1B7-594B-B470-175CA3C767CA}" dt="2020-07-30T11:21:59.896" v="75" actId="14100"/>
          <ac:cxnSpMkLst>
            <pc:docMk/>
            <pc:sldMk cId="1129625477" sldId="375"/>
            <ac:cxnSpMk id="8" creationId="{C25F3D1A-5F10-464E-ADDE-2AB7DEC630D6}"/>
          </ac:cxnSpMkLst>
        </pc:cxnChg>
      </pc:sldChg>
      <pc:sldChg chg="addSp modSp mod">
        <pc:chgData name="Stein, Kimberly {PEP}" userId="6edb3286-5649-4865-a956-ddb36ec273b9" providerId="ADAL" clId="{92863EC9-E1B7-594B-B470-175CA3C767CA}" dt="2020-07-30T11:23:20.356" v="99" actId="14100"/>
        <pc:sldMkLst>
          <pc:docMk/>
          <pc:sldMk cId="3987150647" sldId="376"/>
        </pc:sldMkLst>
        <pc:cxnChg chg="add mod">
          <ac:chgData name="Stein, Kimberly {PEP}" userId="6edb3286-5649-4865-a956-ddb36ec273b9" providerId="ADAL" clId="{92863EC9-E1B7-594B-B470-175CA3C767CA}" dt="2020-07-30T11:23:20.356" v="99" actId="14100"/>
          <ac:cxnSpMkLst>
            <pc:docMk/>
            <pc:sldMk cId="3987150647" sldId="376"/>
            <ac:cxnSpMk id="19" creationId="{20148F44-962A-CD43-8DCC-4B4C13317BE4}"/>
          </ac:cxnSpMkLst>
        </pc:cxnChg>
      </pc:sldChg>
      <pc:sldMasterChg chg="modSldLayout">
        <pc:chgData name="Stein, Kimberly {PEP}" userId="6edb3286-5649-4865-a956-ddb36ec273b9" providerId="ADAL" clId="{92863EC9-E1B7-594B-B470-175CA3C767CA}" dt="2020-07-30T11:17:36.597" v="3" actId="478"/>
        <pc:sldMasterMkLst>
          <pc:docMk/>
          <pc:sldMasterMk cId="3469909031" sldId="2147483648"/>
        </pc:sldMasterMkLst>
        <pc:sldLayoutChg chg="delSp mod">
          <pc:chgData name="Stein, Kimberly {PEP}" userId="6edb3286-5649-4865-a956-ddb36ec273b9" providerId="ADAL" clId="{92863EC9-E1B7-594B-B470-175CA3C767CA}" dt="2020-07-30T11:17:26.260" v="0" actId="478"/>
          <pc:sldLayoutMkLst>
            <pc:docMk/>
            <pc:sldMasterMk cId="3469909031" sldId="2147483648"/>
            <pc:sldLayoutMk cId="679322794" sldId="2147483657"/>
          </pc:sldLayoutMkLst>
          <pc:spChg chg="del">
            <ac:chgData name="Stein, Kimberly {PEP}" userId="6edb3286-5649-4865-a956-ddb36ec273b9" providerId="ADAL" clId="{92863EC9-E1B7-594B-B470-175CA3C767CA}" dt="2020-07-30T11:17:26.260" v="0" actId="478"/>
            <ac:spMkLst>
              <pc:docMk/>
              <pc:sldMasterMk cId="3469909031" sldId="2147483648"/>
              <pc:sldLayoutMk cId="679322794" sldId="2147483657"/>
              <ac:spMk id="5" creationId="{A2583BB5-B604-0748-99DF-3475478E19A7}"/>
            </ac:spMkLst>
          </pc:spChg>
        </pc:sldLayoutChg>
        <pc:sldLayoutChg chg="delSp mod">
          <pc:chgData name="Stein, Kimberly {PEP}" userId="6edb3286-5649-4865-a956-ddb36ec273b9" providerId="ADAL" clId="{92863EC9-E1B7-594B-B470-175CA3C767CA}" dt="2020-07-30T11:17:29.191" v="1" actId="478"/>
          <pc:sldLayoutMkLst>
            <pc:docMk/>
            <pc:sldMasterMk cId="3469909031" sldId="2147483648"/>
            <pc:sldLayoutMk cId="4001664468" sldId="2147483659"/>
          </pc:sldLayoutMkLst>
          <pc:spChg chg="del">
            <ac:chgData name="Stein, Kimberly {PEP}" userId="6edb3286-5649-4865-a956-ddb36ec273b9" providerId="ADAL" clId="{92863EC9-E1B7-594B-B470-175CA3C767CA}" dt="2020-07-30T11:17:29.191" v="1" actId="478"/>
            <ac:spMkLst>
              <pc:docMk/>
              <pc:sldMasterMk cId="3469909031" sldId="2147483648"/>
              <pc:sldLayoutMk cId="4001664468" sldId="2147483659"/>
              <ac:spMk id="5" creationId="{A2583BB5-B604-0748-99DF-3475478E19A7}"/>
            </ac:spMkLst>
          </pc:spChg>
        </pc:sldLayoutChg>
        <pc:sldLayoutChg chg="delSp mod">
          <pc:chgData name="Stein, Kimberly {PEP}" userId="6edb3286-5649-4865-a956-ddb36ec273b9" providerId="ADAL" clId="{92863EC9-E1B7-594B-B470-175CA3C767CA}" dt="2020-07-30T11:17:32.916" v="2" actId="478"/>
          <pc:sldLayoutMkLst>
            <pc:docMk/>
            <pc:sldMasterMk cId="3469909031" sldId="2147483648"/>
            <pc:sldLayoutMk cId="2404593718" sldId="2147483662"/>
          </pc:sldLayoutMkLst>
          <pc:spChg chg="del">
            <ac:chgData name="Stein, Kimberly {PEP}" userId="6edb3286-5649-4865-a956-ddb36ec273b9" providerId="ADAL" clId="{92863EC9-E1B7-594B-B470-175CA3C767CA}" dt="2020-07-30T11:17:32.916" v="2" actId="478"/>
            <ac:spMkLst>
              <pc:docMk/>
              <pc:sldMasterMk cId="3469909031" sldId="2147483648"/>
              <pc:sldLayoutMk cId="2404593718" sldId="2147483662"/>
              <ac:spMk id="5" creationId="{A2583BB5-B604-0748-99DF-3475478E19A7}"/>
            </ac:spMkLst>
          </pc:spChg>
        </pc:sldLayoutChg>
        <pc:sldLayoutChg chg="delSp mod">
          <pc:chgData name="Stein, Kimberly {PEP}" userId="6edb3286-5649-4865-a956-ddb36ec273b9" providerId="ADAL" clId="{92863EC9-E1B7-594B-B470-175CA3C767CA}" dt="2020-07-30T11:17:36.597" v="3" actId="478"/>
          <pc:sldLayoutMkLst>
            <pc:docMk/>
            <pc:sldMasterMk cId="3469909031" sldId="2147483648"/>
            <pc:sldLayoutMk cId="1903493090" sldId="2147483664"/>
          </pc:sldLayoutMkLst>
          <pc:spChg chg="del">
            <ac:chgData name="Stein, Kimberly {PEP}" userId="6edb3286-5649-4865-a956-ddb36ec273b9" providerId="ADAL" clId="{92863EC9-E1B7-594B-B470-175CA3C767CA}" dt="2020-07-30T11:17:36.597" v="3" actId="478"/>
            <ac:spMkLst>
              <pc:docMk/>
              <pc:sldMasterMk cId="3469909031" sldId="2147483648"/>
              <pc:sldLayoutMk cId="1903493090" sldId="2147483664"/>
              <ac:spMk id="5" creationId="{A2583BB5-B604-0748-99DF-3475478E19A7}"/>
            </ac:spMkLst>
          </pc:spChg>
        </pc:sldLayoutChg>
      </pc:sldMasterChg>
    </pc:docChg>
  </pc:docChgLst>
  <pc:docChgLst>
    <pc:chgData name="Stein, Kimberly {PEP}" userId="S::kimberly.stein@pepsico.com::6edb3286-5649-4865-a956-ddb36ec273b9" providerId="AD" clId="Web-{1A0B6E2A-86D2-4C88-AFA1-BDA0A9B18762}"/>
    <pc:docChg chg="modSld">
      <pc:chgData name="Stein, Kimberly {PEP}" userId="S::kimberly.stein@pepsico.com::6edb3286-5649-4865-a956-ddb36ec273b9" providerId="AD" clId="Web-{1A0B6E2A-86D2-4C88-AFA1-BDA0A9B18762}" dt="2020-07-19T11:54:13.283" v="15" actId="20577"/>
      <pc:docMkLst>
        <pc:docMk/>
      </pc:docMkLst>
      <pc:sldChg chg="modSp">
        <pc:chgData name="Stein, Kimberly {PEP}" userId="S::kimberly.stein@pepsico.com::6edb3286-5649-4865-a956-ddb36ec273b9" providerId="AD" clId="Web-{1A0B6E2A-86D2-4C88-AFA1-BDA0A9B18762}" dt="2020-07-19T11:54:05.971" v="13" actId="20577"/>
        <pc:sldMkLst>
          <pc:docMk/>
          <pc:sldMk cId="1129625477" sldId="375"/>
        </pc:sldMkLst>
        <pc:spChg chg="mod">
          <ac:chgData name="Stein, Kimberly {PEP}" userId="S::kimberly.stein@pepsico.com::6edb3286-5649-4865-a956-ddb36ec273b9" providerId="AD" clId="Web-{1A0B6E2A-86D2-4C88-AFA1-BDA0A9B18762}" dt="2020-07-19T11:54:05.971" v="13" actId="20577"/>
          <ac:spMkLst>
            <pc:docMk/>
            <pc:sldMk cId="1129625477" sldId="375"/>
            <ac:spMk id="2" creationId="{8C792C97-EE4F-4A7D-94D9-003BA5523228}"/>
          </ac:spMkLst>
        </pc:spChg>
        <pc:spChg chg="mod">
          <ac:chgData name="Stein, Kimberly {PEP}" userId="S::kimberly.stein@pepsico.com::6edb3286-5649-4865-a956-ddb36ec273b9" providerId="AD" clId="Web-{1A0B6E2A-86D2-4C88-AFA1-BDA0A9B18762}" dt="2020-07-19T11:53:20.030" v="2"/>
          <ac:spMkLst>
            <pc:docMk/>
            <pc:sldMk cId="1129625477" sldId="375"/>
            <ac:spMk id="4" creationId="{5472870E-5364-4573-B1A6-0A16B835F9FD}"/>
          </ac:spMkLst>
        </pc:spChg>
      </pc:sldChg>
    </pc:docChg>
  </pc:docChgLst>
  <pc:docChgLst>
    <pc:chgData name="STINMAN, SARAH {PEP}" userId="7ba4b78f-fa27-4e6d-aa4f-40599a67c64c" providerId="ADAL" clId="{EA160064-9409-449A-B38F-EA4B9255ACA2}"/>
    <pc:docChg chg="undo custSel modSld">
      <pc:chgData name="STINMAN, SARAH {PEP}" userId="7ba4b78f-fa27-4e6d-aa4f-40599a67c64c" providerId="ADAL" clId="{EA160064-9409-449A-B38F-EA4B9255ACA2}" dt="2020-07-30T15:45:47.797" v="58" actId="20577"/>
      <pc:docMkLst>
        <pc:docMk/>
      </pc:docMkLst>
      <pc:sldChg chg="addSp delSp">
        <pc:chgData name="STINMAN, SARAH {PEP}" userId="7ba4b78f-fa27-4e6d-aa4f-40599a67c64c" providerId="ADAL" clId="{EA160064-9409-449A-B38F-EA4B9255ACA2}" dt="2020-07-29T20:52:56.526" v="9"/>
        <pc:sldMkLst>
          <pc:docMk/>
          <pc:sldMk cId="3607359327" sldId="272"/>
        </pc:sldMkLst>
        <pc:spChg chg="add">
          <ac:chgData name="STINMAN, SARAH {PEP}" userId="7ba4b78f-fa27-4e6d-aa4f-40599a67c64c" providerId="ADAL" clId="{EA160064-9409-449A-B38F-EA4B9255ACA2}" dt="2020-07-29T20:52:56.526" v="9"/>
          <ac:spMkLst>
            <pc:docMk/>
            <pc:sldMk cId="3607359327" sldId="272"/>
            <ac:spMk id="6" creationId="{F1BFEA89-FA75-4470-B001-B758E307D8BC}"/>
          </ac:spMkLst>
        </pc:spChg>
        <pc:spChg chg="del">
          <ac:chgData name="STINMAN, SARAH {PEP}" userId="7ba4b78f-fa27-4e6d-aa4f-40599a67c64c" providerId="ADAL" clId="{EA160064-9409-449A-B38F-EA4B9255ACA2}" dt="2020-07-29T20:52:56.150" v="8" actId="478"/>
          <ac:spMkLst>
            <pc:docMk/>
            <pc:sldMk cId="3607359327" sldId="272"/>
            <ac:spMk id="7" creationId="{2FC9174D-8C0E-48C5-88DB-4C1C52A575ED}"/>
          </ac:spMkLst>
        </pc:spChg>
      </pc:sldChg>
      <pc:sldChg chg="modSp">
        <pc:chgData name="STINMAN, SARAH {PEP}" userId="7ba4b78f-fa27-4e6d-aa4f-40599a67c64c" providerId="ADAL" clId="{EA160064-9409-449A-B38F-EA4B9255ACA2}" dt="2020-07-29T20:52:29.194" v="4" actId="1076"/>
        <pc:sldMkLst>
          <pc:docMk/>
          <pc:sldMk cId="1833210187" sldId="277"/>
        </pc:sldMkLst>
        <pc:spChg chg="mod">
          <ac:chgData name="STINMAN, SARAH {PEP}" userId="7ba4b78f-fa27-4e6d-aa4f-40599a67c64c" providerId="ADAL" clId="{EA160064-9409-449A-B38F-EA4B9255ACA2}" dt="2020-07-29T20:52:29.194" v="4" actId="1076"/>
          <ac:spMkLst>
            <pc:docMk/>
            <pc:sldMk cId="1833210187" sldId="277"/>
            <ac:spMk id="4" creationId="{861306B3-BE6F-4FEF-8A0D-D9F6115BD257}"/>
          </ac:spMkLst>
        </pc:spChg>
      </pc:sldChg>
      <pc:sldChg chg="modSp">
        <pc:chgData name="STINMAN, SARAH {PEP}" userId="7ba4b78f-fa27-4e6d-aa4f-40599a67c64c" providerId="ADAL" clId="{EA160064-9409-449A-B38F-EA4B9255ACA2}" dt="2020-07-29T20:52:42.904" v="7" actId="1076"/>
        <pc:sldMkLst>
          <pc:docMk/>
          <pc:sldMk cId="611265027" sldId="280"/>
        </pc:sldMkLst>
        <pc:spChg chg="mod">
          <ac:chgData name="STINMAN, SARAH {PEP}" userId="7ba4b78f-fa27-4e6d-aa4f-40599a67c64c" providerId="ADAL" clId="{EA160064-9409-449A-B38F-EA4B9255ACA2}" dt="2020-07-29T20:52:42.904" v="7" actId="1076"/>
          <ac:spMkLst>
            <pc:docMk/>
            <pc:sldMk cId="611265027" sldId="280"/>
            <ac:spMk id="2" creationId="{070B6DDF-822A-451F-B2C0-7776E3D38AFB}"/>
          </ac:spMkLst>
        </pc:spChg>
      </pc:sldChg>
      <pc:sldChg chg="addSp delSp">
        <pc:chgData name="STINMAN, SARAH {PEP}" userId="7ba4b78f-fa27-4e6d-aa4f-40599a67c64c" providerId="ADAL" clId="{EA160064-9409-449A-B38F-EA4B9255ACA2}" dt="2020-07-29T20:54:36.657" v="29"/>
        <pc:sldMkLst>
          <pc:docMk/>
          <pc:sldMk cId="662021036" sldId="303"/>
        </pc:sldMkLst>
        <pc:spChg chg="del">
          <ac:chgData name="STINMAN, SARAH {PEP}" userId="7ba4b78f-fa27-4e6d-aa4f-40599a67c64c" providerId="ADAL" clId="{EA160064-9409-449A-B38F-EA4B9255ACA2}" dt="2020-07-29T20:54:36.345" v="28" actId="478"/>
          <ac:spMkLst>
            <pc:docMk/>
            <pc:sldMk cId="662021036" sldId="303"/>
            <ac:spMk id="6" creationId="{1B946980-C0B0-4BC3-8DFC-D67BDEFE75BE}"/>
          </ac:spMkLst>
        </pc:spChg>
        <pc:spChg chg="add">
          <ac:chgData name="STINMAN, SARAH {PEP}" userId="7ba4b78f-fa27-4e6d-aa4f-40599a67c64c" providerId="ADAL" clId="{EA160064-9409-449A-B38F-EA4B9255ACA2}" dt="2020-07-29T20:54:36.657" v="29"/>
          <ac:spMkLst>
            <pc:docMk/>
            <pc:sldMk cId="662021036" sldId="303"/>
            <ac:spMk id="7" creationId="{14A00A26-C3E4-4F24-8CE6-C193FA60A065}"/>
          </ac:spMkLst>
        </pc:spChg>
      </pc:sldChg>
      <pc:sldChg chg="addSp delSp modSp">
        <pc:chgData name="STINMAN, SARAH {PEP}" userId="7ba4b78f-fa27-4e6d-aa4f-40599a67c64c" providerId="ADAL" clId="{EA160064-9409-449A-B38F-EA4B9255ACA2}" dt="2020-07-30T15:45:47.797" v="58" actId="20577"/>
        <pc:sldMkLst>
          <pc:docMk/>
          <pc:sldMk cId="2320086855" sldId="310"/>
        </pc:sldMkLst>
        <pc:spChg chg="add mod">
          <ac:chgData name="STINMAN, SARAH {PEP}" userId="7ba4b78f-fa27-4e6d-aa4f-40599a67c64c" providerId="ADAL" clId="{EA160064-9409-449A-B38F-EA4B9255ACA2}" dt="2020-07-30T15:45:47.797" v="58" actId="20577"/>
          <ac:spMkLst>
            <pc:docMk/>
            <pc:sldMk cId="2320086855" sldId="310"/>
            <ac:spMk id="6" creationId="{7F32F5C6-DAD4-4FD6-B4DB-E0D99D3ED7FA}"/>
          </ac:spMkLst>
        </pc:spChg>
        <pc:spChg chg="del">
          <ac:chgData name="STINMAN, SARAH {PEP}" userId="7ba4b78f-fa27-4e6d-aa4f-40599a67c64c" providerId="ADAL" clId="{EA160064-9409-449A-B38F-EA4B9255ACA2}" dt="2020-07-29T20:57:34.169" v="45" actId="478"/>
          <ac:spMkLst>
            <pc:docMk/>
            <pc:sldMk cId="2320086855" sldId="310"/>
            <ac:spMk id="14" creationId="{8E9AA040-C186-4A14-B95F-1E72C07F9681}"/>
          </ac:spMkLst>
        </pc:spChg>
      </pc:sldChg>
      <pc:sldChg chg="addSp delSp">
        <pc:chgData name="STINMAN, SARAH {PEP}" userId="7ba4b78f-fa27-4e6d-aa4f-40599a67c64c" providerId="ADAL" clId="{EA160064-9409-449A-B38F-EA4B9255ACA2}" dt="2020-07-29T20:53:29.073" v="14"/>
        <pc:sldMkLst>
          <pc:docMk/>
          <pc:sldMk cId="3086339825" sldId="336"/>
        </pc:sldMkLst>
        <pc:spChg chg="del">
          <ac:chgData name="STINMAN, SARAH {PEP}" userId="7ba4b78f-fa27-4e6d-aa4f-40599a67c64c" providerId="ADAL" clId="{EA160064-9409-449A-B38F-EA4B9255ACA2}" dt="2020-07-29T20:53:28.679" v="13" actId="478"/>
          <ac:spMkLst>
            <pc:docMk/>
            <pc:sldMk cId="3086339825" sldId="336"/>
            <ac:spMk id="7" creationId="{2E55EF88-10A4-44AD-BAD3-49AA62193E70}"/>
          </ac:spMkLst>
        </pc:spChg>
        <pc:spChg chg="add">
          <ac:chgData name="STINMAN, SARAH {PEP}" userId="7ba4b78f-fa27-4e6d-aa4f-40599a67c64c" providerId="ADAL" clId="{EA160064-9409-449A-B38F-EA4B9255ACA2}" dt="2020-07-29T20:53:29.073" v="14"/>
          <ac:spMkLst>
            <pc:docMk/>
            <pc:sldMk cId="3086339825" sldId="336"/>
            <ac:spMk id="8" creationId="{00C3312E-15E6-49FF-9952-A87C9ADFA09E}"/>
          </ac:spMkLst>
        </pc:spChg>
      </pc:sldChg>
      <pc:sldChg chg="modSp">
        <pc:chgData name="STINMAN, SARAH {PEP}" userId="7ba4b78f-fa27-4e6d-aa4f-40599a67c64c" providerId="ADAL" clId="{EA160064-9409-449A-B38F-EA4B9255ACA2}" dt="2020-07-29T20:53:14.322" v="12" actId="1076"/>
        <pc:sldMkLst>
          <pc:docMk/>
          <pc:sldMk cId="3965665847" sldId="337"/>
        </pc:sldMkLst>
        <pc:spChg chg="mod">
          <ac:chgData name="STINMAN, SARAH {PEP}" userId="7ba4b78f-fa27-4e6d-aa4f-40599a67c64c" providerId="ADAL" clId="{EA160064-9409-449A-B38F-EA4B9255ACA2}" dt="2020-07-29T20:53:14.322" v="12" actId="1076"/>
          <ac:spMkLst>
            <pc:docMk/>
            <pc:sldMk cId="3965665847" sldId="337"/>
            <ac:spMk id="2" creationId="{D656C7CB-3F71-4070-AE14-4AFA282A43AA}"/>
          </ac:spMkLst>
        </pc:spChg>
      </pc:sldChg>
      <pc:sldChg chg="addSp delSp modSp">
        <pc:chgData name="STINMAN, SARAH {PEP}" userId="7ba4b78f-fa27-4e6d-aa4f-40599a67c64c" providerId="ADAL" clId="{EA160064-9409-449A-B38F-EA4B9255ACA2}" dt="2020-07-29T20:53:55.608" v="22" actId="1076"/>
        <pc:sldMkLst>
          <pc:docMk/>
          <pc:sldMk cId="3939300702" sldId="338"/>
        </pc:sldMkLst>
        <pc:spChg chg="add del">
          <ac:chgData name="STINMAN, SARAH {PEP}" userId="7ba4b78f-fa27-4e6d-aa4f-40599a67c64c" providerId="ADAL" clId="{EA160064-9409-449A-B38F-EA4B9255ACA2}" dt="2020-07-29T20:53:51.834" v="21" actId="478"/>
          <ac:spMkLst>
            <pc:docMk/>
            <pc:sldMk cId="3939300702" sldId="338"/>
            <ac:spMk id="7" creationId="{2E55EF88-10A4-44AD-BAD3-49AA62193E70}"/>
          </ac:spMkLst>
        </pc:spChg>
        <pc:spChg chg="add del">
          <ac:chgData name="STINMAN, SARAH {PEP}" userId="7ba4b78f-fa27-4e6d-aa4f-40599a67c64c" providerId="ADAL" clId="{EA160064-9409-449A-B38F-EA4B9255ACA2}" dt="2020-07-29T20:53:40.592" v="17"/>
          <ac:spMkLst>
            <pc:docMk/>
            <pc:sldMk cId="3939300702" sldId="338"/>
            <ac:spMk id="8" creationId="{7AD6FB38-99BB-4F56-9A45-9A4D69C13CE9}"/>
          </ac:spMkLst>
        </pc:spChg>
        <pc:spChg chg="add mod">
          <ac:chgData name="STINMAN, SARAH {PEP}" userId="7ba4b78f-fa27-4e6d-aa4f-40599a67c64c" providerId="ADAL" clId="{EA160064-9409-449A-B38F-EA4B9255ACA2}" dt="2020-07-29T20:53:55.608" v="22" actId="1076"/>
          <ac:spMkLst>
            <pc:docMk/>
            <pc:sldMk cId="3939300702" sldId="338"/>
            <ac:spMk id="9" creationId="{226DAE7E-0926-46C3-81B7-92097AEDC856}"/>
          </ac:spMkLst>
        </pc:spChg>
      </pc:sldChg>
      <pc:sldChg chg="addSp delSp">
        <pc:chgData name="STINMAN, SARAH {PEP}" userId="7ba4b78f-fa27-4e6d-aa4f-40599a67c64c" providerId="ADAL" clId="{EA160064-9409-449A-B38F-EA4B9255ACA2}" dt="2020-07-29T20:54:01.405" v="24"/>
        <pc:sldMkLst>
          <pc:docMk/>
          <pc:sldMk cId="2510956126" sldId="339"/>
        </pc:sldMkLst>
        <pc:spChg chg="del">
          <ac:chgData name="STINMAN, SARAH {PEP}" userId="7ba4b78f-fa27-4e6d-aa4f-40599a67c64c" providerId="ADAL" clId="{EA160064-9409-449A-B38F-EA4B9255ACA2}" dt="2020-07-29T20:54:00.970" v="23" actId="478"/>
          <ac:spMkLst>
            <pc:docMk/>
            <pc:sldMk cId="2510956126" sldId="339"/>
            <ac:spMk id="7" creationId="{2E55EF88-10A4-44AD-BAD3-49AA62193E70}"/>
          </ac:spMkLst>
        </pc:spChg>
        <pc:spChg chg="add">
          <ac:chgData name="STINMAN, SARAH {PEP}" userId="7ba4b78f-fa27-4e6d-aa4f-40599a67c64c" providerId="ADAL" clId="{EA160064-9409-449A-B38F-EA4B9255ACA2}" dt="2020-07-29T20:54:01.405" v="24"/>
          <ac:spMkLst>
            <pc:docMk/>
            <pc:sldMk cId="2510956126" sldId="339"/>
            <ac:spMk id="8" creationId="{E1A2511B-480F-40D7-AFA8-3971F9C63858}"/>
          </ac:spMkLst>
        </pc:spChg>
      </pc:sldChg>
      <pc:sldChg chg="addSp delSp">
        <pc:chgData name="STINMAN, SARAH {PEP}" userId="7ba4b78f-fa27-4e6d-aa4f-40599a67c64c" providerId="ADAL" clId="{EA160064-9409-449A-B38F-EA4B9255ACA2}" dt="2020-07-29T20:52:12.668" v="1"/>
        <pc:sldMkLst>
          <pc:docMk/>
          <pc:sldMk cId="2755495459" sldId="340"/>
        </pc:sldMkLst>
        <pc:spChg chg="del">
          <ac:chgData name="STINMAN, SARAH {PEP}" userId="7ba4b78f-fa27-4e6d-aa4f-40599a67c64c" providerId="ADAL" clId="{EA160064-9409-449A-B38F-EA4B9255ACA2}" dt="2020-07-29T20:52:12.280" v="0" actId="478"/>
          <ac:spMkLst>
            <pc:docMk/>
            <pc:sldMk cId="2755495459" sldId="340"/>
            <ac:spMk id="7" creationId="{9FC6C409-18FC-A949-A0CA-6696CA0C96F3}"/>
          </ac:spMkLst>
        </pc:spChg>
        <pc:spChg chg="add">
          <ac:chgData name="STINMAN, SARAH {PEP}" userId="7ba4b78f-fa27-4e6d-aa4f-40599a67c64c" providerId="ADAL" clId="{EA160064-9409-449A-B38F-EA4B9255ACA2}" dt="2020-07-29T20:52:12.668" v="1"/>
          <ac:spMkLst>
            <pc:docMk/>
            <pc:sldMk cId="2755495459" sldId="340"/>
            <ac:spMk id="8" creationId="{2C5F9CD5-A5FF-475F-A35F-458208F27858}"/>
          </ac:spMkLst>
        </pc:spChg>
      </pc:sldChg>
      <pc:sldChg chg="addSp delSp">
        <pc:chgData name="STINMAN, SARAH {PEP}" userId="7ba4b78f-fa27-4e6d-aa4f-40599a67c64c" providerId="ADAL" clId="{EA160064-9409-449A-B38F-EA4B9255ACA2}" dt="2020-07-29T20:57:12.270" v="44"/>
        <pc:sldMkLst>
          <pc:docMk/>
          <pc:sldMk cId="1636006212" sldId="341"/>
        </pc:sldMkLst>
        <pc:spChg chg="add">
          <ac:chgData name="STINMAN, SARAH {PEP}" userId="7ba4b78f-fa27-4e6d-aa4f-40599a67c64c" providerId="ADAL" clId="{EA160064-9409-449A-B38F-EA4B9255ACA2}" dt="2020-07-29T20:57:12.270" v="44"/>
          <ac:spMkLst>
            <pc:docMk/>
            <pc:sldMk cId="1636006212" sldId="341"/>
            <ac:spMk id="7" creationId="{89ABEEE5-8724-4F61-89F0-B5FF32AC8ED3}"/>
          </ac:spMkLst>
        </pc:spChg>
        <pc:spChg chg="del">
          <ac:chgData name="STINMAN, SARAH {PEP}" userId="7ba4b78f-fa27-4e6d-aa4f-40599a67c64c" providerId="ADAL" clId="{EA160064-9409-449A-B38F-EA4B9255ACA2}" dt="2020-07-29T20:57:11.897" v="43" actId="478"/>
          <ac:spMkLst>
            <pc:docMk/>
            <pc:sldMk cId="1636006212" sldId="341"/>
            <ac:spMk id="19" creationId="{81A1BC23-5686-4409-A05E-B9CDDB841CC4}"/>
          </ac:spMkLst>
        </pc:spChg>
      </pc:sldChg>
      <pc:sldChg chg="addSp delSp">
        <pc:chgData name="STINMAN, SARAH {PEP}" userId="7ba4b78f-fa27-4e6d-aa4f-40599a67c64c" providerId="ADAL" clId="{EA160064-9409-449A-B38F-EA4B9255ACA2}" dt="2020-07-29T20:57:56.928" v="49"/>
        <pc:sldMkLst>
          <pc:docMk/>
          <pc:sldMk cId="1901385866" sldId="342"/>
        </pc:sldMkLst>
        <pc:spChg chg="del">
          <ac:chgData name="STINMAN, SARAH {PEP}" userId="7ba4b78f-fa27-4e6d-aa4f-40599a67c64c" providerId="ADAL" clId="{EA160064-9409-449A-B38F-EA4B9255ACA2}" dt="2020-07-29T20:57:56.568" v="48" actId="478"/>
          <ac:spMkLst>
            <pc:docMk/>
            <pc:sldMk cId="1901385866" sldId="342"/>
            <ac:spMk id="5" creationId="{A8AA45DF-BEE1-4012-8EE3-B47556BC590C}"/>
          </ac:spMkLst>
        </pc:spChg>
        <pc:spChg chg="add">
          <ac:chgData name="STINMAN, SARAH {PEP}" userId="7ba4b78f-fa27-4e6d-aa4f-40599a67c64c" providerId="ADAL" clId="{EA160064-9409-449A-B38F-EA4B9255ACA2}" dt="2020-07-29T20:57:56.928" v="49"/>
          <ac:spMkLst>
            <pc:docMk/>
            <pc:sldMk cId="1901385866" sldId="342"/>
            <ac:spMk id="6" creationId="{0D31D39C-5773-4D43-A8CF-B173CE7E9307}"/>
          </ac:spMkLst>
        </pc:spChg>
      </pc:sldChg>
      <pc:sldChg chg="addSp delSp">
        <pc:chgData name="STINMAN, SARAH {PEP}" userId="7ba4b78f-fa27-4e6d-aa4f-40599a67c64c" providerId="ADAL" clId="{EA160064-9409-449A-B38F-EA4B9255ACA2}" dt="2020-07-29T20:55:03.537" v="34"/>
        <pc:sldMkLst>
          <pc:docMk/>
          <pc:sldMk cId="2580812270" sldId="345"/>
        </pc:sldMkLst>
        <pc:spChg chg="add">
          <ac:chgData name="STINMAN, SARAH {PEP}" userId="7ba4b78f-fa27-4e6d-aa4f-40599a67c64c" providerId="ADAL" clId="{EA160064-9409-449A-B38F-EA4B9255ACA2}" dt="2020-07-29T20:55:03.537" v="34"/>
          <ac:spMkLst>
            <pc:docMk/>
            <pc:sldMk cId="2580812270" sldId="345"/>
            <ac:spMk id="7" creationId="{4EAC46B5-ED8D-44FE-9BA1-FE5FEF1436D8}"/>
          </ac:spMkLst>
        </pc:spChg>
        <pc:spChg chg="del">
          <ac:chgData name="STINMAN, SARAH {PEP}" userId="7ba4b78f-fa27-4e6d-aa4f-40599a67c64c" providerId="ADAL" clId="{EA160064-9409-449A-B38F-EA4B9255ACA2}" dt="2020-07-29T20:55:03.016" v="33" actId="478"/>
          <ac:spMkLst>
            <pc:docMk/>
            <pc:sldMk cId="2580812270" sldId="345"/>
            <ac:spMk id="9" creationId="{6B783750-995A-47F8-85C8-0F2BD8BB3AEC}"/>
          </ac:spMkLst>
        </pc:spChg>
      </pc:sldChg>
      <pc:sldChg chg="addSp delSp">
        <pc:chgData name="STINMAN, SARAH {PEP}" userId="7ba4b78f-fa27-4e6d-aa4f-40599a67c64c" providerId="ADAL" clId="{EA160064-9409-449A-B38F-EA4B9255ACA2}" dt="2020-07-29T20:55:14.796" v="36"/>
        <pc:sldMkLst>
          <pc:docMk/>
          <pc:sldMk cId="353478116" sldId="349"/>
        </pc:sldMkLst>
        <pc:spChg chg="del">
          <ac:chgData name="STINMAN, SARAH {PEP}" userId="7ba4b78f-fa27-4e6d-aa4f-40599a67c64c" providerId="ADAL" clId="{EA160064-9409-449A-B38F-EA4B9255ACA2}" dt="2020-07-29T20:55:14.441" v="35" actId="478"/>
          <ac:spMkLst>
            <pc:docMk/>
            <pc:sldMk cId="353478116" sldId="349"/>
            <ac:spMk id="7" creationId="{4145961D-90EA-470A-9F7B-35A2601B3B80}"/>
          </ac:spMkLst>
        </pc:spChg>
        <pc:spChg chg="add">
          <ac:chgData name="STINMAN, SARAH {PEP}" userId="7ba4b78f-fa27-4e6d-aa4f-40599a67c64c" providerId="ADAL" clId="{EA160064-9409-449A-B38F-EA4B9255ACA2}" dt="2020-07-29T20:55:14.796" v="36"/>
          <ac:spMkLst>
            <pc:docMk/>
            <pc:sldMk cId="353478116" sldId="349"/>
            <ac:spMk id="9" creationId="{AE392B88-EE2E-4917-AB7A-9DEBCB747D9E}"/>
          </ac:spMkLst>
        </pc:spChg>
      </pc:sldChg>
      <pc:sldChg chg="addSp delSp">
        <pc:chgData name="STINMAN, SARAH {PEP}" userId="7ba4b78f-fa27-4e6d-aa4f-40599a67c64c" providerId="ADAL" clId="{EA160064-9409-449A-B38F-EA4B9255ACA2}" dt="2020-07-29T20:55:25.567" v="38"/>
        <pc:sldMkLst>
          <pc:docMk/>
          <pc:sldMk cId="1429814059" sldId="350"/>
        </pc:sldMkLst>
        <pc:spChg chg="del">
          <ac:chgData name="STINMAN, SARAH {PEP}" userId="7ba4b78f-fa27-4e6d-aa4f-40599a67c64c" providerId="ADAL" clId="{EA160064-9409-449A-B38F-EA4B9255ACA2}" dt="2020-07-29T20:55:25.208" v="37" actId="478"/>
          <ac:spMkLst>
            <pc:docMk/>
            <pc:sldMk cId="1429814059" sldId="350"/>
            <ac:spMk id="9" creationId="{BE78B3DD-8706-4D13-840C-C15210A64A10}"/>
          </ac:spMkLst>
        </pc:spChg>
        <pc:spChg chg="add">
          <ac:chgData name="STINMAN, SARAH {PEP}" userId="7ba4b78f-fa27-4e6d-aa4f-40599a67c64c" providerId="ADAL" clId="{EA160064-9409-449A-B38F-EA4B9255ACA2}" dt="2020-07-29T20:55:25.567" v="38"/>
          <ac:spMkLst>
            <pc:docMk/>
            <pc:sldMk cId="1429814059" sldId="350"/>
            <ac:spMk id="11" creationId="{D2018F97-4856-480C-B05F-53FE06E38F43}"/>
          </ac:spMkLst>
        </pc:spChg>
      </pc:sldChg>
      <pc:sldChg chg="addSp delSp">
        <pc:chgData name="STINMAN, SARAH {PEP}" userId="7ba4b78f-fa27-4e6d-aa4f-40599a67c64c" providerId="ADAL" clId="{EA160064-9409-449A-B38F-EA4B9255ACA2}" dt="2020-07-29T20:55:37.934" v="40"/>
        <pc:sldMkLst>
          <pc:docMk/>
          <pc:sldMk cId="819770055" sldId="351"/>
        </pc:sldMkLst>
        <pc:spChg chg="del">
          <ac:chgData name="STINMAN, SARAH {PEP}" userId="7ba4b78f-fa27-4e6d-aa4f-40599a67c64c" providerId="ADAL" clId="{EA160064-9409-449A-B38F-EA4B9255ACA2}" dt="2020-07-29T20:55:37.575" v="39" actId="478"/>
          <ac:spMkLst>
            <pc:docMk/>
            <pc:sldMk cId="819770055" sldId="351"/>
            <ac:spMk id="7" creationId="{1D9231D0-67EB-4669-9529-9C48E08890C0}"/>
          </ac:spMkLst>
        </pc:spChg>
        <pc:spChg chg="add">
          <ac:chgData name="STINMAN, SARAH {PEP}" userId="7ba4b78f-fa27-4e6d-aa4f-40599a67c64c" providerId="ADAL" clId="{EA160064-9409-449A-B38F-EA4B9255ACA2}" dt="2020-07-29T20:55:37.934" v="40"/>
          <ac:spMkLst>
            <pc:docMk/>
            <pc:sldMk cId="819770055" sldId="351"/>
            <ac:spMk id="8" creationId="{8D8B2979-F3C1-4015-A81A-D8AEB822720F}"/>
          </ac:spMkLst>
        </pc:spChg>
      </pc:sldChg>
      <pc:sldChg chg="addSp delSp modSp">
        <pc:chgData name="STINMAN, SARAH {PEP}" userId="7ba4b78f-fa27-4e6d-aa4f-40599a67c64c" providerId="ADAL" clId="{EA160064-9409-449A-B38F-EA4B9255ACA2}" dt="2020-07-29T20:54:52.281" v="32" actId="478"/>
        <pc:sldMkLst>
          <pc:docMk/>
          <pc:sldMk cId="3412596736" sldId="352"/>
        </pc:sldMkLst>
        <pc:spChg chg="add">
          <ac:chgData name="STINMAN, SARAH {PEP}" userId="7ba4b78f-fa27-4e6d-aa4f-40599a67c64c" providerId="ADAL" clId="{EA160064-9409-449A-B38F-EA4B9255ACA2}" dt="2020-07-29T20:54:49.462" v="31"/>
          <ac:spMkLst>
            <pc:docMk/>
            <pc:sldMk cId="3412596736" sldId="352"/>
            <ac:spMk id="7" creationId="{401DC323-D466-485E-890C-98D3E3ECD786}"/>
          </ac:spMkLst>
        </pc:spChg>
        <pc:spChg chg="del mod">
          <ac:chgData name="STINMAN, SARAH {PEP}" userId="7ba4b78f-fa27-4e6d-aa4f-40599a67c64c" providerId="ADAL" clId="{EA160064-9409-449A-B38F-EA4B9255ACA2}" dt="2020-07-29T20:54:52.281" v="32" actId="478"/>
          <ac:spMkLst>
            <pc:docMk/>
            <pc:sldMk cId="3412596736" sldId="352"/>
            <ac:spMk id="10" creationId="{E6CABF66-553D-415A-8DBC-80C1A17E0189}"/>
          </ac:spMkLst>
        </pc:spChg>
      </pc:sldChg>
      <pc:sldChg chg="addSp delSp">
        <pc:chgData name="STINMAN, SARAH {PEP}" userId="7ba4b78f-fa27-4e6d-aa4f-40599a67c64c" providerId="ADAL" clId="{EA160064-9409-449A-B38F-EA4B9255ACA2}" dt="2020-07-29T20:54:24.371" v="27"/>
        <pc:sldMkLst>
          <pc:docMk/>
          <pc:sldMk cId="1120207616" sldId="354"/>
        </pc:sldMkLst>
        <pc:spChg chg="del">
          <ac:chgData name="STINMAN, SARAH {PEP}" userId="7ba4b78f-fa27-4e6d-aa4f-40599a67c64c" providerId="ADAL" clId="{EA160064-9409-449A-B38F-EA4B9255ACA2}" dt="2020-07-29T20:54:23.160" v="26" actId="478"/>
          <ac:spMkLst>
            <pc:docMk/>
            <pc:sldMk cId="1120207616" sldId="354"/>
            <ac:spMk id="11" creationId="{61CBBA59-8E63-4447-8628-0B493BC0C872}"/>
          </ac:spMkLst>
        </pc:spChg>
        <pc:spChg chg="del">
          <ac:chgData name="STINMAN, SARAH {PEP}" userId="7ba4b78f-fa27-4e6d-aa4f-40599a67c64c" providerId="ADAL" clId="{EA160064-9409-449A-B38F-EA4B9255ACA2}" dt="2020-07-29T20:54:20.824" v="25" actId="478"/>
          <ac:spMkLst>
            <pc:docMk/>
            <pc:sldMk cId="1120207616" sldId="354"/>
            <ac:spMk id="12" creationId="{9188663D-CB78-4590-9258-77340EF16226}"/>
          </ac:spMkLst>
        </pc:spChg>
        <pc:spChg chg="add">
          <ac:chgData name="STINMAN, SARAH {PEP}" userId="7ba4b78f-fa27-4e6d-aa4f-40599a67c64c" providerId="ADAL" clId="{EA160064-9409-449A-B38F-EA4B9255ACA2}" dt="2020-07-29T20:54:24.371" v="27"/>
          <ac:spMkLst>
            <pc:docMk/>
            <pc:sldMk cId="1120207616" sldId="354"/>
            <ac:spMk id="13" creationId="{AD90F90F-2EE0-4B20-8404-66A0176F5F5B}"/>
          </ac:spMkLst>
        </pc:spChg>
      </pc:sldChg>
      <pc:sldChg chg="modSp">
        <pc:chgData name="STINMAN, SARAH {PEP}" userId="7ba4b78f-fa27-4e6d-aa4f-40599a67c64c" providerId="ADAL" clId="{EA160064-9409-449A-B38F-EA4B9255ACA2}" dt="2020-07-29T20:58:05.462" v="50" actId="1076"/>
        <pc:sldMkLst>
          <pc:docMk/>
          <pc:sldMk cId="849472058" sldId="362"/>
        </pc:sldMkLst>
        <pc:spChg chg="mod">
          <ac:chgData name="STINMAN, SARAH {PEP}" userId="7ba4b78f-fa27-4e6d-aa4f-40599a67c64c" providerId="ADAL" clId="{EA160064-9409-449A-B38F-EA4B9255ACA2}" dt="2020-07-29T20:58:05.462" v="50" actId="1076"/>
          <ac:spMkLst>
            <pc:docMk/>
            <pc:sldMk cId="849472058" sldId="362"/>
            <ac:spMk id="2" creationId="{C513B294-C6CD-4DAB-B5EE-B226DF1100C4}"/>
          </ac:spMkLst>
        </pc:spChg>
      </pc:sldChg>
      <pc:sldChg chg="modSp">
        <pc:chgData name="STINMAN, SARAH {PEP}" userId="7ba4b78f-fa27-4e6d-aa4f-40599a67c64c" providerId="ADAL" clId="{EA160064-9409-449A-B38F-EA4B9255ACA2}" dt="2020-07-29T20:58:09.149" v="51" actId="1076"/>
        <pc:sldMkLst>
          <pc:docMk/>
          <pc:sldMk cId="473534838" sldId="363"/>
        </pc:sldMkLst>
        <pc:spChg chg="mod">
          <ac:chgData name="STINMAN, SARAH {PEP}" userId="7ba4b78f-fa27-4e6d-aa4f-40599a67c64c" providerId="ADAL" clId="{EA160064-9409-449A-B38F-EA4B9255ACA2}" dt="2020-07-29T20:58:09.149" v="51" actId="1076"/>
          <ac:spMkLst>
            <pc:docMk/>
            <pc:sldMk cId="473534838" sldId="363"/>
            <ac:spMk id="2" creationId="{75B46B88-565E-4ACD-8279-CAEF6D9ED07F}"/>
          </ac:spMkLst>
        </pc:spChg>
      </pc:sldChg>
      <pc:sldChg chg="addSp delSp">
        <pc:chgData name="STINMAN, SARAH {PEP}" userId="7ba4b78f-fa27-4e6d-aa4f-40599a67c64c" providerId="ADAL" clId="{EA160064-9409-449A-B38F-EA4B9255ACA2}" dt="2020-07-29T20:55:51.324" v="42"/>
        <pc:sldMkLst>
          <pc:docMk/>
          <pc:sldMk cId="1129625477" sldId="375"/>
        </pc:sldMkLst>
        <pc:spChg chg="del">
          <ac:chgData name="STINMAN, SARAH {PEP}" userId="7ba4b78f-fa27-4e6d-aa4f-40599a67c64c" providerId="ADAL" clId="{EA160064-9409-449A-B38F-EA4B9255ACA2}" dt="2020-07-29T20:55:50.986" v="41" actId="478"/>
          <ac:spMkLst>
            <pc:docMk/>
            <pc:sldMk cId="1129625477" sldId="375"/>
            <ac:spMk id="2" creationId="{8C792C97-EE4F-4A7D-94D9-003BA5523228}"/>
          </ac:spMkLst>
        </pc:spChg>
        <pc:spChg chg="add">
          <ac:chgData name="STINMAN, SARAH {PEP}" userId="7ba4b78f-fa27-4e6d-aa4f-40599a67c64c" providerId="ADAL" clId="{EA160064-9409-449A-B38F-EA4B9255ACA2}" dt="2020-07-29T20:55:51.324" v="42"/>
          <ac:spMkLst>
            <pc:docMk/>
            <pc:sldMk cId="1129625477" sldId="375"/>
            <ac:spMk id="6" creationId="{BC2CDAF2-EFB5-45C0-82B7-1DD1854E385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34.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2283B-7D6D-4916-8910-F7BD6BFB508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F60E21-8B8D-4D4C-ACFD-62958A41D6D9}">
      <dgm:prSet/>
      <dgm:spPr/>
      <dgm:t>
        <a:bodyPr/>
        <a:lstStyle/>
        <a:p>
          <a:pPr>
            <a:lnSpc>
              <a:spcPct val="100000"/>
            </a:lnSpc>
          </a:pPr>
          <a:r>
            <a:rPr lang="en-US"/>
            <a:t>Drug testing</a:t>
          </a:r>
        </a:p>
      </dgm:t>
    </dgm:pt>
    <dgm:pt modelId="{2AF10D75-64BB-4A8C-978A-DC82306CF214}" type="parTrans" cxnId="{EF2DA399-6514-436C-AA02-44BCC66A69E3}">
      <dgm:prSet/>
      <dgm:spPr/>
      <dgm:t>
        <a:bodyPr/>
        <a:lstStyle/>
        <a:p>
          <a:endParaRPr lang="en-US"/>
        </a:p>
      </dgm:t>
    </dgm:pt>
    <dgm:pt modelId="{FF78894D-A132-4BB5-9EB1-B6C6B561096D}" type="sibTrans" cxnId="{EF2DA399-6514-436C-AA02-44BCC66A69E3}">
      <dgm:prSet/>
      <dgm:spPr/>
      <dgm:t>
        <a:bodyPr/>
        <a:lstStyle/>
        <a:p>
          <a:endParaRPr lang="en-US"/>
        </a:p>
      </dgm:t>
    </dgm:pt>
    <dgm:pt modelId="{5BA1F18D-EF36-4A06-A89A-2B77A7400468}">
      <dgm:prSet/>
      <dgm:spPr/>
      <dgm:t>
        <a:bodyPr/>
        <a:lstStyle/>
        <a:p>
          <a:pPr>
            <a:lnSpc>
              <a:spcPct val="100000"/>
            </a:lnSpc>
          </a:pPr>
          <a:r>
            <a:rPr lang="en-US"/>
            <a:t>Education</a:t>
          </a:r>
        </a:p>
      </dgm:t>
    </dgm:pt>
    <dgm:pt modelId="{617DF135-BF94-4FDE-8255-428F2AAAA049}" type="parTrans" cxnId="{EB46D73D-4B36-4590-9EDC-50CBD4270504}">
      <dgm:prSet/>
      <dgm:spPr/>
      <dgm:t>
        <a:bodyPr/>
        <a:lstStyle/>
        <a:p>
          <a:endParaRPr lang="en-US"/>
        </a:p>
      </dgm:t>
    </dgm:pt>
    <dgm:pt modelId="{CEE376B5-F01D-4DD3-B3AE-7173C783168D}" type="sibTrans" cxnId="{EB46D73D-4B36-4590-9EDC-50CBD4270504}">
      <dgm:prSet/>
      <dgm:spPr/>
      <dgm:t>
        <a:bodyPr/>
        <a:lstStyle/>
        <a:p>
          <a:endParaRPr lang="en-US"/>
        </a:p>
      </dgm:t>
    </dgm:pt>
    <dgm:pt modelId="{3B9ACDA8-57CF-49E2-AD05-AFF0EF89A216}">
      <dgm:prSet/>
      <dgm:spPr/>
      <dgm:t>
        <a:bodyPr/>
        <a:lstStyle/>
        <a:p>
          <a:pPr>
            <a:lnSpc>
              <a:spcPct val="100000"/>
            </a:lnSpc>
          </a:pPr>
          <a:r>
            <a:rPr lang="en-US"/>
            <a:t>300</a:t>
          </a:r>
        </a:p>
      </dgm:t>
    </dgm:pt>
    <dgm:pt modelId="{A5A1369A-32D5-408E-A687-EC66D023FFE2}" type="parTrans" cxnId="{E1743780-5B65-4DFA-B656-E664E3703D33}">
      <dgm:prSet/>
      <dgm:spPr/>
      <dgm:t>
        <a:bodyPr/>
        <a:lstStyle/>
        <a:p>
          <a:endParaRPr lang="en-US"/>
        </a:p>
      </dgm:t>
    </dgm:pt>
    <dgm:pt modelId="{B5276DFE-C0E9-47A5-8D57-8AFB34E3A060}" type="sibTrans" cxnId="{E1743780-5B65-4DFA-B656-E664E3703D33}">
      <dgm:prSet/>
      <dgm:spPr/>
      <dgm:t>
        <a:bodyPr/>
        <a:lstStyle/>
        <a:p>
          <a:endParaRPr lang="en-US"/>
        </a:p>
      </dgm:t>
    </dgm:pt>
    <dgm:pt modelId="{CAABA124-1868-4DA2-B4B3-844034B2E483}" type="pres">
      <dgm:prSet presAssocID="{F742283B-7D6D-4916-8910-F7BD6BFB508E}" presName="root" presStyleCnt="0">
        <dgm:presLayoutVars>
          <dgm:dir/>
          <dgm:resizeHandles val="exact"/>
        </dgm:presLayoutVars>
      </dgm:prSet>
      <dgm:spPr/>
    </dgm:pt>
    <dgm:pt modelId="{5FFB473E-9B57-4930-98A2-B3FEAEA74382}" type="pres">
      <dgm:prSet presAssocID="{9DF60E21-8B8D-4D4C-ACFD-62958A41D6D9}" presName="compNode" presStyleCnt="0"/>
      <dgm:spPr/>
    </dgm:pt>
    <dgm:pt modelId="{32D8D9AE-8031-4F6E-B189-FE3EEDF95F9B}" type="pres">
      <dgm:prSet presAssocID="{9DF60E21-8B8D-4D4C-ACFD-62958A41D6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1B47FCDE-1FE5-40FB-84DD-4C908926A4B4}" type="pres">
      <dgm:prSet presAssocID="{9DF60E21-8B8D-4D4C-ACFD-62958A41D6D9}" presName="spaceRect" presStyleCnt="0"/>
      <dgm:spPr/>
    </dgm:pt>
    <dgm:pt modelId="{4828FB6F-274E-4136-9580-2609F3EE214C}" type="pres">
      <dgm:prSet presAssocID="{9DF60E21-8B8D-4D4C-ACFD-62958A41D6D9}" presName="textRect" presStyleLbl="revTx" presStyleIdx="0" presStyleCnt="3">
        <dgm:presLayoutVars>
          <dgm:chMax val="1"/>
          <dgm:chPref val="1"/>
        </dgm:presLayoutVars>
      </dgm:prSet>
      <dgm:spPr/>
    </dgm:pt>
    <dgm:pt modelId="{D7CA3E71-DC3F-49FB-B2C1-6FE4516FFFB5}" type="pres">
      <dgm:prSet presAssocID="{FF78894D-A132-4BB5-9EB1-B6C6B561096D}" presName="sibTrans" presStyleCnt="0"/>
      <dgm:spPr/>
    </dgm:pt>
    <dgm:pt modelId="{5A19E518-5E81-4632-BCAA-83752C57836E}" type="pres">
      <dgm:prSet presAssocID="{5BA1F18D-EF36-4A06-A89A-2B77A7400468}" presName="compNode" presStyleCnt="0"/>
      <dgm:spPr/>
    </dgm:pt>
    <dgm:pt modelId="{8D92DC98-2844-4877-BD19-444EF0B3CE36}" type="pres">
      <dgm:prSet presAssocID="{5BA1F18D-EF36-4A06-A89A-2B77A74004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1F29BCA-6FC1-4722-9AD0-A9AA193069FD}" type="pres">
      <dgm:prSet presAssocID="{5BA1F18D-EF36-4A06-A89A-2B77A7400468}" presName="spaceRect" presStyleCnt="0"/>
      <dgm:spPr/>
    </dgm:pt>
    <dgm:pt modelId="{03D9237F-DD43-4F36-9DC2-987DEEF791B4}" type="pres">
      <dgm:prSet presAssocID="{5BA1F18D-EF36-4A06-A89A-2B77A7400468}" presName="textRect" presStyleLbl="revTx" presStyleIdx="1" presStyleCnt="3">
        <dgm:presLayoutVars>
          <dgm:chMax val="1"/>
          <dgm:chPref val="1"/>
        </dgm:presLayoutVars>
      </dgm:prSet>
      <dgm:spPr/>
    </dgm:pt>
    <dgm:pt modelId="{879718AE-7251-45AC-9573-CFE95E3422B3}" type="pres">
      <dgm:prSet presAssocID="{CEE376B5-F01D-4DD3-B3AE-7173C783168D}" presName="sibTrans" presStyleCnt="0"/>
      <dgm:spPr/>
    </dgm:pt>
    <dgm:pt modelId="{0FA3483A-812F-4D9B-868A-7AE44A320B0F}" type="pres">
      <dgm:prSet presAssocID="{3B9ACDA8-57CF-49E2-AD05-AFF0EF89A216}" presName="compNode" presStyleCnt="0"/>
      <dgm:spPr/>
    </dgm:pt>
    <dgm:pt modelId="{F4A87708-CBD0-44BD-90AF-FD030858AA06}" type="pres">
      <dgm:prSet presAssocID="{3B9ACDA8-57CF-49E2-AD05-AFF0EF89A2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of people"/>
        </a:ext>
      </dgm:extLst>
    </dgm:pt>
    <dgm:pt modelId="{5526B488-FAD6-45EE-8B98-A9425A6E553E}" type="pres">
      <dgm:prSet presAssocID="{3B9ACDA8-57CF-49E2-AD05-AFF0EF89A216}" presName="spaceRect" presStyleCnt="0"/>
      <dgm:spPr/>
    </dgm:pt>
    <dgm:pt modelId="{F582F713-4CA9-4F6B-A091-775E81C6082A}" type="pres">
      <dgm:prSet presAssocID="{3B9ACDA8-57CF-49E2-AD05-AFF0EF89A216}" presName="textRect" presStyleLbl="revTx" presStyleIdx="2" presStyleCnt="3">
        <dgm:presLayoutVars>
          <dgm:chMax val="1"/>
          <dgm:chPref val="1"/>
        </dgm:presLayoutVars>
      </dgm:prSet>
      <dgm:spPr/>
    </dgm:pt>
  </dgm:ptLst>
  <dgm:cxnLst>
    <dgm:cxn modelId="{D595FB13-E64E-418B-A841-84D7A62C0851}" type="presOf" srcId="{F742283B-7D6D-4916-8910-F7BD6BFB508E}" destId="{CAABA124-1868-4DA2-B4B3-844034B2E483}" srcOrd="0" destOrd="0" presId="urn:microsoft.com/office/officeart/2018/2/layout/IconLabelList"/>
    <dgm:cxn modelId="{4C21FA31-5B4B-43D1-B3E2-CE3656F8C3DB}" type="presOf" srcId="{5BA1F18D-EF36-4A06-A89A-2B77A7400468}" destId="{03D9237F-DD43-4F36-9DC2-987DEEF791B4}" srcOrd="0" destOrd="0" presId="urn:microsoft.com/office/officeart/2018/2/layout/IconLabelList"/>
    <dgm:cxn modelId="{EB46D73D-4B36-4590-9EDC-50CBD4270504}" srcId="{F742283B-7D6D-4916-8910-F7BD6BFB508E}" destId="{5BA1F18D-EF36-4A06-A89A-2B77A7400468}" srcOrd="1" destOrd="0" parTransId="{617DF135-BF94-4FDE-8255-428F2AAAA049}" sibTransId="{CEE376B5-F01D-4DD3-B3AE-7173C783168D}"/>
    <dgm:cxn modelId="{E1743780-5B65-4DFA-B656-E664E3703D33}" srcId="{F742283B-7D6D-4916-8910-F7BD6BFB508E}" destId="{3B9ACDA8-57CF-49E2-AD05-AFF0EF89A216}" srcOrd="2" destOrd="0" parTransId="{A5A1369A-32D5-408E-A687-EC66D023FFE2}" sibTransId="{B5276DFE-C0E9-47A5-8D57-8AFB34E3A060}"/>
    <dgm:cxn modelId="{EF2DA399-6514-436C-AA02-44BCC66A69E3}" srcId="{F742283B-7D6D-4916-8910-F7BD6BFB508E}" destId="{9DF60E21-8B8D-4D4C-ACFD-62958A41D6D9}" srcOrd="0" destOrd="0" parTransId="{2AF10D75-64BB-4A8C-978A-DC82306CF214}" sibTransId="{FF78894D-A132-4BB5-9EB1-B6C6B561096D}"/>
    <dgm:cxn modelId="{1FCBEBA1-05D7-4AE0-9792-1C420B3996FA}" type="presOf" srcId="{3B9ACDA8-57CF-49E2-AD05-AFF0EF89A216}" destId="{F582F713-4CA9-4F6B-A091-775E81C6082A}" srcOrd="0" destOrd="0" presId="urn:microsoft.com/office/officeart/2018/2/layout/IconLabelList"/>
    <dgm:cxn modelId="{937136CA-0F05-4B1A-A4F1-C33672400BAB}" type="presOf" srcId="{9DF60E21-8B8D-4D4C-ACFD-62958A41D6D9}" destId="{4828FB6F-274E-4136-9580-2609F3EE214C}" srcOrd="0" destOrd="0" presId="urn:microsoft.com/office/officeart/2018/2/layout/IconLabelList"/>
    <dgm:cxn modelId="{004B6643-3F09-4710-ADBD-D38DEA479718}" type="presParOf" srcId="{CAABA124-1868-4DA2-B4B3-844034B2E483}" destId="{5FFB473E-9B57-4930-98A2-B3FEAEA74382}" srcOrd="0" destOrd="0" presId="urn:microsoft.com/office/officeart/2018/2/layout/IconLabelList"/>
    <dgm:cxn modelId="{3331C3D4-FD50-4C7E-99F8-0AEC6E7AE57A}" type="presParOf" srcId="{5FFB473E-9B57-4930-98A2-B3FEAEA74382}" destId="{32D8D9AE-8031-4F6E-B189-FE3EEDF95F9B}" srcOrd="0" destOrd="0" presId="urn:microsoft.com/office/officeart/2018/2/layout/IconLabelList"/>
    <dgm:cxn modelId="{940ABF81-7E86-4B45-8032-DE128D689C46}" type="presParOf" srcId="{5FFB473E-9B57-4930-98A2-B3FEAEA74382}" destId="{1B47FCDE-1FE5-40FB-84DD-4C908926A4B4}" srcOrd="1" destOrd="0" presId="urn:microsoft.com/office/officeart/2018/2/layout/IconLabelList"/>
    <dgm:cxn modelId="{F33F13FC-D03C-426B-BB28-324B874CFA30}" type="presParOf" srcId="{5FFB473E-9B57-4930-98A2-B3FEAEA74382}" destId="{4828FB6F-274E-4136-9580-2609F3EE214C}" srcOrd="2" destOrd="0" presId="urn:microsoft.com/office/officeart/2018/2/layout/IconLabelList"/>
    <dgm:cxn modelId="{B1D086CF-82B9-49EA-A42A-28D68FBA0744}" type="presParOf" srcId="{CAABA124-1868-4DA2-B4B3-844034B2E483}" destId="{D7CA3E71-DC3F-49FB-B2C1-6FE4516FFFB5}" srcOrd="1" destOrd="0" presId="urn:microsoft.com/office/officeart/2018/2/layout/IconLabelList"/>
    <dgm:cxn modelId="{832AC22E-22E3-428E-9E3B-A3B96395D7CB}" type="presParOf" srcId="{CAABA124-1868-4DA2-B4B3-844034B2E483}" destId="{5A19E518-5E81-4632-BCAA-83752C57836E}" srcOrd="2" destOrd="0" presId="urn:microsoft.com/office/officeart/2018/2/layout/IconLabelList"/>
    <dgm:cxn modelId="{94017EB3-287A-464B-B9D9-E90F725DFACE}" type="presParOf" srcId="{5A19E518-5E81-4632-BCAA-83752C57836E}" destId="{8D92DC98-2844-4877-BD19-444EF0B3CE36}" srcOrd="0" destOrd="0" presId="urn:microsoft.com/office/officeart/2018/2/layout/IconLabelList"/>
    <dgm:cxn modelId="{B8090C1A-361B-4141-8165-5465D4D123B6}" type="presParOf" srcId="{5A19E518-5E81-4632-BCAA-83752C57836E}" destId="{81F29BCA-6FC1-4722-9AD0-A9AA193069FD}" srcOrd="1" destOrd="0" presId="urn:microsoft.com/office/officeart/2018/2/layout/IconLabelList"/>
    <dgm:cxn modelId="{0716B76A-CC58-4B5D-96D2-0C5A9EBD0EDA}" type="presParOf" srcId="{5A19E518-5E81-4632-BCAA-83752C57836E}" destId="{03D9237F-DD43-4F36-9DC2-987DEEF791B4}" srcOrd="2" destOrd="0" presId="urn:microsoft.com/office/officeart/2018/2/layout/IconLabelList"/>
    <dgm:cxn modelId="{C89D9ED6-AAB2-4BF1-9792-53B4BE067F70}" type="presParOf" srcId="{CAABA124-1868-4DA2-B4B3-844034B2E483}" destId="{879718AE-7251-45AC-9573-CFE95E3422B3}" srcOrd="3" destOrd="0" presId="urn:microsoft.com/office/officeart/2018/2/layout/IconLabelList"/>
    <dgm:cxn modelId="{37DD1B3D-6ED3-4FBA-85F4-AC361E9FE0F2}" type="presParOf" srcId="{CAABA124-1868-4DA2-B4B3-844034B2E483}" destId="{0FA3483A-812F-4D9B-868A-7AE44A320B0F}" srcOrd="4" destOrd="0" presId="urn:microsoft.com/office/officeart/2018/2/layout/IconLabelList"/>
    <dgm:cxn modelId="{A523A5EB-BC05-442B-A5E8-320953F68C9E}" type="presParOf" srcId="{0FA3483A-812F-4D9B-868A-7AE44A320B0F}" destId="{F4A87708-CBD0-44BD-90AF-FD030858AA06}" srcOrd="0" destOrd="0" presId="urn:microsoft.com/office/officeart/2018/2/layout/IconLabelList"/>
    <dgm:cxn modelId="{74947F14-DD38-43FD-B89D-C6706E9BEE0E}" type="presParOf" srcId="{0FA3483A-812F-4D9B-868A-7AE44A320B0F}" destId="{5526B488-FAD6-45EE-8B98-A9425A6E553E}" srcOrd="1" destOrd="0" presId="urn:microsoft.com/office/officeart/2018/2/layout/IconLabelList"/>
    <dgm:cxn modelId="{A27EBD36-F1F0-44A5-90E3-4EA8F267732D}" type="presParOf" srcId="{0FA3483A-812F-4D9B-868A-7AE44A320B0F}" destId="{F582F713-4CA9-4F6B-A091-775E81C6082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8D9AE-8031-4F6E-B189-FE3EEDF95F9B}">
      <dsp:nvSpPr>
        <dsp:cNvPr id="0" name=""/>
        <dsp:cNvSpPr/>
      </dsp:nvSpPr>
      <dsp:spPr>
        <a:xfrm>
          <a:off x="1212569" y="987878"/>
          <a:ext cx="1300252" cy="130025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28FB6F-274E-4136-9580-2609F3EE214C}">
      <dsp:nvSpPr>
        <dsp:cNvPr id="0" name=""/>
        <dsp:cNvSpPr/>
      </dsp:nvSpPr>
      <dsp:spPr>
        <a:xfrm>
          <a:off x="417971"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Drug testing</a:t>
          </a:r>
        </a:p>
      </dsp:txBody>
      <dsp:txXfrm>
        <a:off x="417971" y="2644665"/>
        <a:ext cx="2889450" cy="720000"/>
      </dsp:txXfrm>
    </dsp:sp>
    <dsp:sp modelId="{8D92DC98-2844-4877-BD19-444EF0B3CE36}">
      <dsp:nvSpPr>
        <dsp:cNvPr id="0" name=""/>
        <dsp:cNvSpPr/>
      </dsp:nvSpPr>
      <dsp:spPr>
        <a:xfrm>
          <a:off x="4607673" y="987878"/>
          <a:ext cx="1300252" cy="130025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D9237F-DD43-4F36-9DC2-987DEEF791B4}">
      <dsp:nvSpPr>
        <dsp:cNvPr id="0" name=""/>
        <dsp:cNvSpPr/>
      </dsp:nvSpPr>
      <dsp:spPr>
        <a:xfrm>
          <a:off x="3813075"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Education</a:t>
          </a:r>
        </a:p>
      </dsp:txBody>
      <dsp:txXfrm>
        <a:off x="3813075" y="2644665"/>
        <a:ext cx="2889450" cy="720000"/>
      </dsp:txXfrm>
    </dsp:sp>
    <dsp:sp modelId="{F4A87708-CBD0-44BD-90AF-FD030858AA06}">
      <dsp:nvSpPr>
        <dsp:cNvPr id="0" name=""/>
        <dsp:cNvSpPr/>
      </dsp:nvSpPr>
      <dsp:spPr>
        <a:xfrm>
          <a:off x="8002777" y="987878"/>
          <a:ext cx="1300252" cy="130025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82F713-4CA9-4F6B-A091-775E81C6082A}">
      <dsp:nvSpPr>
        <dsp:cNvPr id="0" name=""/>
        <dsp:cNvSpPr/>
      </dsp:nvSpPr>
      <dsp:spPr>
        <a:xfrm>
          <a:off x="7208178"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300</a:t>
          </a:r>
        </a:p>
      </dsp:txBody>
      <dsp:txXfrm>
        <a:off x="7208178" y="2644665"/>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7A2734-0A4E-9944-8626-416DAA5BBB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7C86DC-D40C-2346-871E-592FA5447A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37477-5561-2E47-89F8-62953E31865D}" type="datetimeFigureOut">
              <a:rPr lang="en-US" smtClean="0"/>
              <a:t>7/31/20</a:t>
            </a:fld>
            <a:endParaRPr lang="en-US"/>
          </a:p>
        </p:txBody>
      </p:sp>
      <p:sp>
        <p:nvSpPr>
          <p:cNvPr id="4" name="Footer Placeholder 3">
            <a:extLst>
              <a:ext uri="{FF2B5EF4-FFF2-40B4-BE49-F238E27FC236}">
                <a16:creationId xmlns:a16="http://schemas.microsoft.com/office/drawing/2014/main" id="{B503891D-744E-6644-BA5C-7C580506BC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2411E7-BDB9-B247-91D0-DFDEC8418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187A3F-5C8E-1640-BB6F-2054D2BAF940}" type="slidenum">
              <a:rPr lang="en-US" smtClean="0"/>
              <a:t>‹#›</a:t>
            </a:fld>
            <a:endParaRPr lang="en-US"/>
          </a:p>
        </p:txBody>
      </p:sp>
    </p:spTree>
    <p:extLst>
      <p:ext uri="{BB962C8B-B14F-4D97-AF65-F5344CB8AC3E}">
        <p14:creationId xmlns:p14="http://schemas.microsoft.com/office/powerpoint/2010/main" val="66763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F0508-5374-424B-9D13-E246B5ECAFEC}" type="datetimeFigureOut">
              <a:rPr lang="en-US" smtClean="0"/>
              <a:t>7/31/20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7EA95-FA92-451C-884B-49010A503E06}" type="slidenum">
              <a:rPr lang="en-US" smtClean="0"/>
              <a:t>‹#›</a:t>
            </a:fld>
            <a:endParaRPr lang="en-US"/>
          </a:p>
        </p:txBody>
      </p:sp>
    </p:spTree>
    <p:extLst>
      <p:ext uri="{BB962C8B-B14F-4D97-AF65-F5344CB8AC3E}">
        <p14:creationId xmlns:p14="http://schemas.microsoft.com/office/powerpoint/2010/main" val="2159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SSE #185 is a good resource to accompany this lecture. There are many related components and considerations to supplement the content we will cover.</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2</a:t>
            </a:fld>
            <a:endParaRPr lang="en-US"/>
          </a:p>
        </p:txBody>
      </p:sp>
    </p:spTree>
    <p:extLst>
      <p:ext uri="{BB962C8B-B14F-4D97-AF65-F5344CB8AC3E}">
        <p14:creationId xmlns:p14="http://schemas.microsoft.com/office/powerpoint/2010/main" val="38977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Between Jan 2004-Dec 2012 – 237 Class I supplement recalls were made – with most occurring after 2008.</a:t>
            </a:r>
          </a:p>
          <a:p>
            <a:endParaRPr lang="en-US"/>
          </a:p>
          <a:p>
            <a:r>
              <a:rPr lang="en-US"/>
              <a:t>In a follow-up independent work looking specifically at 10% of theses class I recalls (~27 products) researchers found that approximately 2/3 of those products were still available on the market with the banned ingredients.</a:t>
            </a:r>
          </a:p>
        </p:txBody>
      </p:sp>
      <p:sp>
        <p:nvSpPr>
          <p:cNvPr id="4" name="Slide Number Placeholder 3"/>
          <p:cNvSpPr>
            <a:spLocks noGrp="1"/>
          </p:cNvSpPr>
          <p:nvPr>
            <p:ph type="sldNum" sz="quarter" idx="5"/>
          </p:nvPr>
        </p:nvSpPr>
        <p:spPr/>
        <p:txBody>
          <a:bodyPr/>
          <a:lstStyle/>
          <a:p>
            <a:fld id="{783EA4CF-C42C-FD49-8BC5-FB0E13651850}" type="slidenum">
              <a:rPr lang="en-US" smtClean="0"/>
              <a:t>13</a:t>
            </a:fld>
            <a:endParaRPr lang="en-US"/>
          </a:p>
        </p:txBody>
      </p:sp>
    </p:spTree>
    <p:extLst>
      <p:ext uri="{BB962C8B-B14F-4D97-AF65-F5344CB8AC3E}">
        <p14:creationId xmlns:p14="http://schemas.microsoft.com/office/powerpoint/2010/main" val="262625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Ephedra use, particularly when combined with caffeine increase the risk for cardiac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DMAA (often listed as geranium extract/ fat burning and exercise enhancement) supplementation has resulted in serious cardiovascular events and even death (</a:t>
            </a:r>
            <a:r>
              <a:rPr lang="en-US" err="1"/>
              <a:t>Ronis</a:t>
            </a:r>
            <a:r>
              <a:rPr lang="en-US"/>
              <a:t> et al + </a:t>
            </a:r>
            <a:r>
              <a:rPr lang="en-US" err="1"/>
              <a:t>Karnatovskaia</a:t>
            </a:r>
            <a:r>
              <a:rPr lang="en-US"/>
              <a:t> et al)</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15</a:t>
            </a:fld>
            <a:endParaRPr lang="en-US"/>
          </a:p>
        </p:txBody>
      </p:sp>
    </p:spTree>
    <p:extLst>
      <p:ext uri="{BB962C8B-B14F-4D97-AF65-F5344CB8AC3E}">
        <p14:creationId xmlns:p14="http://schemas.microsoft.com/office/powerpoint/2010/main" val="121541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 value is based off of emergency room reports.</a:t>
            </a:r>
          </a:p>
        </p:txBody>
      </p:sp>
      <p:sp>
        <p:nvSpPr>
          <p:cNvPr id="4" name="Slide Number Placeholder 3"/>
          <p:cNvSpPr>
            <a:spLocks noGrp="1"/>
          </p:cNvSpPr>
          <p:nvPr>
            <p:ph type="sldNum" sz="quarter" idx="5"/>
          </p:nvPr>
        </p:nvSpPr>
        <p:spPr/>
        <p:txBody>
          <a:bodyPr/>
          <a:lstStyle/>
          <a:p>
            <a:fld id="{42F7EA95-FA92-451C-884B-49010A503E06}" type="slidenum">
              <a:rPr lang="en-US" smtClean="0"/>
              <a:t>17</a:t>
            </a:fld>
            <a:endParaRPr lang="en-US"/>
          </a:p>
        </p:txBody>
      </p:sp>
    </p:spTree>
    <p:extLst>
      <p:ext uri="{BB962C8B-B14F-4D97-AF65-F5344CB8AC3E}">
        <p14:creationId xmlns:p14="http://schemas.microsoft.com/office/powerpoint/2010/main" val="201984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Yohimbe extract and seizure in a body builder due to sympathomimetic properties (</a:t>
            </a:r>
            <a:r>
              <a:rPr lang="en-US" err="1"/>
              <a:t>Giampreti</a:t>
            </a:r>
            <a:r>
              <a:rPr lang="en-US"/>
              <a:t> A, </a:t>
            </a:r>
            <a:r>
              <a:rPr lang="en-US" err="1"/>
              <a:t>Lonati</a:t>
            </a:r>
            <a:r>
              <a:rPr lang="en-US"/>
              <a:t> D, Locatelli C, </a:t>
            </a:r>
            <a:r>
              <a:rPr lang="en-US" err="1"/>
              <a:t>Rocchi</a:t>
            </a:r>
            <a:r>
              <a:rPr lang="en-US"/>
              <a:t> L, </a:t>
            </a:r>
            <a:r>
              <a:rPr lang="en-US" err="1"/>
              <a:t>Campailla</a:t>
            </a:r>
            <a:r>
              <a:rPr lang="en-US"/>
              <a:t> MT. 2009 Acute neurotoxicity after yohimbine ingestion by a body builder. Clin. </a:t>
            </a:r>
            <a:r>
              <a:rPr lang="en-US" err="1"/>
              <a:t>Toxicol</a:t>
            </a:r>
            <a:r>
              <a:rPr lang="en-US"/>
              <a:t>. (Phila) 47:827–29)</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18</a:t>
            </a:fld>
            <a:endParaRPr lang="en-US"/>
          </a:p>
        </p:txBody>
      </p:sp>
    </p:spTree>
    <p:extLst>
      <p:ext uri="{BB962C8B-B14F-4D97-AF65-F5344CB8AC3E}">
        <p14:creationId xmlns:p14="http://schemas.microsoft.com/office/powerpoint/2010/main" val="121544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19</a:t>
            </a:fld>
            <a:endParaRPr lang="en-US"/>
          </a:p>
        </p:txBody>
      </p:sp>
    </p:spTree>
    <p:extLst>
      <p:ext uri="{BB962C8B-B14F-4D97-AF65-F5344CB8AC3E}">
        <p14:creationId xmlns:p14="http://schemas.microsoft.com/office/powerpoint/2010/main" val="356696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20</a:t>
            </a:fld>
            <a:endParaRPr lang="en-US"/>
          </a:p>
        </p:txBody>
      </p:sp>
    </p:spTree>
    <p:extLst>
      <p:ext uri="{BB962C8B-B14F-4D97-AF65-F5344CB8AC3E}">
        <p14:creationId xmlns:p14="http://schemas.microsoft.com/office/powerpoint/2010/main" val="1873269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21</a:t>
            </a:fld>
            <a:endParaRPr lang="en-US"/>
          </a:p>
        </p:txBody>
      </p:sp>
    </p:spTree>
    <p:extLst>
      <p:ext uri="{BB962C8B-B14F-4D97-AF65-F5344CB8AC3E}">
        <p14:creationId xmlns:p14="http://schemas.microsoft.com/office/powerpoint/2010/main" val="277308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FDA is aware of the shortcomings of the current program and in 2019 released a statement with plans on how to improve the program. Changes require congressional support and may be slow to be approved and enacted</a:t>
            </a:r>
          </a:p>
          <a:p>
            <a:pPr marL="0" indent="0">
              <a:buFont typeface="Arial" panose="020B0604020202020204" pitchFamily="34" charset="0"/>
              <a:buNone/>
            </a:pPr>
            <a:endParaRPr lang="en-US"/>
          </a:p>
          <a:p>
            <a:pPr marL="285750" indent="-285750">
              <a:buFont typeface="Arial" panose="020B0604020202020204" pitchFamily="34" charset="0"/>
              <a:buChar char="•"/>
            </a:pPr>
            <a:r>
              <a:rPr lang="en-US"/>
              <a:t>Communicate more quickly when we have concerns that an ingredient is unlawful and potentially dangerous and should not be marketed in dietary supplements.</a:t>
            </a:r>
          </a:p>
          <a:p>
            <a:pPr marL="285750" indent="-285750">
              <a:buFont typeface="Arial" panose="020B0604020202020204" pitchFamily="34" charset="0"/>
              <a:buChar char="•"/>
            </a:pPr>
            <a:r>
              <a:rPr lang="en-US"/>
              <a:t>ensure that our regulatory framework is flexible enough to adequately evaluate product safety while promoting innovation</a:t>
            </a:r>
          </a:p>
          <a:p>
            <a:pPr marL="285750" indent="-285750">
              <a:buFont typeface="Arial" panose="020B0604020202020204" pitchFamily="34" charset="0"/>
              <a:buChar char="•"/>
            </a:pPr>
            <a:r>
              <a:rPr lang="en-US"/>
              <a:t>critical that the FDA continue to work closely with our partners in industry to achieve our primary goal of protecting public health and safety. As the dietary supplement industry develops new products and ingredients, advances new delivery systems and innovates in other ways, the FDA must do more to leverage its existing resources and authorities to evaluate these products. This requires collaborative research and a shared understanding.</a:t>
            </a:r>
          </a:p>
          <a:p>
            <a:pPr marL="285750" indent="-285750">
              <a:buFont typeface="Arial" panose="020B0604020202020204" pitchFamily="34" charset="0"/>
              <a:buChar char="•"/>
            </a:pPr>
            <a:r>
              <a:rPr lang="en-US"/>
              <a:t>Fourth, we’ll continue to take actions to protect public health and develop new enforcement strategies, as a key element of our approach to protecting consumers as the risks evolve.</a:t>
            </a:r>
          </a:p>
          <a:p>
            <a:pPr marL="285750" indent="-285750">
              <a:buFont typeface="Arial" panose="020B0604020202020204" pitchFamily="34" charset="0"/>
              <a:buChar char="•"/>
            </a:pPr>
            <a:r>
              <a:rPr lang="en-US"/>
              <a:t>engage a public dialogue around whether additional steps to modernize DSHEA are necessary.</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22</a:t>
            </a:fld>
            <a:endParaRPr lang="en-US"/>
          </a:p>
        </p:txBody>
      </p:sp>
    </p:spTree>
    <p:extLst>
      <p:ext uri="{BB962C8B-B14F-4D97-AF65-F5344CB8AC3E}">
        <p14:creationId xmlns:p14="http://schemas.microsoft.com/office/powerpoint/2010/main" val="79482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USADA follows the WADA prohibited list annually. There are over 660 organizations across the globe that have accepted the WADA code. Most professional sports leagues in the US have not though, several of which have their own prohibited substance list.</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Understand the regulations of your sport organization regarding dietary supplements. Learn from organizations that provide dietary supplement guidance specific to athletes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WADA regulates ingredients/substances as well as potential doping methods. The next few slides will focus on banned substances specifically.</a:t>
            </a:r>
          </a:p>
          <a:p>
            <a:endParaRPr lang="en-US"/>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24</a:t>
            </a:fld>
            <a:endParaRPr lang="en-US"/>
          </a:p>
        </p:txBody>
      </p:sp>
    </p:spTree>
    <p:extLst>
      <p:ext uri="{BB962C8B-B14F-4D97-AF65-F5344CB8AC3E}">
        <p14:creationId xmlns:p14="http://schemas.microsoft.com/office/powerpoint/2010/main" val="1102746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number of ingredients that fall into each of these categories are too numerous to fit onto a slide. Recommend visiting the site to show how many different ingredients can fall into each category and sub-category</a:t>
            </a:r>
          </a:p>
        </p:txBody>
      </p:sp>
      <p:sp>
        <p:nvSpPr>
          <p:cNvPr id="4" name="Slide Number Placeholder 3"/>
          <p:cNvSpPr>
            <a:spLocks noGrp="1"/>
          </p:cNvSpPr>
          <p:nvPr>
            <p:ph type="sldNum" sz="quarter" idx="5"/>
          </p:nvPr>
        </p:nvSpPr>
        <p:spPr/>
        <p:txBody>
          <a:bodyPr/>
          <a:lstStyle/>
          <a:p>
            <a:fld id="{42F7EA95-FA92-451C-884B-49010A503E06}" type="slidenum">
              <a:rPr lang="en-US" smtClean="0"/>
              <a:t>25</a:t>
            </a:fld>
            <a:endParaRPr lang="en-US"/>
          </a:p>
        </p:txBody>
      </p:sp>
    </p:spTree>
    <p:extLst>
      <p:ext uri="{BB962C8B-B14F-4D97-AF65-F5344CB8AC3E}">
        <p14:creationId xmlns:p14="http://schemas.microsoft.com/office/powerpoint/2010/main" val="369216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Globally the dietary supplement market was estimated at ~$124 billion in 2019. Within the United States, the dietary supplement industry is estimated at ~$40 billion as of 2019.</a:t>
            </a:r>
          </a:p>
        </p:txBody>
      </p:sp>
      <p:sp>
        <p:nvSpPr>
          <p:cNvPr id="4" name="Slide Number Placeholder 3"/>
          <p:cNvSpPr>
            <a:spLocks noGrp="1"/>
          </p:cNvSpPr>
          <p:nvPr>
            <p:ph type="sldNum" sz="quarter" idx="5"/>
          </p:nvPr>
        </p:nvSpPr>
        <p:spPr/>
        <p:txBody>
          <a:bodyPr/>
          <a:lstStyle/>
          <a:p>
            <a:fld id="{42F7EA95-FA92-451C-884B-49010A503E06}" type="slidenum">
              <a:rPr lang="en-US" smtClean="0"/>
              <a:t>5</a:t>
            </a:fld>
            <a:endParaRPr lang="en-US"/>
          </a:p>
        </p:txBody>
      </p:sp>
    </p:spTree>
    <p:extLst>
      <p:ext uri="{BB962C8B-B14F-4D97-AF65-F5344CB8AC3E}">
        <p14:creationId xmlns:p14="http://schemas.microsoft.com/office/powerpoint/2010/main" val="230146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Substances are not listed with the expectation that a student would memorize every kind of beta-blocker but to show the challenge when it comes to evaluating substances and the various names they can go by.</a:t>
            </a:r>
          </a:p>
        </p:txBody>
      </p:sp>
      <p:sp>
        <p:nvSpPr>
          <p:cNvPr id="4" name="Slide Number Placeholder 3"/>
          <p:cNvSpPr>
            <a:spLocks noGrp="1"/>
          </p:cNvSpPr>
          <p:nvPr>
            <p:ph type="sldNum" sz="quarter" idx="5"/>
          </p:nvPr>
        </p:nvSpPr>
        <p:spPr/>
        <p:txBody>
          <a:bodyPr/>
          <a:lstStyle/>
          <a:p>
            <a:fld id="{42F7EA95-FA92-451C-884B-49010A503E06}" type="slidenum">
              <a:rPr lang="en-US" smtClean="0"/>
              <a:t>27</a:t>
            </a:fld>
            <a:endParaRPr lang="en-US"/>
          </a:p>
        </p:txBody>
      </p:sp>
    </p:spTree>
    <p:extLst>
      <p:ext uri="{BB962C8B-B14F-4D97-AF65-F5344CB8AC3E}">
        <p14:creationId xmlns:p14="http://schemas.microsoft.com/office/powerpoint/2010/main" val="279337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Previously National Center for Drug Free Sport – merged into drug free sport International</a:t>
            </a:r>
          </a:p>
          <a:p>
            <a:endParaRPr lang="en-US"/>
          </a:p>
          <a:p>
            <a:r>
              <a:rPr lang="en-US"/>
              <a:t>This organization does a significant amount of comprehensive drug testing but they also provide a number of educational resources for professionals and athletes around the topics of supplement </a:t>
            </a:r>
            <a:r>
              <a:rPr lang="en-US" err="1"/>
              <a:t>safet</a:t>
            </a:r>
            <a:r>
              <a:rPr lang="en-US"/>
              <a:t>, illegal drugs, stimulants and performance enhancing drugs.. Around the world they work with over 300 sports and athletic organizations. </a:t>
            </a:r>
          </a:p>
        </p:txBody>
      </p:sp>
      <p:sp>
        <p:nvSpPr>
          <p:cNvPr id="4" name="Slide Number Placeholder 3"/>
          <p:cNvSpPr>
            <a:spLocks noGrp="1"/>
          </p:cNvSpPr>
          <p:nvPr>
            <p:ph type="sldNum" sz="quarter" idx="5"/>
          </p:nvPr>
        </p:nvSpPr>
        <p:spPr/>
        <p:txBody>
          <a:bodyPr/>
          <a:lstStyle/>
          <a:p>
            <a:fld id="{783EA4CF-C42C-FD49-8BC5-FB0E13651850}" type="slidenum">
              <a:rPr lang="en-US" smtClean="0"/>
              <a:t>28</a:t>
            </a:fld>
            <a:endParaRPr lang="en-US"/>
          </a:p>
        </p:txBody>
      </p:sp>
    </p:spTree>
    <p:extLst>
      <p:ext uri="{BB962C8B-B14F-4D97-AF65-F5344CB8AC3E}">
        <p14:creationId xmlns:p14="http://schemas.microsoft.com/office/powerpoint/2010/main" val="4186580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USADA makes available a number of publications, policies, and procedures to help athletes and others understand anti-doping responsibilities such as USADA’s testing program, the World Anti-Doping Code, the World Anti-Doping Agency (WADA) Prohibited List, the International Standards, Therapeutic Use Exemptions (TUEs), Whereabouts responsibilities, and the sample collection process.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USADA also has been working with international partners to bring attention to the impact inadequate drug testing and/or punishment for doping impacts clean athletes. </a:t>
            </a:r>
            <a:endParaRPr lang="en-US" b="0"/>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29</a:t>
            </a:fld>
            <a:endParaRPr lang="en-US"/>
          </a:p>
        </p:txBody>
      </p:sp>
    </p:spTree>
    <p:extLst>
      <p:ext uri="{BB962C8B-B14F-4D97-AF65-F5344CB8AC3E}">
        <p14:creationId xmlns:p14="http://schemas.microsoft.com/office/powerpoint/2010/main" val="512541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Assuming the supplement functions as intended, does the function of the supplement and goal of the athlete match the performance needs of the sport?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Do the athlete goals match the performance goals of the sport?</a:t>
            </a:r>
          </a:p>
          <a:p>
            <a:endParaRPr lang="en-US"/>
          </a:p>
        </p:txBody>
      </p:sp>
      <p:sp>
        <p:nvSpPr>
          <p:cNvPr id="4" name="Slide Number Placeholder 3"/>
          <p:cNvSpPr>
            <a:spLocks noGrp="1"/>
          </p:cNvSpPr>
          <p:nvPr>
            <p:ph type="sldNum" sz="quarter" idx="5"/>
          </p:nvPr>
        </p:nvSpPr>
        <p:spPr/>
        <p:txBody>
          <a:bodyPr/>
          <a:lstStyle/>
          <a:p>
            <a:fld id="{783EA4CF-C42C-FD49-8BC5-FB0E13651850}" type="slidenum">
              <a:rPr lang="en-US" smtClean="0"/>
              <a:t>32</a:t>
            </a:fld>
            <a:endParaRPr lang="en-US"/>
          </a:p>
        </p:txBody>
      </p:sp>
    </p:spTree>
    <p:extLst>
      <p:ext uri="{BB962C8B-B14F-4D97-AF65-F5344CB8AC3E}">
        <p14:creationId xmlns:p14="http://schemas.microsoft.com/office/powerpoint/2010/main" val="2017624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the individual goals of the athlete in line with the physical demands of the sport they play? Will the type of supplement and what the athlete hopes to achieve impact his or her play? Or does the evidence for that supplement support usage in that capacity. </a:t>
            </a:r>
          </a:p>
        </p:txBody>
      </p:sp>
      <p:sp>
        <p:nvSpPr>
          <p:cNvPr id="4" name="Slide Number Placeholder 3"/>
          <p:cNvSpPr>
            <a:spLocks noGrp="1"/>
          </p:cNvSpPr>
          <p:nvPr>
            <p:ph type="sldNum" sz="quarter" idx="5"/>
          </p:nvPr>
        </p:nvSpPr>
        <p:spPr/>
        <p:txBody>
          <a:bodyPr/>
          <a:lstStyle/>
          <a:p>
            <a:fld id="{783EA4CF-C42C-FD49-8BC5-FB0E13651850}" type="slidenum">
              <a:rPr lang="en-US" smtClean="0"/>
              <a:t>33</a:t>
            </a:fld>
            <a:endParaRPr lang="en-US"/>
          </a:p>
        </p:txBody>
      </p:sp>
    </p:spTree>
    <p:extLst>
      <p:ext uri="{BB962C8B-B14F-4D97-AF65-F5344CB8AC3E}">
        <p14:creationId xmlns:p14="http://schemas.microsoft.com/office/powerpoint/2010/main" val="3250585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Certain dietary supplements may enhance performance, but the athlete needs a solid foundation in order to truly see those benefits. Supplements should not be considered band aids or quick fixes, rather something that can be added after the basic needs have been met. </a:t>
            </a:r>
          </a:p>
        </p:txBody>
      </p:sp>
      <p:sp>
        <p:nvSpPr>
          <p:cNvPr id="4" name="Slide Number Placeholder 3"/>
          <p:cNvSpPr>
            <a:spLocks noGrp="1"/>
          </p:cNvSpPr>
          <p:nvPr>
            <p:ph type="sldNum" sz="quarter" idx="5"/>
          </p:nvPr>
        </p:nvSpPr>
        <p:spPr/>
        <p:txBody>
          <a:bodyPr/>
          <a:lstStyle/>
          <a:p>
            <a:fld id="{783EA4CF-C42C-FD49-8BC5-FB0E13651850}" type="slidenum">
              <a:rPr lang="en-US" smtClean="0"/>
              <a:t>35</a:t>
            </a:fld>
            <a:endParaRPr lang="en-US"/>
          </a:p>
        </p:txBody>
      </p:sp>
    </p:spTree>
    <p:extLst>
      <p:ext uri="{BB962C8B-B14F-4D97-AF65-F5344CB8AC3E}">
        <p14:creationId xmlns:p14="http://schemas.microsoft.com/office/powerpoint/2010/main" val="3707620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few examples are vitamin D and iron. Vitamin levels are chronically low in many athletes and supplementation with Vitamin D can help to raise levels. Similarly with iron, if measured ferritin is low or HMB/HCT are low iron supplementation is critical to raise levels in conjunction with adjustments to dietary intake.</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37</a:t>
            </a:fld>
            <a:endParaRPr lang="en-US"/>
          </a:p>
        </p:txBody>
      </p:sp>
    </p:spTree>
    <p:extLst>
      <p:ext uri="{BB962C8B-B14F-4D97-AF65-F5344CB8AC3E}">
        <p14:creationId xmlns:p14="http://schemas.microsoft.com/office/powerpoint/2010/main" val="110959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Supplements identified by the International Olympic Committee (IOC) and the Australian Institute of Sport (AIS) that have enough evidence to recommend their usage are caffeine, creatine (in the form of creatine monohydrate), nitrate, sodium bicarbonate and possibly also Beta-alanine. The AIS also identifies </a:t>
            </a:r>
            <a:r>
              <a:rPr lang="en-US" err="1"/>
              <a:t>glycerine</a:t>
            </a:r>
            <a:r>
              <a:rPr lang="en-US"/>
              <a:t>. The mechanisms of action, typical dose, potential performance benefits and known side effects of each of these supplements vary and dosage and timing should be tailored to the needs of the individual athlete.</a:t>
            </a:r>
          </a:p>
        </p:txBody>
      </p:sp>
      <p:sp>
        <p:nvSpPr>
          <p:cNvPr id="4" name="Slide Number Placeholder 3"/>
          <p:cNvSpPr>
            <a:spLocks noGrp="1"/>
          </p:cNvSpPr>
          <p:nvPr>
            <p:ph type="sldNum" sz="quarter" idx="5"/>
          </p:nvPr>
        </p:nvSpPr>
        <p:spPr/>
        <p:txBody>
          <a:bodyPr/>
          <a:lstStyle/>
          <a:p>
            <a:fld id="{783EA4CF-C42C-FD49-8BC5-FB0E13651850}" type="slidenum">
              <a:rPr lang="en-US" smtClean="0"/>
              <a:t>38</a:t>
            </a:fld>
            <a:endParaRPr lang="en-US"/>
          </a:p>
        </p:txBody>
      </p:sp>
    </p:spTree>
    <p:extLst>
      <p:ext uri="{BB962C8B-B14F-4D97-AF65-F5344CB8AC3E}">
        <p14:creationId xmlns:p14="http://schemas.microsoft.com/office/powerpoint/2010/main" val="1329171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Label reading</a:t>
            </a:r>
          </a:p>
          <a:p>
            <a:r>
              <a:rPr lang="en-US"/>
              <a:t>With proprietary blends, it is difficult or impossible to determine how much of each ingredient is included in the product. There may be very little of the desired ingredient but that is not apparent when it is hidden within a “proprietary blend.</a:t>
            </a:r>
          </a:p>
          <a:p>
            <a:endParaRPr lang="en-US"/>
          </a:p>
          <a:p>
            <a:endParaRPr lang="en-US"/>
          </a:p>
        </p:txBody>
      </p:sp>
      <p:sp>
        <p:nvSpPr>
          <p:cNvPr id="4" name="Slide Number Placeholder 3"/>
          <p:cNvSpPr>
            <a:spLocks noGrp="1"/>
          </p:cNvSpPr>
          <p:nvPr>
            <p:ph type="sldNum" sz="quarter" idx="5"/>
          </p:nvPr>
        </p:nvSpPr>
        <p:spPr/>
        <p:txBody>
          <a:bodyPr/>
          <a:lstStyle/>
          <a:p>
            <a:fld id="{783EA4CF-C42C-FD49-8BC5-FB0E13651850}" type="slidenum">
              <a:rPr lang="en-US" smtClean="0"/>
              <a:t>39</a:t>
            </a:fld>
            <a:endParaRPr lang="en-US"/>
          </a:p>
        </p:txBody>
      </p:sp>
    </p:spTree>
    <p:extLst>
      <p:ext uri="{BB962C8B-B14F-4D97-AF65-F5344CB8AC3E}">
        <p14:creationId xmlns:p14="http://schemas.microsoft.com/office/powerpoint/2010/main" val="304667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a few potential red flags based on the marketing language that the product may not be safe for an athlete to use.</a:t>
            </a:r>
          </a:p>
        </p:txBody>
      </p:sp>
      <p:sp>
        <p:nvSpPr>
          <p:cNvPr id="4" name="Slide Number Placeholder 3"/>
          <p:cNvSpPr>
            <a:spLocks noGrp="1"/>
          </p:cNvSpPr>
          <p:nvPr>
            <p:ph type="sldNum" sz="quarter" idx="5"/>
          </p:nvPr>
        </p:nvSpPr>
        <p:spPr/>
        <p:txBody>
          <a:bodyPr/>
          <a:lstStyle/>
          <a:p>
            <a:fld id="{42F7EA95-FA92-451C-884B-49010A503E06}" type="slidenum">
              <a:rPr lang="en-US" smtClean="0"/>
              <a:t>41</a:t>
            </a:fld>
            <a:endParaRPr lang="en-US"/>
          </a:p>
        </p:txBody>
      </p:sp>
    </p:spTree>
    <p:extLst>
      <p:ext uri="{BB962C8B-B14F-4D97-AF65-F5344CB8AC3E}">
        <p14:creationId xmlns:p14="http://schemas.microsoft.com/office/powerpoint/2010/main" val="224254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 systematic review of dietary supplement use across athlete groups – after reviewing studies, 61 were included in reviewing all dietary supplements use. Including both males and females, the review found usage of 58-62% usage of any dietary supplement. The top supplements used were MVM (35-36%), Vitamin C, protein, Sports drinks, sports bars and energy drinks.  Depending upon the athlete group surveyed, these numbers may be significantly higher. Either way, it is important to understand what are the risks vs. benefits that athletes may face when it comes to taking a supplement.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6</a:t>
            </a:fld>
            <a:endParaRPr lang="en-US"/>
          </a:p>
        </p:txBody>
      </p:sp>
    </p:spTree>
    <p:extLst>
      <p:ext uri="{BB962C8B-B14F-4D97-AF65-F5344CB8AC3E}">
        <p14:creationId xmlns:p14="http://schemas.microsoft.com/office/powerpoint/2010/main" val="2259777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 Standard Organization 17065 – conformity assessment – requirements for bodies certifying products. NSF/ANSI 173 is the standard for evaluating dietary supplements. ANSI is the US representative of the ISO.</a:t>
            </a:r>
          </a:p>
          <a:p>
            <a:endParaRPr lang="en-US"/>
          </a:p>
          <a:p>
            <a:r>
              <a:rPr lang="en-US" sz="1200" kern="1200">
                <a:solidFill>
                  <a:schemeClr val="tx1"/>
                </a:solidFill>
                <a:effectLst/>
                <a:latin typeface="+mn-lt"/>
                <a:ea typeface="+mn-ea"/>
                <a:cs typeface="+mn-cs"/>
              </a:rPr>
              <a:t>(a) is legally responsible for its certification activities; (b) has very specific criteria that dietary supplement companies have to adhere to in order to have products certified; (c) has marks, logos, or brandings that allow consumers to identify the certified products; (d) tightly controls the use of those mark and what batches, lots or products are certified; (e) is impartial; (f ) is insured against liabilities arising from the certification program; (g) properly maintains confidential information; h) has an organizational structure that safeguards impartiality;</a:t>
            </a:r>
          </a:p>
          <a:p>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a:t>
            </a:r>
            <a:r>
              <a:rPr lang="en-US" sz="1200" kern="1200">
                <a:solidFill>
                  <a:schemeClr val="tx1"/>
                </a:solidFill>
                <a:effectLst/>
                <a:latin typeface="+mn-lt"/>
                <a:ea typeface="+mn-ea"/>
                <a:cs typeface="+mn-cs"/>
              </a:rPr>
              <a:t>) trains and supports staff so they can effectively carry out the certification processes; (j) evaluates products to a standard; (k) has ongoing surveillance of certified products; (l) has a way to revoke certification and inform consumers; (m) keeps records of all decisions; and (n) has a complaint and appeals process for clients. In other words, the third-party certification program has the capability and infrastructure to carry out a meaningful certification program to a level that meets international consensus standards (Table).</a:t>
            </a:r>
          </a:p>
          <a:p>
            <a:r>
              <a:rPr lang="en-US" sz="1200" kern="1200">
                <a:solidFill>
                  <a:schemeClr val="tx1"/>
                </a:solidFill>
                <a:effectLst/>
                <a:latin typeface="+mn-lt"/>
                <a:ea typeface="+mn-ea"/>
                <a:cs typeface="+mn-cs"/>
              </a:rPr>
              <a:t>Second, it is essential that third-party certification programs evaluate dietary supplements to the consensus standard “ANSI/NSF 173 — Dietary Supplements.” For starters, evaluating a product to clearly identified criteria is a requirement of ISO 17065</a:t>
            </a:r>
            <a:endParaRPr lang="en-US"/>
          </a:p>
          <a:p>
            <a:endParaRPr lang="en-US"/>
          </a:p>
          <a:p>
            <a:r>
              <a:rPr lang="en-US"/>
              <a:t>Is it a high-quality product? Check supplement labels for a third-party certification (e.g. NSF, Informed Choice, USP, or Consumer Labs). These independent third parties evaluate dietary supplements for purity, quality, and banned substances that may cause a positive drug test.</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42</a:t>
            </a:fld>
            <a:endParaRPr lang="en-US"/>
          </a:p>
        </p:txBody>
      </p:sp>
    </p:spTree>
    <p:extLst>
      <p:ext uri="{BB962C8B-B14F-4D97-AF65-F5344CB8AC3E}">
        <p14:creationId xmlns:p14="http://schemas.microsoft.com/office/powerpoint/2010/main" val="174895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NSF International led the development of the nation’s first truly independent testing standard and product certification program strictly for dietary supplements, NSF/ANSI 173.</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NSF International’s Certified for Sport</a:t>
            </a:r>
            <a:r>
              <a:rPr lang="en-US" sz="1200" b="0" i="0" kern="1200" baseline="30000">
                <a:solidFill>
                  <a:schemeClr val="tx1"/>
                </a:solidFill>
                <a:effectLst/>
                <a:latin typeface="+mn-lt"/>
                <a:ea typeface="+mn-ea"/>
                <a:cs typeface="+mn-cs"/>
              </a:rPr>
              <a:t>®</a:t>
            </a:r>
            <a:r>
              <a:rPr lang="en-US" sz="1200" b="0" i="0" kern="1200">
                <a:solidFill>
                  <a:schemeClr val="tx1"/>
                </a:solidFill>
                <a:effectLst/>
                <a:latin typeface="+mn-lt"/>
                <a:ea typeface="+mn-ea"/>
                <a:cs typeface="+mn-cs"/>
              </a:rPr>
              <a:t> program meets the growing demands of athletes, coaches and all those concerned about banned substances in dietary supplements and functional foods. We verify that these products do not contain unsafe levels of contaminants, prohibited substances or masking agents, and that what is on the label matches what is in the product. By doing so, the Certified for Sport</a:t>
            </a:r>
            <a:r>
              <a:rPr lang="en-US" sz="1200" b="0" i="0" kern="1200" baseline="30000">
                <a:solidFill>
                  <a:schemeClr val="tx1"/>
                </a:solidFill>
                <a:effectLst/>
                <a:latin typeface="+mn-lt"/>
                <a:ea typeface="+mn-ea"/>
                <a:cs typeface="+mn-cs"/>
              </a:rPr>
              <a:t>®</a:t>
            </a:r>
            <a:r>
              <a:rPr lang="en-US" sz="1200" b="0" i="0" kern="1200">
                <a:solidFill>
                  <a:schemeClr val="tx1"/>
                </a:solidFill>
                <a:effectLst/>
                <a:latin typeface="+mn-lt"/>
                <a:ea typeface="+mn-ea"/>
                <a:cs typeface="+mn-cs"/>
              </a:rPr>
              <a:t> certification program provides consumers with safer choices when selecting dietary supplements and functional foods.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Certified for Sport</a:t>
            </a:r>
            <a:r>
              <a:rPr lang="en-US" sz="1200" b="0" i="0" kern="1200" baseline="30000">
                <a:solidFill>
                  <a:schemeClr val="tx1"/>
                </a:solidFill>
                <a:effectLst/>
                <a:latin typeface="+mn-lt"/>
                <a:ea typeface="+mn-ea"/>
                <a:cs typeface="+mn-cs"/>
              </a:rPr>
              <a:t>®</a:t>
            </a:r>
            <a:r>
              <a:rPr lang="en-US" sz="1200" b="0" i="0" kern="1200">
                <a:solidFill>
                  <a:schemeClr val="tx1"/>
                </a:solidFill>
                <a:effectLst/>
                <a:latin typeface="+mn-lt"/>
                <a:ea typeface="+mn-ea"/>
                <a:cs typeface="+mn-cs"/>
              </a:rPr>
              <a:t> certification is the only independent third-party certification program recognized by the United States Anti-Doping Agency (USADA), Major League Baseball, the National Hockey League and the Canadian Football League. Certified for Sport® is also recommended by the NFL, NBA, PGA, LPGA, CCES, CPSDA, </a:t>
            </a:r>
            <a:r>
              <a:rPr lang="en-US" sz="1200" b="0" i="0" kern="1200" err="1">
                <a:solidFill>
                  <a:schemeClr val="tx1"/>
                </a:solidFill>
                <a:effectLst/>
                <a:latin typeface="+mn-lt"/>
                <a:ea typeface="+mn-ea"/>
                <a:cs typeface="+mn-cs"/>
              </a:rPr>
              <a:t>iNADO</a:t>
            </a:r>
            <a:r>
              <a:rPr lang="en-US" sz="1200" b="0" i="0" kern="1200">
                <a:solidFill>
                  <a:schemeClr val="tx1"/>
                </a:solidFill>
                <a:effectLst/>
                <a:latin typeface="+mn-lt"/>
                <a:ea typeface="+mn-ea"/>
                <a:cs typeface="+mn-cs"/>
              </a:rPr>
              <a:t>, Ironman, NASCAR, Taylor Hooton Foundation and many other organizations seeking to mitigate the risks of contaminated dietary supplements.</a:t>
            </a:r>
            <a:endParaRPr lang="en-US"/>
          </a:p>
          <a:p>
            <a:endParaRPr lang="en-US"/>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44</a:t>
            </a:fld>
            <a:endParaRPr lang="en-US"/>
          </a:p>
        </p:txBody>
      </p:sp>
    </p:spTree>
    <p:extLst>
      <p:ext uri="{BB962C8B-B14F-4D97-AF65-F5344CB8AC3E}">
        <p14:creationId xmlns:p14="http://schemas.microsoft.com/office/powerpoint/2010/main" val="3115813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45</a:t>
            </a:fld>
            <a:endParaRPr lang="en-US"/>
          </a:p>
        </p:txBody>
      </p:sp>
    </p:spTree>
    <p:extLst>
      <p:ext uri="{BB962C8B-B14F-4D97-AF65-F5344CB8AC3E}">
        <p14:creationId xmlns:p14="http://schemas.microsoft.com/office/powerpoint/2010/main" val="283331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Athlete safety must be the 1</a:t>
            </a:r>
            <a:r>
              <a:rPr lang="en-US" baseline="30000"/>
              <a:t>st</a:t>
            </a:r>
            <a:r>
              <a:rPr lang="en-US"/>
              <a:t> priority whenever working with athletes, especially when evaluating and potentially recommending supplements. A positive drug test can have a lasting negative impact on an athletes career.</a:t>
            </a:r>
          </a:p>
        </p:txBody>
      </p:sp>
      <p:sp>
        <p:nvSpPr>
          <p:cNvPr id="4" name="Slide Number Placeholder 3"/>
          <p:cNvSpPr>
            <a:spLocks noGrp="1"/>
          </p:cNvSpPr>
          <p:nvPr>
            <p:ph type="sldNum" sz="quarter" idx="5"/>
          </p:nvPr>
        </p:nvSpPr>
        <p:spPr/>
        <p:txBody>
          <a:bodyPr/>
          <a:lstStyle/>
          <a:p>
            <a:fld id="{42F7EA95-FA92-451C-884B-49010A503E06}" type="slidenum">
              <a:rPr lang="en-US" smtClean="0"/>
              <a:t>7</a:t>
            </a:fld>
            <a:endParaRPr lang="en-US"/>
          </a:p>
        </p:txBody>
      </p:sp>
    </p:spTree>
    <p:extLst>
      <p:ext uri="{BB962C8B-B14F-4D97-AF65-F5344CB8AC3E}">
        <p14:creationId xmlns:p14="http://schemas.microsoft.com/office/powerpoint/2010/main" val="148619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Dietary supplements are regulated, but not as rigorously as you might think. The U.S. Food and Drug Administration (FDA) is the regulatory body for dietary supplements. This includes weight loss and bodybuilding products, among others. In 1994 the Dietary Supplement Health and Education Act (DHSEA) was passed.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Transition: This includes 3 key details that are significant importance when considering supplement safety.</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8</a:t>
            </a:fld>
            <a:endParaRPr lang="en-US"/>
          </a:p>
        </p:txBody>
      </p:sp>
    </p:spTree>
    <p:extLst>
      <p:ext uri="{BB962C8B-B14F-4D97-AF65-F5344CB8AC3E}">
        <p14:creationId xmlns:p14="http://schemas.microsoft.com/office/powerpoint/2010/main" val="317548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Supplement manufacturers are responsible for determining that their products are safe and their label claims are truthful and not misleading, although they are not required to provide this evidence to FDA before marketing their products.  The FDA permits dietary supplements to contain only “dietary ingredients,” such as vitamins, minerals, amino acids, herbs, and other botanicals. It does not permit these products to contain pharmaceutical ingredients, and manufacturers may not promote them to diagnose, treat, cure, or prevent any disease </a:t>
            </a:r>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9</a:t>
            </a:fld>
            <a:endParaRPr lang="en-US"/>
          </a:p>
        </p:txBody>
      </p:sp>
    </p:spTree>
    <p:extLst>
      <p:ext uri="{BB962C8B-B14F-4D97-AF65-F5344CB8AC3E}">
        <p14:creationId xmlns:p14="http://schemas.microsoft.com/office/powerpoint/2010/main" val="328341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GMPS are difficult to enforce: which may increase risk of cross-contamination and jeopardize the purity and/or potency of products. This is especially true when the facilities producing either ingredients or the product itself exist outside of the US.</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10</a:t>
            </a:fld>
            <a:endParaRPr lang="en-US"/>
          </a:p>
        </p:txBody>
      </p:sp>
    </p:spTree>
    <p:extLst>
      <p:ext uri="{BB962C8B-B14F-4D97-AF65-F5344CB8AC3E}">
        <p14:creationId xmlns:p14="http://schemas.microsoft.com/office/powerpoint/2010/main" val="2356088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If FDA finds a supplement to be unsafe, it may remove the product from the market or ask the manufacturer to voluntarily recall the product. The FDA and Federal Trade Commission (FTC) may also take regulatory actions against manufacturers that make unsubstantiated physical-performance or other claims about their products. </a:t>
            </a:r>
            <a:r>
              <a:rPr lang="en-US" sz="1200" b="0" i="0" u="none" strike="noStrike" kern="1200" baseline="0">
                <a:solidFill>
                  <a:schemeClr val="tx1"/>
                </a:solidFill>
                <a:latin typeface="+mn-lt"/>
                <a:ea typeface="+mn-ea"/>
                <a:cs typeface="+mn-cs"/>
              </a:rPr>
              <a:t>Identification of dietary supplements for recall by the FDA may occur through multiple mechanisms, including spot inspection of manufacturers, tips of potentially adulterated products from retailers, and adverse event reports generated by consumers and physicians to name a few.</a:t>
            </a:r>
            <a:endParaRPr lang="en-US"/>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11</a:t>
            </a:fld>
            <a:endParaRPr lang="en-US"/>
          </a:p>
        </p:txBody>
      </p:sp>
    </p:spTree>
    <p:extLst>
      <p:ext uri="{BB962C8B-B14F-4D97-AF65-F5344CB8AC3E}">
        <p14:creationId xmlns:p14="http://schemas.microsoft.com/office/powerpoint/2010/main" val="365860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from the FDA on tainted products being marketed as dietary supplements reported 966 records of products being recalled. The top reasons for recall included illegal muscle building, weight loss and sexual enhancement ingredients.</a:t>
            </a:r>
          </a:p>
          <a:p>
            <a:endParaRPr lang="en-US"/>
          </a:p>
          <a:p>
            <a:r>
              <a:rPr lang="en-US"/>
              <a:t>Steroids were one of the most common contaminants in products recalled by the FDA related to muscle building. This could cause serious issues for a competitive athlete as well as military personnel. </a:t>
            </a:r>
          </a:p>
          <a:p>
            <a:endParaRPr lang="en-US"/>
          </a:p>
          <a:p>
            <a:r>
              <a:rPr lang="en-US"/>
              <a:t>Weight loss – ranged from prescription appetite suppressants, stimulants to laxatives</a:t>
            </a:r>
          </a:p>
          <a:p>
            <a:endParaRPr lang="en-US"/>
          </a:p>
          <a:p>
            <a:r>
              <a:rPr lang="en-US"/>
              <a:t>Sexual enhancement – these supplements contained the active ingredients in several commonly prescribed medications.</a:t>
            </a:r>
          </a:p>
          <a:p>
            <a:endParaRPr lang="en-US"/>
          </a:p>
        </p:txBody>
      </p:sp>
      <p:sp>
        <p:nvSpPr>
          <p:cNvPr id="4" name="Slide Number Placeholder 3"/>
          <p:cNvSpPr>
            <a:spLocks noGrp="1"/>
          </p:cNvSpPr>
          <p:nvPr>
            <p:ph type="sldNum" sz="quarter" idx="5"/>
          </p:nvPr>
        </p:nvSpPr>
        <p:spPr/>
        <p:txBody>
          <a:bodyPr/>
          <a:lstStyle/>
          <a:p>
            <a:fld id="{42F7EA95-FA92-451C-884B-49010A503E06}" type="slidenum">
              <a:rPr lang="en-US" smtClean="0"/>
              <a:t>12</a:t>
            </a:fld>
            <a:endParaRPr lang="en-US"/>
          </a:p>
        </p:txBody>
      </p:sp>
    </p:spTree>
    <p:extLst>
      <p:ext uri="{BB962C8B-B14F-4D97-AF65-F5344CB8AC3E}">
        <p14:creationId xmlns:p14="http://schemas.microsoft.com/office/powerpoint/2010/main" val="2840659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BE7449FD-C04A-364B-8909-92BAC0B4E5EB}"/>
              </a:ext>
            </a:extLst>
          </p:cNvPr>
          <p:cNvSpPr/>
          <p:nvPr userDrawn="1"/>
        </p:nvSpPr>
        <p:spPr>
          <a:xfrm>
            <a:off x="3860800" y="-15766"/>
            <a:ext cx="8331199" cy="687376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port, person, surfing, holding&#10;&#10;Description automatically generated">
            <a:extLst>
              <a:ext uri="{FF2B5EF4-FFF2-40B4-BE49-F238E27FC236}">
                <a16:creationId xmlns:a16="http://schemas.microsoft.com/office/drawing/2014/main" id="{FA308614-8F82-AB46-B00D-B2244E7E9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4"/>
          <a:stretch/>
        </p:blipFill>
        <p:spPr>
          <a:xfrm>
            <a:off x="3588221" y="456088"/>
            <a:ext cx="6740154" cy="5574456"/>
          </a:xfrm>
          <a:prstGeom prst="rect">
            <a:avLst/>
          </a:prstGeom>
        </p:spPr>
      </p:pic>
      <p:sp>
        <p:nvSpPr>
          <p:cNvPr id="11" name="Rectangle 4">
            <a:extLst>
              <a:ext uri="{FF2B5EF4-FFF2-40B4-BE49-F238E27FC236}">
                <a16:creationId xmlns:a16="http://schemas.microsoft.com/office/drawing/2014/main" id="{7E9F4846-DE9A-F842-B167-75A13C998172}"/>
              </a:ext>
            </a:extLst>
          </p:cNvPr>
          <p:cNvSpPr/>
          <p:nvPr userDrawn="1"/>
        </p:nvSpPr>
        <p:spPr>
          <a:xfrm rot="10800000">
            <a:off x="703652" y="456088"/>
            <a:ext cx="6756400" cy="557445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94A539D8-BA56-F346-AE06-9E95F451D68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3D2753-F4A5-414F-B562-357DF0F3F936}"/>
              </a:ext>
            </a:extLst>
          </p:cNvPr>
          <p:cNvSpPr>
            <a:spLocks noGrp="1"/>
          </p:cNvSpPr>
          <p:nvPr>
            <p:ph type="title" hasCustomPrompt="1"/>
          </p:nvPr>
        </p:nvSpPr>
        <p:spPr>
          <a:xfrm>
            <a:off x="861848" y="2728448"/>
            <a:ext cx="4924355" cy="849858"/>
          </a:xfrm>
        </p:spPr>
        <p:txBody>
          <a:bodyPr anchor="ctr"/>
          <a:lstStyle>
            <a:lvl1pPr>
              <a:defRPr sz="4800">
                <a:solidFill>
                  <a:schemeClr val="bg1"/>
                </a:solidFill>
              </a:defRPr>
            </a:lvl1pPr>
          </a:lstStyle>
          <a:p>
            <a:r>
              <a:rPr lang="en-US"/>
              <a:t>DIVIDER SLIDE ALL CAPS</a:t>
            </a:r>
          </a:p>
        </p:txBody>
      </p:sp>
    </p:spTree>
    <p:extLst>
      <p:ext uri="{BB962C8B-B14F-4D97-AF65-F5344CB8AC3E}">
        <p14:creationId xmlns:p14="http://schemas.microsoft.com/office/powerpoint/2010/main" val="404457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street, traffic, sign&#10;&#10;Description automatically generated">
            <a:extLst>
              <a:ext uri="{FF2B5EF4-FFF2-40B4-BE49-F238E27FC236}">
                <a16:creationId xmlns:a16="http://schemas.microsoft.com/office/drawing/2014/main" id="{7B9337D8-1893-C248-B4AC-516CED110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0232" cy="6858000"/>
          </a:xfrm>
          <a:prstGeom prst="rect">
            <a:avLst/>
          </a:prstGeom>
        </p:spPr>
      </p:pic>
      <p:sp>
        <p:nvSpPr>
          <p:cNvPr id="6" name="Rectangle 7">
            <a:extLst>
              <a:ext uri="{FF2B5EF4-FFF2-40B4-BE49-F238E27FC236}">
                <a16:creationId xmlns:a16="http://schemas.microsoft.com/office/drawing/2014/main" id="{64054635-2320-F84A-B2AF-E9B9797547DA}"/>
              </a:ext>
            </a:extLst>
          </p:cNvPr>
          <p:cNvSpPr/>
          <p:nvPr userDrawn="1"/>
        </p:nvSpPr>
        <p:spPr>
          <a:xfrm>
            <a:off x="1" y="2535382"/>
            <a:ext cx="9118599" cy="1537854"/>
          </a:xfrm>
          <a:custGeom>
            <a:avLst/>
            <a:gdLst>
              <a:gd name="connsiteX0" fmla="*/ 0 w 9100457"/>
              <a:gd name="connsiteY0" fmla="*/ 0 h 1537854"/>
              <a:gd name="connsiteX1" fmla="*/ 9100457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100457"/>
              <a:gd name="connsiteY0" fmla="*/ 0 h 1537854"/>
              <a:gd name="connsiteX1" fmla="*/ 7946571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232348"/>
              <a:gd name="connsiteY0" fmla="*/ 0 h 1559626"/>
              <a:gd name="connsiteX1" fmla="*/ 7946571 w 9232348"/>
              <a:gd name="connsiteY1" fmla="*/ 0 h 1559626"/>
              <a:gd name="connsiteX2" fmla="*/ 9232348 w 9232348"/>
              <a:gd name="connsiteY2" fmla="*/ 1559626 h 1559626"/>
              <a:gd name="connsiteX3" fmla="*/ 0 w 9232348"/>
              <a:gd name="connsiteY3" fmla="*/ 1537854 h 1559626"/>
              <a:gd name="connsiteX4" fmla="*/ 0 w 9232348"/>
              <a:gd name="connsiteY4" fmla="*/ 0 h 1559626"/>
              <a:gd name="connsiteX0" fmla="*/ 0 w 9168234"/>
              <a:gd name="connsiteY0" fmla="*/ 0 h 1537854"/>
              <a:gd name="connsiteX1" fmla="*/ 7946571 w 9168234"/>
              <a:gd name="connsiteY1" fmla="*/ 0 h 1537854"/>
              <a:gd name="connsiteX2" fmla="*/ 9168234 w 9168234"/>
              <a:gd name="connsiteY2" fmla="*/ 1534226 h 1537854"/>
              <a:gd name="connsiteX3" fmla="*/ 0 w 9168234"/>
              <a:gd name="connsiteY3" fmla="*/ 1537854 h 1537854"/>
              <a:gd name="connsiteX4" fmla="*/ 0 w 9168234"/>
              <a:gd name="connsiteY4" fmla="*/ 0 h 1537854"/>
              <a:gd name="connsiteX0" fmla="*/ 0 w 9168234"/>
              <a:gd name="connsiteY0" fmla="*/ 0 h 1537854"/>
              <a:gd name="connsiteX1" fmla="*/ 7985039 w 9168234"/>
              <a:gd name="connsiteY1" fmla="*/ 12700 h 1537854"/>
              <a:gd name="connsiteX2" fmla="*/ 9168234 w 9168234"/>
              <a:gd name="connsiteY2" fmla="*/ 1534226 h 1537854"/>
              <a:gd name="connsiteX3" fmla="*/ 0 w 9168234"/>
              <a:gd name="connsiteY3" fmla="*/ 1537854 h 1537854"/>
              <a:gd name="connsiteX4" fmla="*/ 0 w 9168234"/>
              <a:gd name="connsiteY4" fmla="*/ 0 h 1537854"/>
              <a:gd name="connsiteX0" fmla="*/ 0 w 9206702"/>
              <a:gd name="connsiteY0" fmla="*/ 0 h 1537854"/>
              <a:gd name="connsiteX1" fmla="*/ 7985039 w 9206702"/>
              <a:gd name="connsiteY1" fmla="*/ 12700 h 1537854"/>
              <a:gd name="connsiteX2" fmla="*/ 9206702 w 9206702"/>
              <a:gd name="connsiteY2" fmla="*/ 1534226 h 1537854"/>
              <a:gd name="connsiteX3" fmla="*/ 0 w 9206702"/>
              <a:gd name="connsiteY3" fmla="*/ 1537854 h 1537854"/>
              <a:gd name="connsiteX4" fmla="*/ 0 w 9206702"/>
              <a:gd name="connsiteY4" fmla="*/ 0 h 153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702" h="1537854">
                <a:moveTo>
                  <a:pt x="0" y="0"/>
                </a:moveTo>
                <a:lnTo>
                  <a:pt x="7985039" y="12700"/>
                </a:lnTo>
                <a:lnTo>
                  <a:pt x="9206702" y="1534226"/>
                </a:lnTo>
                <a:lnTo>
                  <a:pt x="0" y="1537854"/>
                </a:lnTo>
                <a:lnTo>
                  <a:pt x="0" y="0"/>
                </a:lnTo>
                <a:close/>
              </a:path>
            </a:pathLst>
          </a:cu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B24AB9-28A4-5545-9CBC-4A67C1581F95}"/>
              </a:ext>
            </a:extLst>
          </p:cNvPr>
          <p:cNvSpPr/>
          <p:nvPr userDrawn="1"/>
        </p:nvSpPr>
        <p:spPr>
          <a:xfrm>
            <a:off x="0" y="5816600"/>
            <a:ext cx="12222506" cy="10414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D5E946A8-4D09-814B-AFBF-93A0CA061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2179" y="20555"/>
            <a:ext cx="3850327" cy="5775491"/>
          </a:xfrm>
          <a:prstGeom prst="rect">
            <a:avLst/>
          </a:prstGeom>
        </p:spPr>
      </p:pic>
      <p:sp>
        <p:nvSpPr>
          <p:cNvPr id="13" name="Title 12">
            <a:extLst>
              <a:ext uri="{FF2B5EF4-FFF2-40B4-BE49-F238E27FC236}">
                <a16:creationId xmlns:a16="http://schemas.microsoft.com/office/drawing/2014/main" id="{02302A00-61B1-9E44-8FE6-1764466D165D}"/>
              </a:ext>
            </a:extLst>
          </p:cNvPr>
          <p:cNvSpPr>
            <a:spLocks noGrp="1"/>
          </p:cNvSpPr>
          <p:nvPr>
            <p:ph type="title" hasCustomPrompt="1"/>
          </p:nvPr>
        </p:nvSpPr>
        <p:spPr>
          <a:xfrm>
            <a:off x="377203" y="2828807"/>
            <a:ext cx="7084954" cy="1039862"/>
          </a:xfrm>
        </p:spPr>
        <p:txBody>
          <a:bodyPr anchor="ctr">
            <a:noAutofit/>
          </a:bodyPr>
          <a:lstStyle>
            <a:lvl1pPr>
              <a:defRPr sz="4800">
                <a:solidFill>
                  <a:schemeClr val="bg1"/>
                </a:solidFill>
              </a:defRPr>
            </a:lvl1pPr>
          </a:lstStyle>
          <a:p>
            <a:r>
              <a:rPr lang="en-US"/>
              <a:t>TITLE ALL CAPS KEEP TO TWO LINES MAX</a:t>
            </a:r>
          </a:p>
        </p:txBody>
      </p:sp>
      <p:sp>
        <p:nvSpPr>
          <p:cNvPr id="23" name="Text Placeholder 22">
            <a:extLst>
              <a:ext uri="{FF2B5EF4-FFF2-40B4-BE49-F238E27FC236}">
                <a16:creationId xmlns:a16="http://schemas.microsoft.com/office/drawing/2014/main" id="{456FDEC8-9DCF-7B45-BBBD-EFF4CD23A549}"/>
              </a:ext>
            </a:extLst>
          </p:cNvPr>
          <p:cNvSpPr>
            <a:spLocks noGrp="1"/>
          </p:cNvSpPr>
          <p:nvPr>
            <p:ph type="body" sz="quarter" idx="10" hasCustomPrompt="1"/>
          </p:nvPr>
        </p:nvSpPr>
        <p:spPr>
          <a:xfrm>
            <a:off x="377203" y="4327343"/>
            <a:ext cx="5535613" cy="867670"/>
          </a:xfrm>
        </p:spPr>
        <p:txBody>
          <a:bodyPr anchor="t">
            <a:normAutofit/>
          </a:bodyPr>
          <a:lstStyle>
            <a:lvl1pPr>
              <a:defRPr sz="2800">
                <a:solidFill>
                  <a:schemeClr val="bg1"/>
                </a:solidFill>
              </a:defRPr>
            </a:lvl1pPr>
            <a:lvl2pPr marL="457200" indent="0">
              <a:buNone/>
              <a:defRPr/>
            </a:lvl2pPr>
          </a:lstStyle>
          <a:p>
            <a:pPr lvl="0"/>
            <a:r>
              <a:rPr lang="en-US"/>
              <a:t>Presenter’s Name</a:t>
            </a:r>
          </a:p>
        </p:txBody>
      </p:sp>
    </p:spTree>
    <p:extLst>
      <p:ext uri="{BB962C8B-B14F-4D97-AF65-F5344CB8AC3E}">
        <p14:creationId xmlns:p14="http://schemas.microsoft.com/office/powerpoint/2010/main" val="281354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861847" y="1478583"/>
            <a:ext cx="10508569" cy="4546660"/>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32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843127" y="2057022"/>
            <a:ext cx="5031928" cy="3968221"/>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962B248B-69DD-CA4A-8C41-56A75F319CAB}"/>
              </a:ext>
            </a:extLst>
          </p:cNvPr>
          <p:cNvSpPr>
            <a:spLocks noGrp="1"/>
          </p:cNvSpPr>
          <p:nvPr>
            <p:ph type="body" sz="quarter" idx="11"/>
          </p:nvPr>
        </p:nvSpPr>
        <p:spPr>
          <a:xfrm>
            <a:off x="6316429" y="2057022"/>
            <a:ext cx="5031930" cy="3968221"/>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2">
            <a:extLst>
              <a:ext uri="{FF2B5EF4-FFF2-40B4-BE49-F238E27FC236}">
                <a16:creationId xmlns:a16="http://schemas.microsoft.com/office/drawing/2014/main" id="{95553D97-9A45-D449-90DD-88AFD4EF5C4D}"/>
              </a:ext>
            </a:extLst>
          </p:cNvPr>
          <p:cNvSpPr>
            <a:spLocks noGrp="1"/>
          </p:cNvSpPr>
          <p:nvPr>
            <p:ph type="body" sz="quarter" idx="12" hasCustomPrompt="1"/>
          </p:nvPr>
        </p:nvSpPr>
        <p:spPr>
          <a:xfrm>
            <a:off x="843642" y="1468367"/>
            <a:ext cx="5031929" cy="508219"/>
          </a:xfrm>
        </p:spPr>
        <p:txBody>
          <a:bodyPr anchor="ctr">
            <a:normAutofit/>
          </a:bodyPr>
          <a:lstStyle>
            <a:lvl1pPr>
              <a:defRPr sz="2400" b="1">
                <a:solidFill>
                  <a:schemeClr val="tx1"/>
                </a:solidFill>
              </a:defRPr>
            </a:lvl1pPr>
            <a:lvl2pPr marL="457200" indent="0">
              <a:buNone/>
              <a:defRPr/>
            </a:lvl2pPr>
          </a:lstStyle>
          <a:p>
            <a:pPr lvl="0"/>
            <a:r>
              <a:rPr lang="en-US"/>
              <a:t>Placeholder 1</a:t>
            </a:r>
          </a:p>
        </p:txBody>
      </p:sp>
      <p:sp>
        <p:nvSpPr>
          <p:cNvPr id="11" name="Text Placeholder 22">
            <a:extLst>
              <a:ext uri="{FF2B5EF4-FFF2-40B4-BE49-F238E27FC236}">
                <a16:creationId xmlns:a16="http://schemas.microsoft.com/office/drawing/2014/main" id="{000F90E5-C77F-954B-B396-F34ECF1A391D}"/>
              </a:ext>
            </a:extLst>
          </p:cNvPr>
          <p:cNvSpPr>
            <a:spLocks noGrp="1"/>
          </p:cNvSpPr>
          <p:nvPr>
            <p:ph type="body" sz="quarter" idx="13" hasCustomPrompt="1"/>
          </p:nvPr>
        </p:nvSpPr>
        <p:spPr>
          <a:xfrm>
            <a:off x="6316428" y="1468367"/>
            <a:ext cx="5031931" cy="508219"/>
          </a:xfrm>
        </p:spPr>
        <p:txBody>
          <a:bodyPr anchor="ctr">
            <a:normAutofit/>
          </a:bodyPr>
          <a:lstStyle>
            <a:lvl1pPr>
              <a:defRPr sz="2400" b="1">
                <a:solidFill>
                  <a:schemeClr val="tx1"/>
                </a:solidFill>
              </a:defRPr>
            </a:lvl1pPr>
            <a:lvl2pPr marL="457200" indent="0">
              <a:buNone/>
              <a:defRPr/>
            </a:lvl2pPr>
          </a:lstStyle>
          <a:p>
            <a:pPr lvl="0"/>
            <a:r>
              <a:rPr lang="en-US"/>
              <a:t>Placeholder 2</a:t>
            </a:r>
          </a:p>
        </p:txBody>
      </p:sp>
    </p:spTree>
    <p:extLst>
      <p:ext uri="{BB962C8B-B14F-4D97-AF65-F5344CB8AC3E}">
        <p14:creationId xmlns:p14="http://schemas.microsoft.com/office/powerpoint/2010/main" val="400166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 Content_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612E11-3D88-B249-B591-0D6E5779532B}"/>
              </a:ext>
            </a:extLst>
          </p:cNvPr>
          <p:cNvSpPr/>
          <p:nvPr userDrawn="1"/>
        </p:nvSpPr>
        <p:spPr>
          <a:xfrm flipH="1" flipV="1">
            <a:off x="61044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6393859" y="538073"/>
            <a:ext cx="5475837" cy="849858"/>
          </a:xfrm>
        </p:spPr>
        <p:txBody>
          <a:bodyPr/>
          <a:lstStyle/>
          <a:p>
            <a:r>
              <a:rPr lang="en-US"/>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640269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8451" y="0"/>
            <a:ext cx="6112903" cy="6502400"/>
          </a:xfrm>
          <a:solidFill>
            <a:schemeClr val="bg1">
              <a:lumMod val="95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240459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Image_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6087548" y="0"/>
            <a:ext cx="6112903" cy="6502400"/>
          </a:xfrm>
          <a:solidFill>
            <a:schemeClr val="bg1">
              <a:lumMod val="95000"/>
            </a:schemeClr>
          </a:solidFill>
        </p:spPr>
        <p:txBody>
          <a:bodyPr anchor="ctr"/>
          <a:lstStyle>
            <a:lvl1pPr algn="ctr">
              <a:defRPr/>
            </a:lvl1pPr>
          </a:lstStyle>
          <a:p>
            <a:endParaRPr lang="en-US"/>
          </a:p>
        </p:txBody>
      </p:sp>
      <p:sp>
        <p:nvSpPr>
          <p:cNvPr id="13" name="Rectangle 12">
            <a:extLst>
              <a:ext uri="{FF2B5EF4-FFF2-40B4-BE49-F238E27FC236}">
                <a16:creationId xmlns:a16="http://schemas.microsoft.com/office/drawing/2014/main" id="{1A612E11-3D88-B249-B591-0D6E5779532B}"/>
              </a:ext>
            </a:extLst>
          </p:cNvPr>
          <p:cNvSpPr/>
          <p:nvPr userDrawn="1"/>
        </p:nvSpPr>
        <p:spPr>
          <a:xfrm flipH="1" flipV="1">
            <a:off x="59971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196709" y="538073"/>
            <a:ext cx="5475837" cy="849858"/>
          </a:xfrm>
        </p:spPr>
        <p:txBody>
          <a:bodyPr/>
          <a:lstStyle/>
          <a:p>
            <a:r>
              <a:rPr lang="en-US"/>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20554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49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Slide_Light">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7FCC34C1-1054-6B4F-9D3C-7A6FF26B51F3}"/>
              </a:ext>
            </a:extLst>
          </p:cNvPr>
          <p:cNvSpPr/>
          <p:nvPr userDrawn="1"/>
        </p:nvSpPr>
        <p:spPr>
          <a:xfrm>
            <a:off x="7078717" y="-15766"/>
            <a:ext cx="5113283" cy="687376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A4BC9DC-5C17-2140-BD40-FDF7A74E8742}"/>
              </a:ext>
            </a:extLst>
          </p:cNvPr>
          <p:cNvSpPr>
            <a:spLocks noGrp="1"/>
          </p:cNvSpPr>
          <p:nvPr>
            <p:ph type="pic" sz="quarter" idx="12"/>
          </p:nvPr>
        </p:nvSpPr>
        <p:spPr>
          <a:xfrm>
            <a:off x="6413714" y="1265435"/>
            <a:ext cx="4570459" cy="3955766"/>
          </a:xfrm>
          <a:prstGeom prst="hexagon">
            <a:avLst/>
          </a:prstGeom>
          <a:solidFill>
            <a:schemeClr val="bg1">
              <a:lumMod val="95000"/>
            </a:schemeClr>
          </a:solidFill>
          <a:effectLst>
            <a:outerShdw blurRad="393700" dist="355600" dir="2700000" algn="tl" rotWithShape="0">
              <a:prstClr val="black">
                <a:alpha val="14000"/>
              </a:prstClr>
            </a:outerShdw>
          </a:effectLst>
        </p:spPr>
        <p:txBody>
          <a:bodyPr anchor="ctr"/>
          <a:lstStyle>
            <a:lvl1pPr algn="ctr">
              <a:defRPr/>
            </a:lvl1pPr>
          </a:lstStyle>
          <a:p>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861848" y="1696776"/>
            <a:ext cx="5234153" cy="849858"/>
          </a:xfrm>
        </p:spPr>
        <p:txBody>
          <a:bodyPr/>
          <a:lstStyle/>
          <a:p>
            <a:r>
              <a:rPr lang="en-US"/>
              <a:t>Click to edit Master title style</a:t>
            </a:r>
          </a:p>
        </p:txBody>
      </p:sp>
      <p:sp>
        <p:nvSpPr>
          <p:cNvPr id="13" name="Text Placeholder 7">
            <a:extLst>
              <a:ext uri="{FF2B5EF4-FFF2-40B4-BE49-F238E27FC236}">
                <a16:creationId xmlns:a16="http://schemas.microsoft.com/office/drawing/2014/main" id="{667F566E-D6EB-8043-B1E9-4C7BB50C6D47}"/>
              </a:ext>
            </a:extLst>
          </p:cNvPr>
          <p:cNvSpPr>
            <a:spLocks noGrp="1"/>
          </p:cNvSpPr>
          <p:nvPr>
            <p:ph type="body" sz="quarter" idx="11"/>
          </p:nvPr>
        </p:nvSpPr>
        <p:spPr>
          <a:xfrm>
            <a:off x="861847" y="3009322"/>
            <a:ext cx="5234153" cy="1772543"/>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0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con Slide">
    <p:spTree>
      <p:nvGrpSpPr>
        <p:cNvPr id="1" name=""/>
        <p:cNvGrpSpPr/>
        <p:nvPr/>
      </p:nvGrpSpPr>
      <p:grpSpPr>
        <a:xfrm>
          <a:off x="0" y="0"/>
          <a:ext cx="0" cy="0"/>
          <a:chOff x="0" y="0"/>
          <a:chExt cx="0" cy="0"/>
        </a:xfrm>
      </p:grpSpPr>
      <p:grpSp>
        <p:nvGrpSpPr>
          <p:cNvPr id="3" name="Group 2"/>
          <p:cNvGrpSpPr/>
          <p:nvPr userDrawn="1"/>
        </p:nvGrpSpPr>
        <p:grpSpPr>
          <a:xfrm>
            <a:off x="0" y="22579"/>
            <a:ext cx="12211027" cy="6812844"/>
            <a:chOff x="0" y="16934"/>
            <a:chExt cx="9158270" cy="5109633"/>
          </a:xfrm>
        </p:grpSpPr>
        <p:cxnSp>
          <p:nvCxnSpPr>
            <p:cNvPr id="4" name="Straight Connector 3"/>
            <p:cNvCxnSpPr/>
            <p:nvPr userDrawn="1"/>
          </p:nvCxnSpPr>
          <p:spPr>
            <a:xfrm>
              <a:off x="0" y="16934"/>
              <a:ext cx="9158270" cy="0"/>
            </a:xfrm>
            <a:prstGeom prst="line">
              <a:avLst/>
            </a:prstGeom>
            <a:ln w="57150" cmpd="sng">
              <a:solidFill>
                <a:srgbClr val="508436"/>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5126567"/>
              <a:ext cx="9158270" cy="0"/>
            </a:xfrm>
            <a:prstGeom prst="line">
              <a:avLst/>
            </a:prstGeom>
            <a:ln w="57150" cmpd="sng">
              <a:solidFill>
                <a:srgbClr val="50843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053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142D3-EA30-1E41-B612-3252A435A3AF}"/>
              </a:ext>
            </a:extLst>
          </p:cNvPr>
          <p:cNvSpPr>
            <a:spLocks noGrp="1"/>
          </p:cNvSpPr>
          <p:nvPr>
            <p:ph type="title"/>
          </p:nvPr>
        </p:nvSpPr>
        <p:spPr>
          <a:xfrm>
            <a:off x="861848" y="538073"/>
            <a:ext cx="10491952" cy="84985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92FD018-9F31-7943-8BDA-88EE0513DF9C}"/>
              </a:ext>
            </a:extLst>
          </p:cNvPr>
          <p:cNvSpPr>
            <a:spLocks noGrp="1"/>
          </p:cNvSpPr>
          <p:nvPr>
            <p:ph type="body" idx="1"/>
          </p:nvPr>
        </p:nvSpPr>
        <p:spPr>
          <a:xfrm>
            <a:off x="861848" y="1565565"/>
            <a:ext cx="10491952" cy="458562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909031"/>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57" r:id="rId3"/>
    <p:sldLayoutId id="2147483659" r:id="rId4"/>
    <p:sldLayoutId id="2147483662" r:id="rId5"/>
    <p:sldLayoutId id="2147483664" r:id="rId6"/>
    <p:sldLayoutId id="2147483665" r:id="rId7"/>
    <p:sldLayoutId id="2147483672" r:id="rId8"/>
  </p:sldLayoutIdLst>
  <p:txStyles>
    <p:titleStyle>
      <a:lvl1pPr algn="l" defTabSz="914400" rtl="0" eaLnBrk="1" latinLnBrk="0" hangingPunct="1">
        <a:lnSpc>
          <a:spcPct val="80000"/>
        </a:lnSpc>
        <a:spcBef>
          <a:spcPct val="0"/>
        </a:spcBef>
        <a:buNone/>
        <a:defRPr sz="3600" b="1" kern="1200">
          <a:solidFill>
            <a:srgbClr val="036E3D"/>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hyperlink" Target="https://www.accessdata.fda.gov/scripts/sda/sdnavigation.cfm?sd=tainted_supplements_cd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nal.usda.gov/fnic/dri-glossary#:~:text=Tolerable%20Upper%20Level%20Intake%20(UL,individuals%20in%20the%20general%20popula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news-events/press-announcements/statement-fda-commissioner-scott-gottlieb-md-agencys-new-efforts-strengthen-regulation-dietar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www.wada-ama.org/en/content/what-is-prohibit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ada-ama.org/en/content/what-is-prohibited/prohibited-at-all-times/diuretics-and-masking-agent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wada-ama.org/en/content/what-is-prohibited/prohibited-in-competition/stimulant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wada-ama.org/en/content/what-is-prohibited/prohibited-in-particular-sport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drugfreesport.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ada.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6.sv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hyperlink" Target="https://naturalmedicines.therapeuticresearch.com/" TargetMode="External"/><Relationship Id="rId5" Type="http://schemas.openxmlformats.org/officeDocument/2006/relationships/hyperlink" Target="https://medlineplus.gov/druginfo/herb_All.html" TargetMode="External"/><Relationship Id="rId10" Type="http://schemas.openxmlformats.org/officeDocument/2006/relationships/image" Target="../media/image40.svg"/><Relationship Id="rId4" Type="http://schemas.openxmlformats.org/officeDocument/2006/relationships/hyperlink" Target="https://ods.od.nih.gov/" TargetMode="External"/><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38.xml.rels><?xml version="1.0" encoding="UTF-8" standalone="yes"?>
<Relationships xmlns="http://schemas.openxmlformats.org/package/2006/relationships"><Relationship Id="rId3" Type="http://schemas.openxmlformats.org/officeDocument/2006/relationships/hyperlink" Target="https://ais.gov.au/nutrition/supplements/tiles/group_a"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fda.gov/food/dietary-supplements-guidance-documents-regulatory-information/dietary-supplement-labeling-guide-chapter-iv-nutrition-label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da.gov/food/dietary-supplements/dietary-supplement-products-ingredients"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60.svg"/><Relationship Id="rId11" Type="http://schemas.openxmlformats.org/officeDocument/2006/relationships/hyperlink" Target="https://www.nsfsport.com/" TargetMode="External"/><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hyperlink" Target="https://www.informed-choice.org/"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grandviewresearch.com/industry-analysis/dietary-supplements-mark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ods.od.nih.gov/About/DSHEA_Wording.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2259-07E3-B847-99BF-0E42333954CE}"/>
              </a:ext>
            </a:extLst>
          </p:cNvPr>
          <p:cNvSpPr>
            <a:spLocks noGrp="1"/>
          </p:cNvSpPr>
          <p:nvPr>
            <p:ph type="title"/>
          </p:nvPr>
        </p:nvSpPr>
        <p:spPr/>
        <p:txBody>
          <a:bodyPr>
            <a:normAutofit fontScale="90000"/>
          </a:bodyPr>
          <a:lstStyle/>
          <a:p>
            <a:r>
              <a:rPr lang="en-US"/>
              <a:t>SUPPLEMENT SAFETY AND REGULATION</a:t>
            </a:r>
          </a:p>
        </p:txBody>
      </p:sp>
      <p:sp>
        <p:nvSpPr>
          <p:cNvPr id="4" name="TextBox 3">
            <a:extLst>
              <a:ext uri="{FF2B5EF4-FFF2-40B4-BE49-F238E27FC236}">
                <a16:creationId xmlns:a16="http://schemas.microsoft.com/office/drawing/2014/main" id="{C9E8332C-0718-9D44-B691-30F992C2FB9E}"/>
              </a:ext>
            </a:extLst>
          </p:cNvPr>
          <p:cNvSpPr txBox="1"/>
          <p:nvPr/>
        </p:nvSpPr>
        <p:spPr>
          <a:xfrm>
            <a:off x="8070575" y="5966191"/>
            <a:ext cx="3844072" cy="707886"/>
          </a:xfrm>
          <a:prstGeom prst="rect">
            <a:avLst/>
          </a:prstGeom>
          <a:noFill/>
        </p:spPr>
        <p:txBody>
          <a:bodyPr wrap="square" rtlCol="0">
            <a:spAutoFit/>
          </a:bodyPr>
          <a:lstStyle/>
          <a:p>
            <a:pPr algn="just"/>
            <a:r>
              <a:rPr lang="en-US" sz="1000" b="1" i="1" kern="1200">
                <a:solidFill>
                  <a:schemeClr val="bg1"/>
                </a:solidFill>
                <a:latin typeface="+mj-lt"/>
                <a:cs typeface="Avenir Light"/>
              </a:rPr>
              <a:t>Lecture content provided by GSSI, a division of PepsiCo, Inc. Any opinions or scientific interpretations expressed in this presentation are those of the author and do not necessarily reflect the position or policy of PepsiCo, Inc.</a:t>
            </a:r>
            <a:endParaRPr lang="en-US" sz="1000" b="1" i="1">
              <a:solidFill>
                <a:schemeClr val="bg1"/>
              </a:solidFill>
              <a:latin typeface="+mj-lt"/>
              <a:cs typeface="Avenir Light"/>
            </a:endParaRPr>
          </a:p>
        </p:txBody>
      </p:sp>
    </p:spTree>
    <p:extLst>
      <p:ext uri="{BB962C8B-B14F-4D97-AF65-F5344CB8AC3E}">
        <p14:creationId xmlns:p14="http://schemas.microsoft.com/office/powerpoint/2010/main" val="342154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CAC0D6-D43B-4D17-8813-7C8E57B523B9}"/>
              </a:ext>
            </a:extLst>
          </p:cNvPr>
          <p:cNvSpPr>
            <a:spLocks noGrp="1"/>
          </p:cNvSpPr>
          <p:nvPr>
            <p:ph type="title"/>
          </p:nvPr>
        </p:nvSpPr>
        <p:spPr/>
        <p:txBody>
          <a:bodyPr/>
          <a:lstStyle/>
          <a:p>
            <a:r>
              <a:rPr lang="en-US" sz="4000"/>
              <a:t>Safety Issue #2</a:t>
            </a:r>
            <a:br>
              <a:rPr lang="en-US" sz="4000"/>
            </a:br>
            <a:endParaRPr lang="en-US" sz="4000"/>
          </a:p>
        </p:txBody>
      </p:sp>
      <p:sp>
        <p:nvSpPr>
          <p:cNvPr id="4" name="Text Placeholder 3">
            <a:extLst>
              <a:ext uri="{FF2B5EF4-FFF2-40B4-BE49-F238E27FC236}">
                <a16:creationId xmlns:a16="http://schemas.microsoft.com/office/drawing/2014/main" id="{C0C90A92-AC43-44E6-8ABC-CB55FCDE7213}"/>
              </a:ext>
            </a:extLst>
          </p:cNvPr>
          <p:cNvSpPr>
            <a:spLocks noGrp="1"/>
          </p:cNvSpPr>
          <p:nvPr>
            <p:ph type="body" sz="quarter" idx="10"/>
          </p:nvPr>
        </p:nvSpPr>
        <p:spPr/>
        <p:txBody>
          <a:bodyPr/>
          <a:lstStyle/>
          <a:p>
            <a:pPr algn="ctr" defTabSz="770447">
              <a:spcBef>
                <a:spcPct val="0"/>
              </a:spcBef>
              <a:spcAft>
                <a:spcPts val="533"/>
              </a:spcAft>
            </a:pPr>
            <a:r>
              <a:rPr lang="en-US" sz="3600">
                <a:solidFill>
                  <a:srgbClr val="1C1C1C"/>
                </a:solidFill>
                <a:latin typeface="Proxima Nova Extrabld"/>
                <a:cs typeface="Proxima Nova Extrabld"/>
              </a:rPr>
              <a:t>Good manufacturing practices are difficult to enforce</a:t>
            </a:r>
          </a:p>
        </p:txBody>
      </p:sp>
      <p:pic>
        <p:nvPicPr>
          <p:cNvPr id="6" name="Picture Placeholder 5">
            <a:extLst>
              <a:ext uri="{FF2B5EF4-FFF2-40B4-BE49-F238E27FC236}">
                <a16:creationId xmlns:a16="http://schemas.microsoft.com/office/drawing/2014/main" id="{34804B58-C59A-4E8A-ACFA-F20DC5AB169C}"/>
              </a:ext>
            </a:extLst>
          </p:cNvPr>
          <p:cNvPicPr>
            <a:picLocks noGrp="1" noChangeAspect="1"/>
          </p:cNvPicPr>
          <p:nvPr>
            <p:ph type="pic" sz="quarter" idx="1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9022" t="-50744" r="-15298" b="-49316"/>
          <a:stretch/>
        </p:blipFill>
        <p:spPr>
          <a:xfrm>
            <a:off x="-8451" y="0"/>
            <a:ext cx="6112903" cy="6502400"/>
          </a:xfrm>
        </p:spPr>
      </p:pic>
      <p:sp>
        <p:nvSpPr>
          <p:cNvPr id="9" name="Rectangle 8">
            <a:extLst>
              <a:ext uri="{FF2B5EF4-FFF2-40B4-BE49-F238E27FC236}">
                <a16:creationId xmlns:a16="http://schemas.microsoft.com/office/drawing/2014/main" id="{226DAE7E-0926-46C3-81B7-92097AEDC856}"/>
              </a:ext>
            </a:extLst>
          </p:cNvPr>
          <p:cNvSpPr/>
          <p:nvPr/>
        </p:nvSpPr>
        <p:spPr>
          <a:xfrm>
            <a:off x="4226" y="6442502"/>
            <a:ext cx="12200451" cy="415498"/>
          </a:xfrm>
          <a:prstGeom prst="rect">
            <a:avLst/>
          </a:prstGeom>
        </p:spPr>
        <p:txBody>
          <a:bodyPr wrap="square">
            <a:spAutoFit/>
          </a:bodyPr>
          <a:lstStyle/>
          <a:p>
            <a:pPr algn="r"/>
            <a:r>
              <a:rPr lang="en-US" sz="1050">
                <a:solidFill>
                  <a:schemeClr val="bg1"/>
                </a:solidFill>
              </a:rPr>
              <a:t>US Food and Drug Administration. Consumer information. http://www.fda.gov/Food/DietarySupplements/ConsumerInformation/ucm191930.htm. </a:t>
            </a:r>
          </a:p>
          <a:p>
            <a:pPr algn="r"/>
            <a:r>
              <a:rPr lang="en-US" sz="1050" err="1">
                <a:solidFill>
                  <a:schemeClr val="bg1"/>
                </a:solidFill>
              </a:rPr>
              <a:t>Harel</a:t>
            </a:r>
            <a:r>
              <a:rPr lang="en-US" sz="1050">
                <a:solidFill>
                  <a:schemeClr val="bg1"/>
                </a:solidFill>
              </a:rPr>
              <a:t> Z, </a:t>
            </a:r>
            <a:r>
              <a:rPr lang="en-US" sz="1050" err="1">
                <a:solidFill>
                  <a:schemeClr val="bg1"/>
                </a:solidFill>
              </a:rPr>
              <a:t>Harel</a:t>
            </a:r>
            <a:r>
              <a:rPr lang="en-US" sz="1050">
                <a:solidFill>
                  <a:schemeClr val="bg1"/>
                </a:solidFill>
              </a:rPr>
              <a:t> S, Wald R, et. al. </a:t>
            </a:r>
            <a:r>
              <a:rPr lang="en-US" sz="1050" i="1">
                <a:solidFill>
                  <a:schemeClr val="bg1"/>
                </a:solidFill>
              </a:rPr>
              <a:t>JAMA Intern Med</a:t>
            </a:r>
            <a:r>
              <a:rPr lang="en-US" sz="1050">
                <a:solidFill>
                  <a:schemeClr val="bg1"/>
                </a:solidFill>
              </a:rPr>
              <a:t>. 2013;173(10):929-930</a:t>
            </a:r>
          </a:p>
        </p:txBody>
      </p:sp>
      <p:cxnSp>
        <p:nvCxnSpPr>
          <p:cNvPr id="7" name="Straight Connector 6">
            <a:extLst>
              <a:ext uri="{FF2B5EF4-FFF2-40B4-BE49-F238E27FC236}">
                <a16:creationId xmlns:a16="http://schemas.microsoft.com/office/drawing/2014/main" id="{9433F9A6-F46C-BC45-BFDD-1E234CC36765}"/>
              </a:ext>
            </a:extLst>
          </p:cNvPr>
          <p:cNvCxnSpPr>
            <a:cxnSpLocks/>
          </p:cNvCxnSpPr>
          <p:nvPr/>
        </p:nvCxnSpPr>
        <p:spPr>
          <a:xfrm>
            <a:off x="6402691" y="1166649"/>
            <a:ext cx="363073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30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804B58-C59A-4E8A-ACFA-F20DC5AB169C}"/>
              </a:ext>
            </a:extLst>
          </p:cNvPr>
          <p:cNvPicPr>
            <a:picLocks noGrp="1" noChangeAspect="1"/>
          </p:cNvPicPr>
          <p:nvPr>
            <p:ph type="pic" sz="quarter" idx="1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9407" t="-55008" r="-22637" b="-56561"/>
          <a:stretch/>
        </p:blipFill>
        <p:spPr>
          <a:xfrm>
            <a:off x="6087548" y="0"/>
            <a:ext cx="6112903" cy="6502400"/>
          </a:xfrm>
        </p:spPr>
      </p:pic>
      <p:sp>
        <p:nvSpPr>
          <p:cNvPr id="3" name="Title 2">
            <a:extLst>
              <a:ext uri="{FF2B5EF4-FFF2-40B4-BE49-F238E27FC236}">
                <a16:creationId xmlns:a16="http://schemas.microsoft.com/office/drawing/2014/main" id="{BECAC0D6-D43B-4D17-8813-7C8E57B523B9}"/>
              </a:ext>
            </a:extLst>
          </p:cNvPr>
          <p:cNvSpPr>
            <a:spLocks noGrp="1"/>
          </p:cNvSpPr>
          <p:nvPr>
            <p:ph type="title"/>
          </p:nvPr>
        </p:nvSpPr>
        <p:spPr/>
        <p:txBody>
          <a:bodyPr/>
          <a:lstStyle/>
          <a:p>
            <a:r>
              <a:rPr lang="en-US" sz="4000"/>
              <a:t>Safety Issue #3</a:t>
            </a:r>
          </a:p>
        </p:txBody>
      </p:sp>
      <p:sp>
        <p:nvSpPr>
          <p:cNvPr id="4" name="Text Placeholder 3">
            <a:extLst>
              <a:ext uri="{FF2B5EF4-FFF2-40B4-BE49-F238E27FC236}">
                <a16:creationId xmlns:a16="http://schemas.microsoft.com/office/drawing/2014/main" id="{C0C90A92-AC43-44E6-8ABC-CB55FCDE7213}"/>
              </a:ext>
            </a:extLst>
          </p:cNvPr>
          <p:cNvSpPr>
            <a:spLocks noGrp="1"/>
          </p:cNvSpPr>
          <p:nvPr>
            <p:ph type="body" sz="quarter" idx="10"/>
          </p:nvPr>
        </p:nvSpPr>
        <p:spPr/>
        <p:txBody>
          <a:bodyPr/>
          <a:lstStyle/>
          <a:p>
            <a:pPr algn="ctr" defTabSz="770447">
              <a:spcBef>
                <a:spcPct val="0"/>
              </a:spcBef>
              <a:spcAft>
                <a:spcPts val="533"/>
              </a:spcAft>
            </a:pPr>
            <a:r>
              <a:rPr lang="en-US" sz="3600">
                <a:solidFill>
                  <a:srgbClr val="1C1C1C"/>
                </a:solidFill>
                <a:latin typeface="Proxima Nova Extrabld"/>
                <a:cs typeface="Proxima Nova Extrabld"/>
              </a:rPr>
              <a:t>Supplement must be proven unsafe before the FDA can require its removal from the market</a:t>
            </a:r>
          </a:p>
        </p:txBody>
      </p:sp>
      <p:sp>
        <p:nvSpPr>
          <p:cNvPr id="8" name="Rectangle 7">
            <a:extLst>
              <a:ext uri="{FF2B5EF4-FFF2-40B4-BE49-F238E27FC236}">
                <a16:creationId xmlns:a16="http://schemas.microsoft.com/office/drawing/2014/main" id="{E1A2511B-480F-40D7-AFA8-3971F9C63858}"/>
              </a:ext>
            </a:extLst>
          </p:cNvPr>
          <p:cNvSpPr/>
          <p:nvPr/>
        </p:nvSpPr>
        <p:spPr>
          <a:xfrm>
            <a:off x="0" y="6491383"/>
            <a:ext cx="12200451" cy="415498"/>
          </a:xfrm>
          <a:prstGeom prst="rect">
            <a:avLst/>
          </a:prstGeom>
        </p:spPr>
        <p:txBody>
          <a:bodyPr wrap="square">
            <a:spAutoFit/>
          </a:bodyPr>
          <a:lstStyle/>
          <a:p>
            <a:pPr algn="r"/>
            <a:r>
              <a:rPr lang="en-US" sz="1050">
                <a:solidFill>
                  <a:schemeClr val="bg1"/>
                </a:solidFill>
              </a:rPr>
              <a:t>US Food and Drug Administration. Consumer information. http://www.fda.gov/Food/DietarySupplements/ConsumerInformation/ucm191930.htm. </a:t>
            </a:r>
          </a:p>
          <a:p>
            <a:pPr algn="r"/>
            <a:r>
              <a:rPr lang="en-US" sz="1050" err="1">
                <a:solidFill>
                  <a:schemeClr val="bg1"/>
                </a:solidFill>
              </a:rPr>
              <a:t>Harel</a:t>
            </a:r>
            <a:r>
              <a:rPr lang="en-US" sz="1050">
                <a:solidFill>
                  <a:schemeClr val="bg1"/>
                </a:solidFill>
              </a:rPr>
              <a:t> Z, </a:t>
            </a:r>
            <a:r>
              <a:rPr lang="en-US" sz="1050" err="1">
                <a:solidFill>
                  <a:schemeClr val="bg1"/>
                </a:solidFill>
              </a:rPr>
              <a:t>Harel</a:t>
            </a:r>
            <a:r>
              <a:rPr lang="en-US" sz="1050">
                <a:solidFill>
                  <a:schemeClr val="bg1"/>
                </a:solidFill>
              </a:rPr>
              <a:t> S, Wald R, et. al. </a:t>
            </a:r>
            <a:r>
              <a:rPr lang="en-US" sz="1050" i="1">
                <a:solidFill>
                  <a:schemeClr val="bg1"/>
                </a:solidFill>
              </a:rPr>
              <a:t>JAMA Intern Med</a:t>
            </a:r>
            <a:r>
              <a:rPr lang="en-US" sz="1050">
                <a:solidFill>
                  <a:schemeClr val="bg1"/>
                </a:solidFill>
              </a:rPr>
              <a:t>. 2013;173(10):929-930</a:t>
            </a:r>
          </a:p>
        </p:txBody>
      </p:sp>
      <p:cxnSp>
        <p:nvCxnSpPr>
          <p:cNvPr id="7" name="Straight Connector 6">
            <a:extLst>
              <a:ext uri="{FF2B5EF4-FFF2-40B4-BE49-F238E27FC236}">
                <a16:creationId xmlns:a16="http://schemas.microsoft.com/office/drawing/2014/main" id="{74BDD848-592E-EB48-8E0D-DBAB5A69532F}"/>
              </a:ext>
            </a:extLst>
          </p:cNvPr>
          <p:cNvCxnSpPr>
            <a:cxnSpLocks/>
          </p:cNvCxnSpPr>
          <p:nvPr/>
        </p:nvCxnSpPr>
        <p:spPr>
          <a:xfrm>
            <a:off x="205541" y="1208691"/>
            <a:ext cx="363073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95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43B73-9AA9-4B32-803C-A7C947D234BD}"/>
              </a:ext>
            </a:extLst>
          </p:cNvPr>
          <p:cNvSpPr>
            <a:spLocks noGrp="1"/>
          </p:cNvSpPr>
          <p:nvPr>
            <p:ph type="title"/>
          </p:nvPr>
        </p:nvSpPr>
        <p:spPr/>
        <p:txBody>
          <a:bodyPr/>
          <a:lstStyle/>
          <a:p>
            <a:r>
              <a:rPr lang="en-US"/>
              <a:t>Dietary Supplement Recalls – Top 3 Categories</a:t>
            </a:r>
          </a:p>
        </p:txBody>
      </p:sp>
      <p:sp>
        <p:nvSpPr>
          <p:cNvPr id="4" name="Text Placeholder 3">
            <a:extLst>
              <a:ext uri="{FF2B5EF4-FFF2-40B4-BE49-F238E27FC236}">
                <a16:creationId xmlns:a16="http://schemas.microsoft.com/office/drawing/2014/main" id="{7ECD1C47-1E6C-4527-9BE0-677AC514572C}"/>
              </a:ext>
            </a:extLst>
          </p:cNvPr>
          <p:cNvSpPr>
            <a:spLocks noGrp="1"/>
          </p:cNvSpPr>
          <p:nvPr>
            <p:ph type="body" sz="quarter" idx="10"/>
          </p:nvPr>
        </p:nvSpPr>
        <p:spPr>
          <a:xfrm>
            <a:off x="1128547" y="1440483"/>
            <a:ext cx="10508569" cy="4546660"/>
          </a:xfrm>
        </p:spPr>
        <p:txBody>
          <a:bodyPr/>
          <a:lstStyle/>
          <a:p>
            <a:endParaRPr lang="en-US" sz="3200"/>
          </a:p>
          <a:p>
            <a:r>
              <a:rPr lang="en-US" sz="3200"/>
              <a:t>	Muscle Building </a:t>
            </a:r>
            <a:r>
              <a:rPr lang="en-US" sz="3200">
                <a:sym typeface="Wingdings" panose="05000000000000000000" pitchFamily="2" charset="2"/>
              </a:rPr>
              <a:t> </a:t>
            </a:r>
            <a:r>
              <a:rPr lang="en-US" sz="2400">
                <a:sym typeface="Wingdings" panose="05000000000000000000" pitchFamily="2" charset="2"/>
              </a:rPr>
              <a:t>steroids</a:t>
            </a:r>
            <a:endParaRPr lang="en-US" sz="3200"/>
          </a:p>
          <a:p>
            <a:pPr marL="457200" indent="-457200">
              <a:buFont typeface="Arial" panose="020B0604020202020204" pitchFamily="34" charset="0"/>
              <a:buChar char="•"/>
            </a:pPr>
            <a:endParaRPr lang="en-US" sz="3200"/>
          </a:p>
          <a:p>
            <a:r>
              <a:rPr lang="en-US" sz="3200"/>
              <a:t>	Weight loss </a:t>
            </a:r>
            <a:r>
              <a:rPr lang="en-US" sz="3200">
                <a:sym typeface="Wingdings" panose="05000000000000000000" pitchFamily="2" charset="2"/>
              </a:rPr>
              <a:t> </a:t>
            </a:r>
            <a:r>
              <a:rPr lang="en-US" sz="2400">
                <a:sym typeface="Wingdings" panose="05000000000000000000" pitchFamily="2" charset="2"/>
              </a:rPr>
              <a:t>prescription appetite suppressants, 							   	  stimulants &amp; laxatives</a:t>
            </a:r>
            <a:endParaRPr lang="en-US" sz="2400"/>
          </a:p>
          <a:p>
            <a:pPr marL="457200" indent="-457200">
              <a:buFont typeface="Arial" panose="020B0604020202020204" pitchFamily="34" charset="0"/>
              <a:buChar char="•"/>
            </a:pPr>
            <a:endParaRPr lang="en-US" sz="3200"/>
          </a:p>
          <a:p>
            <a:r>
              <a:rPr lang="en-US" sz="3200"/>
              <a:t>	Sexual Enhancement </a:t>
            </a:r>
            <a:r>
              <a:rPr lang="en-US" sz="3200">
                <a:sym typeface="Wingdings" panose="05000000000000000000" pitchFamily="2" charset="2"/>
              </a:rPr>
              <a:t> </a:t>
            </a:r>
            <a:r>
              <a:rPr lang="en-US" sz="2400">
                <a:sym typeface="Wingdings" panose="05000000000000000000" pitchFamily="2" charset="2"/>
              </a:rPr>
              <a:t>active ingredients in several 						 commonly prescribed medications</a:t>
            </a:r>
            <a:endParaRPr lang="en-US" sz="3200"/>
          </a:p>
        </p:txBody>
      </p:sp>
      <p:pic>
        <p:nvPicPr>
          <p:cNvPr id="8" name="Graphic 7" descr="Muscular arm">
            <a:extLst>
              <a:ext uri="{FF2B5EF4-FFF2-40B4-BE49-F238E27FC236}">
                <a16:creationId xmlns:a16="http://schemas.microsoft.com/office/drawing/2014/main" id="{4FB0C211-D03E-45E5-BC3D-DF6DCC640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049" y="1719209"/>
            <a:ext cx="975360" cy="975360"/>
          </a:xfrm>
          <a:prstGeom prst="rect">
            <a:avLst/>
          </a:prstGeom>
        </p:spPr>
      </p:pic>
      <p:pic>
        <p:nvPicPr>
          <p:cNvPr id="9" name="Graphic 8" descr="Scale">
            <a:extLst>
              <a:ext uri="{FF2B5EF4-FFF2-40B4-BE49-F238E27FC236}">
                <a16:creationId xmlns:a16="http://schemas.microsoft.com/office/drawing/2014/main" id="{07781CD8-F14F-473F-89CE-37CD527BD1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3049" y="3079746"/>
            <a:ext cx="975360" cy="975360"/>
          </a:xfrm>
          <a:prstGeom prst="rect">
            <a:avLst/>
          </a:prstGeom>
        </p:spPr>
      </p:pic>
      <p:pic>
        <p:nvPicPr>
          <p:cNvPr id="10" name="Graphic 9" descr="Male">
            <a:extLst>
              <a:ext uri="{FF2B5EF4-FFF2-40B4-BE49-F238E27FC236}">
                <a16:creationId xmlns:a16="http://schemas.microsoft.com/office/drawing/2014/main" id="{86DC7D74-C859-4DAA-BDF5-44DB09A3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049" y="4292353"/>
            <a:ext cx="975360" cy="975360"/>
          </a:xfrm>
          <a:prstGeom prst="rect">
            <a:avLst/>
          </a:prstGeom>
        </p:spPr>
      </p:pic>
      <p:sp>
        <p:nvSpPr>
          <p:cNvPr id="13" name="Rectangle 12">
            <a:extLst>
              <a:ext uri="{FF2B5EF4-FFF2-40B4-BE49-F238E27FC236}">
                <a16:creationId xmlns:a16="http://schemas.microsoft.com/office/drawing/2014/main" id="{AD90F90F-2EE0-4B20-8404-66A0176F5F5B}"/>
              </a:ext>
            </a:extLst>
          </p:cNvPr>
          <p:cNvSpPr/>
          <p:nvPr/>
        </p:nvSpPr>
        <p:spPr>
          <a:xfrm>
            <a:off x="4461933" y="6442502"/>
            <a:ext cx="7730067" cy="415498"/>
          </a:xfrm>
          <a:prstGeom prst="rect">
            <a:avLst/>
          </a:prstGeom>
        </p:spPr>
        <p:txBody>
          <a:bodyPr wrap="square">
            <a:spAutoFit/>
          </a:bodyPr>
          <a:lstStyle/>
          <a:p>
            <a:pPr algn="r"/>
            <a:r>
              <a:rPr lang="en-US" sz="700">
                <a:solidFill>
                  <a:schemeClr val="bg1"/>
                </a:solidFill>
                <a:hlinkClick r:id="rId9">
                  <a:extLst>
                    <a:ext uri="{A12FA001-AC4F-418D-AE19-62706E023703}">
                      <ahyp:hlinkClr xmlns:ahyp="http://schemas.microsoft.com/office/drawing/2018/hyperlinkcolor" val="tx"/>
                    </a:ext>
                  </a:extLst>
                </a:hlinkClick>
              </a:rPr>
              <a:t>https://www.accessdata.fda.gov/scripts/sda/sdnavigation.cfm?sd=tainted_supplements_cder</a:t>
            </a:r>
            <a:endParaRPr lang="en-US" sz="700">
              <a:solidFill>
                <a:schemeClr val="bg1"/>
              </a:solidFill>
            </a:endParaRPr>
          </a:p>
          <a:p>
            <a:pPr algn="r"/>
            <a:r>
              <a:rPr lang="en-US" sz="700" err="1">
                <a:solidFill>
                  <a:schemeClr val="bg1"/>
                </a:solidFill>
              </a:rPr>
              <a:t>Aschenbrenner</a:t>
            </a:r>
            <a:r>
              <a:rPr lang="en-US" sz="700">
                <a:solidFill>
                  <a:schemeClr val="bg1"/>
                </a:solidFill>
              </a:rPr>
              <a:t> DS. </a:t>
            </a:r>
            <a:r>
              <a:rPr lang="en-US" sz="700" i="1">
                <a:solidFill>
                  <a:schemeClr val="bg1"/>
                </a:solidFill>
              </a:rPr>
              <a:t>Am J </a:t>
            </a:r>
            <a:r>
              <a:rPr lang="en-US" sz="700" i="1" err="1">
                <a:solidFill>
                  <a:schemeClr val="bg1"/>
                </a:solidFill>
              </a:rPr>
              <a:t>Nurs</a:t>
            </a:r>
            <a:r>
              <a:rPr lang="en-US" sz="700">
                <a:solidFill>
                  <a:schemeClr val="bg1"/>
                </a:solidFill>
              </a:rPr>
              <a:t>. 2019;119(5):22-23 </a:t>
            </a:r>
          </a:p>
          <a:p>
            <a:pPr algn="r"/>
            <a:r>
              <a:rPr lang="en-US" sz="700" err="1">
                <a:solidFill>
                  <a:schemeClr val="bg1"/>
                </a:solidFill>
              </a:rPr>
              <a:t>Harel</a:t>
            </a:r>
            <a:r>
              <a:rPr lang="en-US" sz="700">
                <a:solidFill>
                  <a:schemeClr val="bg1"/>
                </a:solidFill>
              </a:rPr>
              <a:t> Z, </a:t>
            </a:r>
            <a:r>
              <a:rPr lang="en-US" sz="700" err="1">
                <a:solidFill>
                  <a:schemeClr val="bg1"/>
                </a:solidFill>
              </a:rPr>
              <a:t>Harel</a:t>
            </a:r>
            <a:r>
              <a:rPr lang="en-US" sz="700">
                <a:solidFill>
                  <a:schemeClr val="bg1"/>
                </a:solidFill>
              </a:rPr>
              <a:t> S, Wald R, et. al. </a:t>
            </a:r>
            <a:r>
              <a:rPr lang="en-US" sz="700" i="1">
                <a:solidFill>
                  <a:schemeClr val="bg1"/>
                </a:solidFill>
              </a:rPr>
              <a:t>JAMA Intern Med</a:t>
            </a:r>
            <a:r>
              <a:rPr lang="en-US" sz="700">
                <a:solidFill>
                  <a:schemeClr val="bg1"/>
                </a:solidFill>
              </a:rPr>
              <a:t>. 2013;173(10):929-930</a:t>
            </a:r>
          </a:p>
        </p:txBody>
      </p:sp>
      <p:cxnSp>
        <p:nvCxnSpPr>
          <p:cNvPr id="11" name="Straight Connector 10">
            <a:extLst>
              <a:ext uri="{FF2B5EF4-FFF2-40B4-BE49-F238E27FC236}">
                <a16:creationId xmlns:a16="http://schemas.microsoft.com/office/drawing/2014/main" id="{264C04FF-32CF-5749-9EBF-D11D076355AC}"/>
              </a:ext>
            </a:extLst>
          </p:cNvPr>
          <p:cNvCxnSpPr>
            <a:cxnSpLocks/>
          </p:cNvCxnSpPr>
          <p:nvPr/>
        </p:nvCxnSpPr>
        <p:spPr>
          <a:xfrm>
            <a:off x="941265" y="1156139"/>
            <a:ext cx="1028378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0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9E069-10BD-4E7A-B31D-7419BBBF195B}"/>
              </a:ext>
            </a:extLst>
          </p:cNvPr>
          <p:cNvSpPr>
            <a:spLocks noGrp="1"/>
          </p:cNvSpPr>
          <p:nvPr>
            <p:ph type="title"/>
          </p:nvPr>
        </p:nvSpPr>
        <p:spPr>
          <a:xfrm>
            <a:off x="6488452" y="1048409"/>
            <a:ext cx="5475837" cy="849858"/>
          </a:xfrm>
          <a:prstGeom prst="rect">
            <a:avLst/>
          </a:prstGeom>
        </p:spPr>
        <p:txBody>
          <a:bodyPr vert="horz" lIns="121920" tIns="60960" rIns="121920" bIns="60960" rtlCol="0" anchor="b">
            <a:normAutofit fontScale="90000"/>
          </a:bodyPr>
          <a:lstStyle/>
          <a:p>
            <a:pPr defTabSz="1219170">
              <a:lnSpc>
                <a:spcPct val="90000"/>
              </a:lnSpc>
            </a:pPr>
            <a:r>
              <a:rPr lang="en-US" sz="7200">
                <a:solidFill>
                  <a:schemeClr val="tx1"/>
                </a:solidFill>
                <a:latin typeface="+mj-lt"/>
              </a:rPr>
              <a:t>237 </a:t>
            </a:r>
            <a:r>
              <a:rPr lang="en-US">
                <a:solidFill>
                  <a:schemeClr val="tx1"/>
                </a:solidFill>
                <a:latin typeface="+mj-lt"/>
                <a:ea typeface="+mj-ea"/>
                <a:cs typeface="+mj-cs"/>
              </a:rPr>
              <a:t>Class I recalls</a:t>
            </a:r>
            <a:endParaRPr lang="en-US" sz="7200">
              <a:solidFill>
                <a:schemeClr val="tx1"/>
              </a:solidFill>
              <a:latin typeface="+mj-lt"/>
            </a:endParaRPr>
          </a:p>
        </p:txBody>
      </p:sp>
      <p:sp>
        <p:nvSpPr>
          <p:cNvPr id="9" name="Text Placeholder 8">
            <a:extLst>
              <a:ext uri="{FF2B5EF4-FFF2-40B4-BE49-F238E27FC236}">
                <a16:creationId xmlns:a16="http://schemas.microsoft.com/office/drawing/2014/main" id="{A6CEFCF8-6A3B-4D9E-BD4C-BB4544ADB7EE}"/>
              </a:ext>
            </a:extLst>
          </p:cNvPr>
          <p:cNvSpPr>
            <a:spLocks noGrp="1"/>
          </p:cNvSpPr>
          <p:nvPr>
            <p:ph type="body" sz="quarter" idx="10"/>
          </p:nvPr>
        </p:nvSpPr>
        <p:spPr>
          <a:xfrm>
            <a:off x="6497284" y="2410383"/>
            <a:ext cx="5484510" cy="4125196"/>
          </a:xfrm>
        </p:spPr>
        <p:txBody>
          <a:bodyPr/>
          <a:lstStyle/>
          <a:p>
            <a:r>
              <a:rPr lang="en-US" sz="2800"/>
              <a:t>Class I: there is reasonable probability that the use or exposure to a product will cause serious adverse health consequences or death.</a:t>
            </a:r>
          </a:p>
        </p:txBody>
      </p:sp>
      <p:pic>
        <p:nvPicPr>
          <p:cNvPr id="15" name="Picture Placeholder 14">
            <a:extLst>
              <a:ext uri="{FF2B5EF4-FFF2-40B4-BE49-F238E27FC236}">
                <a16:creationId xmlns:a16="http://schemas.microsoft.com/office/drawing/2014/main" id="{AFC146B9-D59F-4259-B90A-E5939986059B}"/>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7" name="Rectangle 6">
            <a:extLst>
              <a:ext uri="{FF2B5EF4-FFF2-40B4-BE49-F238E27FC236}">
                <a16:creationId xmlns:a16="http://schemas.microsoft.com/office/drawing/2014/main" id="{14A00A26-C3E4-4F24-8CE6-C193FA60A065}"/>
              </a:ext>
            </a:extLst>
          </p:cNvPr>
          <p:cNvSpPr/>
          <p:nvPr/>
        </p:nvSpPr>
        <p:spPr>
          <a:xfrm>
            <a:off x="7366280" y="6574161"/>
            <a:ext cx="4700326" cy="253916"/>
          </a:xfrm>
          <a:prstGeom prst="rect">
            <a:avLst/>
          </a:prstGeom>
        </p:spPr>
        <p:txBody>
          <a:bodyPr wrap="none">
            <a:spAutoFit/>
          </a:bodyPr>
          <a:lstStyle/>
          <a:p>
            <a:pPr algn="r"/>
            <a:r>
              <a:rPr lang="en-US" sz="1050" err="1">
                <a:solidFill>
                  <a:schemeClr val="bg1"/>
                </a:solidFill>
              </a:rPr>
              <a:t>Harel</a:t>
            </a:r>
            <a:r>
              <a:rPr lang="en-US" sz="1050">
                <a:solidFill>
                  <a:schemeClr val="bg1"/>
                </a:solidFill>
              </a:rPr>
              <a:t> Z, </a:t>
            </a:r>
            <a:r>
              <a:rPr lang="en-US" sz="1050" err="1">
                <a:solidFill>
                  <a:schemeClr val="bg1"/>
                </a:solidFill>
              </a:rPr>
              <a:t>Harel</a:t>
            </a:r>
            <a:r>
              <a:rPr lang="en-US" sz="1050">
                <a:solidFill>
                  <a:schemeClr val="bg1"/>
                </a:solidFill>
              </a:rPr>
              <a:t> S, Wald R, et. al. </a:t>
            </a:r>
            <a:r>
              <a:rPr lang="en-US" sz="1050" i="1">
                <a:solidFill>
                  <a:schemeClr val="bg1"/>
                </a:solidFill>
              </a:rPr>
              <a:t>JAMA Intern Med</a:t>
            </a:r>
            <a:r>
              <a:rPr lang="en-US" sz="1050">
                <a:solidFill>
                  <a:schemeClr val="bg1"/>
                </a:solidFill>
              </a:rPr>
              <a:t>. 2013;173(10):929-930</a:t>
            </a:r>
          </a:p>
        </p:txBody>
      </p:sp>
    </p:spTree>
    <p:extLst>
      <p:ext uri="{BB962C8B-B14F-4D97-AF65-F5344CB8AC3E}">
        <p14:creationId xmlns:p14="http://schemas.microsoft.com/office/powerpoint/2010/main" val="66202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a:t>HEALTH CONCERNS</a:t>
            </a:r>
          </a:p>
        </p:txBody>
      </p:sp>
    </p:spTree>
    <p:extLst>
      <p:ext uri="{BB962C8B-B14F-4D97-AF65-F5344CB8AC3E}">
        <p14:creationId xmlns:p14="http://schemas.microsoft.com/office/powerpoint/2010/main" val="243185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82CE63-9B4A-4FF0-8BED-D0D0485C96A1}"/>
              </a:ext>
            </a:extLst>
          </p:cNvPr>
          <p:cNvSpPr>
            <a:spLocks noGrp="1"/>
          </p:cNvSpPr>
          <p:nvPr>
            <p:ph type="title"/>
          </p:nvPr>
        </p:nvSpPr>
        <p:spPr>
          <a:xfrm>
            <a:off x="735724" y="1780859"/>
            <a:ext cx="5234153" cy="849858"/>
          </a:xfrm>
        </p:spPr>
        <p:txBody>
          <a:bodyPr/>
          <a:lstStyle/>
          <a:p>
            <a:pPr algn="ctr"/>
            <a:r>
              <a:rPr lang="en-US"/>
              <a:t>Cardiovascular issues</a:t>
            </a:r>
          </a:p>
        </p:txBody>
      </p:sp>
      <p:sp>
        <p:nvSpPr>
          <p:cNvPr id="4" name="Text Placeholder 3">
            <a:extLst>
              <a:ext uri="{FF2B5EF4-FFF2-40B4-BE49-F238E27FC236}">
                <a16:creationId xmlns:a16="http://schemas.microsoft.com/office/drawing/2014/main" id="{1A6C3B3B-3C5A-4CDF-925C-363726571D76}"/>
              </a:ext>
            </a:extLst>
          </p:cNvPr>
          <p:cNvSpPr>
            <a:spLocks noGrp="1"/>
          </p:cNvSpPr>
          <p:nvPr>
            <p:ph type="body" sz="quarter" idx="11"/>
          </p:nvPr>
        </p:nvSpPr>
        <p:spPr>
          <a:xfrm>
            <a:off x="735724" y="2655255"/>
            <a:ext cx="5234153" cy="1772543"/>
          </a:xfrm>
        </p:spPr>
        <p:txBody>
          <a:bodyPr/>
          <a:lstStyle/>
          <a:p>
            <a:pPr algn="ctr"/>
            <a:r>
              <a:rPr lang="en-US" sz="2400"/>
              <a:t>Hypertension, cardiac issues and death have all been reported with dietary supplement use</a:t>
            </a:r>
          </a:p>
          <a:p>
            <a:pPr algn="ctr"/>
            <a:endParaRPr lang="en-US" sz="2400"/>
          </a:p>
        </p:txBody>
      </p:sp>
      <p:sp>
        <p:nvSpPr>
          <p:cNvPr id="16" name="Hexagon 15">
            <a:extLst>
              <a:ext uri="{FF2B5EF4-FFF2-40B4-BE49-F238E27FC236}">
                <a16:creationId xmlns:a16="http://schemas.microsoft.com/office/drawing/2014/main" id="{B988342B-FCBC-4376-97B1-83F42D49D68D}"/>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Heart organ">
            <a:extLst>
              <a:ext uri="{FF2B5EF4-FFF2-40B4-BE49-F238E27FC236}">
                <a16:creationId xmlns:a16="http://schemas.microsoft.com/office/drawing/2014/main" id="{3289FC3D-630C-4A01-8A71-9928F634A8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9757" y="2519934"/>
            <a:ext cx="1472184" cy="1472184"/>
          </a:xfrm>
          <a:prstGeom prst="rect">
            <a:avLst/>
          </a:prstGeom>
        </p:spPr>
      </p:pic>
      <p:sp>
        <p:nvSpPr>
          <p:cNvPr id="7" name="Rectangle 6">
            <a:extLst>
              <a:ext uri="{FF2B5EF4-FFF2-40B4-BE49-F238E27FC236}">
                <a16:creationId xmlns:a16="http://schemas.microsoft.com/office/drawing/2014/main" id="{401DC323-D466-485E-890C-98D3E3ECD786}"/>
              </a:ext>
            </a:extLst>
          </p:cNvPr>
          <p:cNvSpPr/>
          <p:nvPr/>
        </p:nvSpPr>
        <p:spPr>
          <a:xfrm>
            <a:off x="6115664" y="6462166"/>
            <a:ext cx="6096000" cy="415498"/>
          </a:xfrm>
          <a:prstGeom prst="rect">
            <a:avLst/>
          </a:prstGeom>
        </p:spPr>
        <p:txBody>
          <a:bodyPr>
            <a:spAutoFit/>
          </a:bodyPr>
          <a:lstStyle/>
          <a:p>
            <a:pPr algn="r"/>
            <a:r>
              <a:rPr lang="en-US" sz="700" err="1">
                <a:solidFill>
                  <a:schemeClr val="bg1"/>
                </a:solidFill>
              </a:rPr>
              <a:t>Ronis</a:t>
            </a:r>
            <a:r>
              <a:rPr lang="en-US" sz="700">
                <a:solidFill>
                  <a:schemeClr val="bg1"/>
                </a:solidFill>
              </a:rPr>
              <a:t> MJJ, Pedersen KB, Watt J. </a:t>
            </a:r>
            <a:r>
              <a:rPr lang="en-US" sz="700" i="1" err="1">
                <a:solidFill>
                  <a:schemeClr val="bg1"/>
                </a:solidFill>
              </a:rPr>
              <a:t>Annu</a:t>
            </a:r>
            <a:r>
              <a:rPr lang="en-US" sz="700" i="1">
                <a:solidFill>
                  <a:schemeClr val="bg1"/>
                </a:solidFill>
              </a:rPr>
              <a:t> Rev </a:t>
            </a:r>
            <a:r>
              <a:rPr lang="en-US" sz="700" i="1" err="1">
                <a:solidFill>
                  <a:schemeClr val="bg1"/>
                </a:solidFill>
              </a:rPr>
              <a:t>Pharmacol</a:t>
            </a:r>
            <a:r>
              <a:rPr lang="en-US" sz="700" i="1">
                <a:solidFill>
                  <a:schemeClr val="bg1"/>
                </a:solidFill>
              </a:rPr>
              <a:t> </a:t>
            </a:r>
            <a:r>
              <a:rPr lang="en-US" sz="700" i="1" err="1">
                <a:solidFill>
                  <a:schemeClr val="bg1"/>
                </a:solidFill>
              </a:rPr>
              <a:t>Toxicol</a:t>
            </a:r>
            <a:r>
              <a:rPr lang="en-US" sz="700">
                <a:solidFill>
                  <a:schemeClr val="bg1"/>
                </a:solidFill>
              </a:rPr>
              <a:t>. 2018;58:583-601</a:t>
            </a:r>
          </a:p>
          <a:p>
            <a:pPr algn="r"/>
            <a:r>
              <a:rPr lang="en-US" sz="700" err="1">
                <a:solidFill>
                  <a:schemeClr val="bg1"/>
                </a:solidFill>
              </a:rPr>
              <a:t>Karnatovskaia</a:t>
            </a:r>
            <a:r>
              <a:rPr lang="en-US" sz="700">
                <a:solidFill>
                  <a:schemeClr val="bg1"/>
                </a:solidFill>
              </a:rPr>
              <a:t> LV, Leoni JC, Freeman M. </a:t>
            </a:r>
            <a:r>
              <a:rPr lang="en-US" sz="700" i="1">
                <a:solidFill>
                  <a:schemeClr val="bg1"/>
                </a:solidFill>
              </a:rPr>
              <a:t>Clin J Sports Med</a:t>
            </a:r>
            <a:r>
              <a:rPr lang="en-US" sz="700">
                <a:solidFill>
                  <a:schemeClr val="bg1"/>
                </a:solidFill>
              </a:rPr>
              <a:t>. 2015;25(1)</a:t>
            </a:r>
            <a:endParaRPr lang="en-US" sz="700" i="1">
              <a:solidFill>
                <a:schemeClr val="bg1"/>
              </a:solidFill>
            </a:endParaRPr>
          </a:p>
          <a:p>
            <a:pPr algn="r"/>
            <a:r>
              <a:rPr lang="en-US" sz="700">
                <a:solidFill>
                  <a:schemeClr val="bg1"/>
                </a:solidFill>
              </a:rPr>
              <a:t>Cohen PA, Travis JC, </a:t>
            </a:r>
            <a:r>
              <a:rPr lang="en-US" sz="700" err="1">
                <a:solidFill>
                  <a:schemeClr val="bg1"/>
                </a:solidFill>
              </a:rPr>
              <a:t>Keizers</a:t>
            </a:r>
            <a:r>
              <a:rPr lang="en-US" sz="700">
                <a:solidFill>
                  <a:schemeClr val="bg1"/>
                </a:solidFill>
              </a:rPr>
              <a:t> PHJ, et. al. </a:t>
            </a:r>
            <a:r>
              <a:rPr lang="en-US" sz="700" i="1">
                <a:solidFill>
                  <a:schemeClr val="bg1"/>
                </a:solidFill>
              </a:rPr>
              <a:t>Clin </a:t>
            </a:r>
            <a:r>
              <a:rPr lang="en-US" sz="700" i="1" err="1">
                <a:solidFill>
                  <a:schemeClr val="bg1"/>
                </a:solidFill>
              </a:rPr>
              <a:t>Toxicol</a:t>
            </a:r>
            <a:r>
              <a:rPr lang="en-US" sz="700" i="1">
                <a:solidFill>
                  <a:schemeClr val="bg1"/>
                </a:solidFill>
              </a:rPr>
              <a:t>. </a:t>
            </a:r>
            <a:r>
              <a:rPr lang="en-US" sz="700">
                <a:solidFill>
                  <a:schemeClr val="bg1"/>
                </a:solidFill>
              </a:rPr>
              <a:t>2018;56(6):421-426 </a:t>
            </a:r>
          </a:p>
        </p:txBody>
      </p:sp>
      <p:cxnSp>
        <p:nvCxnSpPr>
          <p:cNvPr id="8" name="Straight Connector 7">
            <a:extLst>
              <a:ext uri="{FF2B5EF4-FFF2-40B4-BE49-F238E27FC236}">
                <a16:creationId xmlns:a16="http://schemas.microsoft.com/office/drawing/2014/main" id="{B7B5404B-CE2A-694F-B8FD-899FE21A05F7}"/>
              </a:ext>
            </a:extLst>
          </p:cNvPr>
          <p:cNvCxnSpPr>
            <a:cxnSpLocks/>
          </p:cNvCxnSpPr>
          <p:nvPr/>
        </p:nvCxnSpPr>
        <p:spPr>
          <a:xfrm>
            <a:off x="990895" y="2417381"/>
            <a:ext cx="472381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59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BB734-423A-49C8-BC86-3B4E74640477}"/>
              </a:ext>
            </a:extLst>
          </p:cNvPr>
          <p:cNvSpPr>
            <a:spLocks noGrp="1"/>
          </p:cNvSpPr>
          <p:nvPr>
            <p:ph type="title"/>
          </p:nvPr>
        </p:nvSpPr>
        <p:spPr>
          <a:xfrm>
            <a:off x="861847" y="1914771"/>
            <a:ext cx="5234153" cy="849858"/>
          </a:xfrm>
        </p:spPr>
        <p:txBody>
          <a:bodyPr/>
          <a:lstStyle/>
          <a:p>
            <a:pPr algn="ctr"/>
            <a:r>
              <a:rPr lang="en-US"/>
              <a:t>Renal Issues</a:t>
            </a:r>
          </a:p>
        </p:txBody>
      </p:sp>
      <p:sp>
        <p:nvSpPr>
          <p:cNvPr id="4" name="Text Placeholder 3">
            <a:extLst>
              <a:ext uri="{FF2B5EF4-FFF2-40B4-BE49-F238E27FC236}">
                <a16:creationId xmlns:a16="http://schemas.microsoft.com/office/drawing/2014/main" id="{EEB96B81-B338-414F-95D5-5619AD1E1FCF}"/>
              </a:ext>
            </a:extLst>
          </p:cNvPr>
          <p:cNvSpPr>
            <a:spLocks noGrp="1"/>
          </p:cNvSpPr>
          <p:nvPr>
            <p:ph type="body" sz="quarter" idx="11"/>
          </p:nvPr>
        </p:nvSpPr>
        <p:spPr>
          <a:xfrm>
            <a:off x="861847" y="2683501"/>
            <a:ext cx="5234153" cy="1772543"/>
          </a:xfrm>
        </p:spPr>
        <p:txBody>
          <a:bodyPr/>
          <a:lstStyle/>
          <a:p>
            <a:pPr algn="ctr"/>
            <a:r>
              <a:rPr lang="en-US" sz="2400"/>
              <a:t>Kidney damage can occur, especially with supplements that contain herbs</a:t>
            </a:r>
          </a:p>
        </p:txBody>
      </p:sp>
      <p:sp>
        <p:nvSpPr>
          <p:cNvPr id="12" name="Hexagon 11">
            <a:extLst>
              <a:ext uri="{FF2B5EF4-FFF2-40B4-BE49-F238E27FC236}">
                <a16:creationId xmlns:a16="http://schemas.microsoft.com/office/drawing/2014/main" id="{7395DAD2-DE62-452E-8921-4751821283A5}"/>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Kidneys">
            <a:extLst>
              <a:ext uri="{FF2B5EF4-FFF2-40B4-BE49-F238E27FC236}">
                <a16:creationId xmlns:a16="http://schemas.microsoft.com/office/drawing/2014/main" id="{39790980-80AB-4498-A74F-2523F9789F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69757" y="2519934"/>
            <a:ext cx="1472184" cy="1472184"/>
          </a:xfrm>
          <a:prstGeom prst="rect">
            <a:avLst/>
          </a:prstGeom>
        </p:spPr>
      </p:pic>
      <p:sp>
        <p:nvSpPr>
          <p:cNvPr id="7" name="Rectangle 6">
            <a:extLst>
              <a:ext uri="{FF2B5EF4-FFF2-40B4-BE49-F238E27FC236}">
                <a16:creationId xmlns:a16="http://schemas.microsoft.com/office/drawing/2014/main" id="{4EAC46B5-ED8D-44FE-9BA1-FE5FEF1436D8}"/>
              </a:ext>
            </a:extLst>
          </p:cNvPr>
          <p:cNvSpPr/>
          <p:nvPr/>
        </p:nvSpPr>
        <p:spPr>
          <a:xfrm>
            <a:off x="6096000" y="6470214"/>
            <a:ext cx="6096000" cy="415498"/>
          </a:xfrm>
          <a:prstGeom prst="rect">
            <a:avLst/>
          </a:prstGeom>
        </p:spPr>
        <p:txBody>
          <a:bodyPr>
            <a:spAutoFit/>
          </a:bodyPr>
          <a:lstStyle/>
          <a:p>
            <a:pPr algn="r"/>
            <a:r>
              <a:rPr lang="en-US" sz="1050">
                <a:solidFill>
                  <a:schemeClr val="bg1"/>
                </a:solidFill>
              </a:rPr>
              <a:t>Brown AC. </a:t>
            </a:r>
            <a:r>
              <a:rPr lang="en-US" sz="1050" i="1">
                <a:solidFill>
                  <a:schemeClr val="bg1"/>
                </a:solidFill>
              </a:rPr>
              <a:t>Food Chem </a:t>
            </a:r>
            <a:r>
              <a:rPr lang="en-US" sz="1050" i="1" err="1">
                <a:solidFill>
                  <a:schemeClr val="bg1"/>
                </a:solidFill>
              </a:rPr>
              <a:t>Toxicol</a:t>
            </a:r>
            <a:r>
              <a:rPr lang="en-US" sz="1050">
                <a:solidFill>
                  <a:schemeClr val="bg1"/>
                </a:solidFill>
              </a:rPr>
              <a:t>. 2017;107:449-471</a:t>
            </a:r>
          </a:p>
          <a:p>
            <a:pPr algn="r"/>
            <a:r>
              <a:rPr lang="en-US" sz="1050">
                <a:solidFill>
                  <a:schemeClr val="bg1"/>
                </a:solidFill>
              </a:rPr>
              <a:t>Cohen PA, Travis JC, </a:t>
            </a:r>
            <a:r>
              <a:rPr lang="en-US" sz="1050" err="1">
                <a:solidFill>
                  <a:schemeClr val="bg1"/>
                </a:solidFill>
              </a:rPr>
              <a:t>Keizers</a:t>
            </a:r>
            <a:r>
              <a:rPr lang="en-US" sz="1050">
                <a:solidFill>
                  <a:schemeClr val="bg1"/>
                </a:solidFill>
              </a:rPr>
              <a:t> PHJ, et. al. </a:t>
            </a:r>
            <a:r>
              <a:rPr lang="en-US" sz="1050" i="1">
                <a:solidFill>
                  <a:schemeClr val="bg1"/>
                </a:solidFill>
              </a:rPr>
              <a:t>Clin </a:t>
            </a:r>
            <a:r>
              <a:rPr lang="en-US" sz="1050" i="1" err="1">
                <a:solidFill>
                  <a:schemeClr val="bg1"/>
                </a:solidFill>
              </a:rPr>
              <a:t>Toxicol</a:t>
            </a:r>
            <a:r>
              <a:rPr lang="en-US" sz="1050" i="1">
                <a:solidFill>
                  <a:schemeClr val="bg1"/>
                </a:solidFill>
              </a:rPr>
              <a:t>. </a:t>
            </a:r>
            <a:r>
              <a:rPr lang="en-US" sz="1050">
                <a:solidFill>
                  <a:schemeClr val="bg1"/>
                </a:solidFill>
              </a:rPr>
              <a:t>2018;56(6):421-426 </a:t>
            </a:r>
          </a:p>
        </p:txBody>
      </p:sp>
      <p:cxnSp>
        <p:nvCxnSpPr>
          <p:cNvPr id="8" name="Straight Connector 7">
            <a:extLst>
              <a:ext uri="{FF2B5EF4-FFF2-40B4-BE49-F238E27FC236}">
                <a16:creationId xmlns:a16="http://schemas.microsoft.com/office/drawing/2014/main" id="{5DAC9609-4327-564F-BD6E-EF7C58B85AFA}"/>
              </a:ext>
            </a:extLst>
          </p:cNvPr>
          <p:cNvCxnSpPr>
            <a:cxnSpLocks/>
          </p:cNvCxnSpPr>
          <p:nvPr/>
        </p:nvCxnSpPr>
        <p:spPr>
          <a:xfrm>
            <a:off x="1663557" y="2519934"/>
            <a:ext cx="363073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1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BB734-423A-49C8-BC86-3B4E74640477}"/>
              </a:ext>
            </a:extLst>
          </p:cNvPr>
          <p:cNvSpPr>
            <a:spLocks noGrp="1"/>
          </p:cNvSpPr>
          <p:nvPr>
            <p:ph type="title"/>
          </p:nvPr>
        </p:nvSpPr>
        <p:spPr>
          <a:xfrm>
            <a:off x="861846" y="2047347"/>
            <a:ext cx="5234153" cy="849858"/>
          </a:xfrm>
        </p:spPr>
        <p:txBody>
          <a:bodyPr/>
          <a:lstStyle/>
          <a:p>
            <a:pPr algn="ctr"/>
            <a:r>
              <a:rPr lang="en-US"/>
              <a:t>Hepatic Issues</a:t>
            </a:r>
          </a:p>
        </p:txBody>
      </p:sp>
      <p:sp>
        <p:nvSpPr>
          <p:cNvPr id="4" name="Text Placeholder 3">
            <a:extLst>
              <a:ext uri="{FF2B5EF4-FFF2-40B4-BE49-F238E27FC236}">
                <a16:creationId xmlns:a16="http://schemas.microsoft.com/office/drawing/2014/main" id="{EEB96B81-B338-414F-95D5-5619AD1E1FCF}"/>
              </a:ext>
            </a:extLst>
          </p:cNvPr>
          <p:cNvSpPr>
            <a:spLocks noGrp="1"/>
          </p:cNvSpPr>
          <p:nvPr>
            <p:ph type="body" sz="quarter" idx="11"/>
          </p:nvPr>
        </p:nvSpPr>
        <p:spPr>
          <a:xfrm>
            <a:off x="861847" y="3009322"/>
            <a:ext cx="5234153" cy="1772543"/>
          </a:xfrm>
        </p:spPr>
        <p:txBody>
          <a:bodyPr/>
          <a:lstStyle/>
          <a:p>
            <a:pPr algn="ctr"/>
            <a:r>
              <a:rPr lang="en-US" sz="2400"/>
              <a:t>~20% of drug induced liver injuries are from dietary supplements</a:t>
            </a:r>
          </a:p>
          <a:p>
            <a:endParaRPr lang="en-US" sz="2400"/>
          </a:p>
        </p:txBody>
      </p:sp>
      <p:grpSp>
        <p:nvGrpSpPr>
          <p:cNvPr id="2" name="Group 1">
            <a:extLst>
              <a:ext uri="{FF2B5EF4-FFF2-40B4-BE49-F238E27FC236}">
                <a16:creationId xmlns:a16="http://schemas.microsoft.com/office/drawing/2014/main" id="{FFF90740-0FC5-47A3-B590-BA1B74F71962}"/>
              </a:ext>
            </a:extLst>
          </p:cNvPr>
          <p:cNvGrpSpPr/>
          <p:nvPr/>
        </p:nvGrpSpPr>
        <p:grpSpPr>
          <a:xfrm>
            <a:off x="6419849" y="1276350"/>
            <a:ext cx="4572000" cy="3959352"/>
            <a:chOff x="6419849" y="1276350"/>
            <a:chExt cx="4572000" cy="3959352"/>
          </a:xfrm>
        </p:grpSpPr>
        <p:sp>
          <p:nvSpPr>
            <p:cNvPr id="8" name="Hexagon 7">
              <a:extLst>
                <a:ext uri="{FF2B5EF4-FFF2-40B4-BE49-F238E27FC236}">
                  <a16:creationId xmlns:a16="http://schemas.microsoft.com/office/drawing/2014/main" id="{FBBD88D0-B157-435D-9198-85270C220DCE}"/>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0">
              <a:extLst>
                <a:ext uri="{FF2B5EF4-FFF2-40B4-BE49-F238E27FC236}">
                  <a16:creationId xmlns:a16="http://schemas.microsoft.com/office/drawing/2014/main" id="{2539B058-BB31-443E-8B4F-12FD07C6A90E}"/>
                </a:ext>
              </a:extLst>
            </p:cNvPr>
            <p:cNvSpPr>
              <a:spLocks noEditPoints="1"/>
            </p:cNvSpPr>
            <p:nvPr/>
          </p:nvSpPr>
          <p:spPr bwMode="auto">
            <a:xfrm>
              <a:off x="8071747" y="2623887"/>
              <a:ext cx="1472184" cy="1472184"/>
            </a:xfrm>
            <a:custGeom>
              <a:avLst/>
              <a:gdLst>
                <a:gd name="T0" fmla="*/ 627 w 949"/>
                <a:gd name="T1" fmla="*/ 10 h 816"/>
                <a:gd name="T2" fmla="*/ 233 w 949"/>
                <a:gd name="T3" fmla="*/ 0 h 816"/>
                <a:gd name="T4" fmla="*/ 113 w 949"/>
                <a:gd name="T5" fmla="*/ 22 h 816"/>
                <a:gd name="T6" fmla="*/ 24 w 949"/>
                <a:gd name="T7" fmla="*/ 105 h 816"/>
                <a:gd name="T8" fmla="*/ 0 w 949"/>
                <a:gd name="T9" fmla="*/ 215 h 816"/>
                <a:gd name="T10" fmla="*/ 20 w 949"/>
                <a:gd name="T11" fmla="*/ 412 h 816"/>
                <a:gd name="T12" fmla="*/ 12 w 949"/>
                <a:gd name="T13" fmla="*/ 545 h 816"/>
                <a:gd name="T14" fmla="*/ 2 w 949"/>
                <a:gd name="T15" fmla="*/ 729 h 816"/>
                <a:gd name="T16" fmla="*/ 30 w 949"/>
                <a:gd name="T17" fmla="*/ 794 h 816"/>
                <a:gd name="T18" fmla="*/ 103 w 949"/>
                <a:gd name="T19" fmla="*/ 814 h 816"/>
                <a:gd name="T20" fmla="*/ 766 w 949"/>
                <a:gd name="T21" fmla="*/ 278 h 816"/>
                <a:gd name="T22" fmla="*/ 919 w 949"/>
                <a:gd name="T23" fmla="*/ 125 h 816"/>
                <a:gd name="T24" fmla="*/ 947 w 949"/>
                <a:gd name="T25" fmla="*/ 37 h 816"/>
                <a:gd name="T26" fmla="*/ 917 w 949"/>
                <a:gd name="T27" fmla="*/ 8 h 816"/>
                <a:gd name="T28" fmla="*/ 541 w 949"/>
                <a:gd name="T29" fmla="*/ 394 h 816"/>
                <a:gd name="T30" fmla="*/ 531 w 949"/>
                <a:gd name="T31" fmla="*/ 296 h 816"/>
                <a:gd name="T32" fmla="*/ 557 w 949"/>
                <a:gd name="T33" fmla="*/ 257 h 816"/>
                <a:gd name="T34" fmla="*/ 603 w 949"/>
                <a:gd name="T35" fmla="*/ 253 h 816"/>
                <a:gd name="T36" fmla="*/ 623 w 949"/>
                <a:gd name="T37" fmla="*/ 243 h 816"/>
                <a:gd name="T38" fmla="*/ 688 w 949"/>
                <a:gd name="T39" fmla="*/ 195 h 816"/>
                <a:gd name="T40" fmla="*/ 643 w 949"/>
                <a:gd name="T41" fmla="*/ 187 h 816"/>
                <a:gd name="T42" fmla="*/ 617 w 949"/>
                <a:gd name="T43" fmla="*/ 127 h 816"/>
                <a:gd name="T44" fmla="*/ 623 w 949"/>
                <a:gd name="T45" fmla="*/ 173 h 816"/>
                <a:gd name="T46" fmla="*/ 581 w 949"/>
                <a:gd name="T47" fmla="*/ 237 h 816"/>
                <a:gd name="T48" fmla="*/ 551 w 949"/>
                <a:gd name="T49" fmla="*/ 235 h 816"/>
                <a:gd name="T50" fmla="*/ 519 w 949"/>
                <a:gd name="T51" fmla="*/ 263 h 816"/>
                <a:gd name="T52" fmla="*/ 509 w 949"/>
                <a:gd name="T53" fmla="*/ 177 h 816"/>
                <a:gd name="T54" fmla="*/ 553 w 949"/>
                <a:gd name="T55" fmla="*/ 151 h 816"/>
                <a:gd name="T56" fmla="*/ 491 w 949"/>
                <a:gd name="T57" fmla="*/ 165 h 816"/>
                <a:gd name="T58" fmla="*/ 448 w 949"/>
                <a:gd name="T59" fmla="*/ 113 h 816"/>
                <a:gd name="T60" fmla="*/ 479 w 949"/>
                <a:gd name="T61" fmla="*/ 205 h 816"/>
                <a:gd name="T62" fmla="*/ 428 w 949"/>
                <a:gd name="T63" fmla="*/ 259 h 816"/>
                <a:gd name="T64" fmla="*/ 352 w 949"/>
                <a:gd name="T65" fmla="*/ 215 h 816"/>
                <a:gd name="T66" fmla="*/ 318 w 949"/>
                <a:gd name="T67" fmla="*/ 147 h 816"/>
                <a:gd name="T68" fmla="*/ 318 w 949"/>
                <a:gd name="T69" fmla="*/ 177 h 816"/>
                <a:gd name="T70" fmla="*/ 298 w 949"/>
                <a:gd name="T71" fmla="*/ 205 h 816"/>
                <a:gd name="T72" fmla="*/ 274 w 949"/>
                <a:gd name="T73" fmla="*/ 209 h 816"/>
                <a:gd name="T74" fmla="*/ 336 w 949"/>
                <a:gd name="T75" fmla="*/ 233 h 816"/>
                <a:gd name="T76" fmla="*/ 378 w 949"/>
                <a:gd name="T77" fmla="*/ 292 h 816"/>
                <a:gd name="T78" fmla="*/ 264 w 949"/>
                <a:gd name="T79" fmla="*/ 322 h 816"/>
                <a:gd name="T80" fmla="*/ 298 w 949"/>
                <a:gd name="T81" fmla="*/ 330 h 816"/>
                <a:gd name="T82" fmla="*/ 320 w 949"/>
                <a:gd name="T83" fmla="*/ 380 h 816"/>
                <a:gd name="T84" fmla="*/ 390 w 949"/>
                <a:gd name="T85" fmla="*/ 306 h 816"/>
                <a:gd name="T86" fmla="*/ 485 w 949"/>
                <a:gd name="T87" fmla="*/ 270 h 816"/>
                <a:gd name="T88" fmla="*/ 515 w 949"/>
                <a:gd name="T89" fmla="*/ 352 h 816"/>
                <a:gd name="T90" fmla="*/ 364 w 949"/>
                <a:gd name="T91" fmla="*/ 521 h 816"/>
                <a:gd name="T92" fmla="*/ 159 w 949"/>
                <a:gd name="T93" fmla="*/ 597 h 816"/>
                <a:gd name="T94" fmla="*/ 111 w 949"/>
                <a:gd name="T95" fmla="*/ 655 h 816"/>
                <a:gd name="T96" fmla="*/ 262 w 949"/>
                <a:gd name="T97" fmla="*/ 595 h 816"/>
                <a:gd name="T98" fmla="*/ 103 w 949"/>
                <a:gd name="T99" fmla="*/ 752 h 816"/>
                <a:gd name="T100" fmla="*/ 65 w 949"/>
                <a:gd name="T101" fmla="*/ 744 h 816"/>
                <a:gd name="T102" fmla="*/ 61 w 949"/>
                <a:gd name="T103" fmla="*/ 621 h 816"/>
                <a:gd name="T104" fmla="*/ 79 w 949"/>
                <a:gd name="T105" fmla="*/ 436 h 816"/>
                <a:gd name="T106" fmla="*/ 59 w 949"/>
                <a:gd name="T107" fmla="*/ 245 h 816"/>
                <a:gd name="T108" fmla="*/ 69 w 949"/>
                <a:gd name="T109" fmla="*/ 147 h 816"/>
                <a:gd name="T110" fmla="*/ 127 w 949"/>
                <a:gd name="T111" fmla="*/ 81 h 816"/>
                <a:gd name="T112" fmla="*/ 233 w 949"/>
                <a:gd name="T113" fmla="*/ 59 h 816"/>
                <a:gd name="T114" fmla="*/ 545 w 949"/>
                <a:gd name="T115" fmla="*/ 71 h 816"/>
                <a:gd name="T116" fmla="*/ 875 w 949"/>
                <a:gd name="T117" fmla="*/ 59 h 816"/>
                <a:gd name="T118" fmla="*/ 838 w 949"/>
                <a:gd name="T119" fmla="*/ 13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9" h="816">
                  <a:moveTo>
                    <a:pt x="875" y="0"/>
                  </a:moveTo>
                  <a:lnTo>
                    <a:pt x="875" y="0"/>
                  </a:lnTo>
                  <a:lnTo>
                    <a:pt x="814" y="2"/>
                  </a:lnTo>
                  <a:lnTo>
                    <a:pt x="728" y="6"/>
                  </a:lnTo>
                  <a:lnTo>
                    <a:pt x="728" y="6"/>
                  </a:lnTo>
                  <a:lnTo>
                    <a:pt x="627" y="10"/>
                  </a:lnTo>
                  <a:lnTo>
                    <a:pt x="545" y="12"/>
                  </a:lnTo>
                  <a:lnTo>
                    <a:pt x="545" y="12"/>
                  </a:lnTo>
                  <a:lnTo>
                    <a:pt x="442" y="10"/>
                  </a:lnTo>
                  <a:lnTo>
                    <a:pt x="324" y="4"/>
                  </a:lnTo>
                  <a:lnTo>
                    <a:pt x="324" y="4"/>
                  </a:lnTo>
                  <a:lnTo>
                    <a:pt x="233" y="0"/>
                  </a:lnTo>
                  <a:lnTo>
                    <a:pt x="233" y="0"/>
                  </a:lnTo>
                  <a:lnTo>
                    <a:pt x="207" y="2"/>
                  </a:lnTo>
                  <a:lnTo>
                    <a:pt x="181" y="4"/>
                  </a:lnTo>
                  <a:lnTo>
                    <a:pt x="157" y="8"/>
                  </a:lnTo>
                  <a:lnTo>
                    <a:pt x="133" y="14"/>
                  </a:lnTo>
                  <a:lnTo>
                    <a:pt x="113" y="22"/>
                  </a:lnTo>
                  <a:lnTo>
                    <a:pt x="93" y="31"/>
                  </a:lnTo>
                  <a:lnTo>
                    <a:pt x="75" y="43"/>
                  </a:lnTo>
                  <a:lnTo>
                    <a:pt x="59" y="55"/>
                  </a:lnTo>
                  <a:lnTo>
                    <a:pt x="46" y="71"/>
                  </a:lnTo>
                  <a:lnTo>
                    <a:pt x="34" y="87"/>
                  </a:lnTo>
                  <a:lnTo>
                    <a:pt x="24" y="105"/>
                  </a:lnTo>
                  <a:lnTo>
                    <a:pt x="16" y="123"/>
                  </a:lnTo>
                  <a:lnTo>
                    <a:pt x="8" y="145"/>
                  </a:lnTo>
                  <a:lnTo>
                    <a:pt x="4" y="167"/>
                  </a:lnTo>
                  <a:lnTo>
                    <a:pt x="0" y="191"/>
                  </a:lnTo>
                  <a:lnTo>
                    <a:pt x="0" y="215"/>
                  </a:lnTo>
                  <a:lnTo>
                    <a:pt x="0" y="215"/>
                  </a:lnTo>
                  <a:lnTo>
                    <a:pt x="0" y="249"/>
                  </a:lnTo>
                  <a:lnTo>
                    <a:pt x="4" y="280"/>
                  </a:lnTo>
                  <a:lnTo>
                    <a:pt x="12" y="338"/>
                  </a:lnTo>
                  <a:lnTo>
                    <a:pt x="12" y="338"/>
                  </a:lnTo>
                  <a:lnTo>
                    <a:pt x="18" y="388"/>
                  </a:lnTo>
                  <a:lnTo>
                    <a:pt x="20" y="412"/>
                  </a:lnTo>
                  <a:lnTo>
                    <a:pt x="22" y="436"/>
                  </a:lnTo>
                  <a:lnTo>
                    <a:pt x="22" y="436"/>
                  </a:lnTo>
                  <a:lnTo>
                    <a:pt x="20" y="462"/>
                  </a:lnTo>
                  <a:lnTo>
                    <a:pt x="18" y="490"/>
                  </a:lnTo>
                  <a:lnTo>
                    <a:pt x="12" y="545"/>
                  </a:lnTo>
                  <a:lnTo>
                    <a:pt x="12" y="545"/>
                  </a:lnTo>
                  <a:lnTo>
                    <a:pt x="4" y="617"/>
                  </a:lnTo>
                  <a:lnTo>
                    <a:pt x="0" y="653"/>
                  </a:lnTo>
                  <a:lnTo>
                    <a:pt x="0" y="693"/>
                  </a:lnTo>
                  <a:lnTo>
                    <a:pt x="0" y="693"/>
                  </a:lnTo>
                  <a:lnTo>
                    <a:pt x="0" y="711"/>
                  </a:lnTo>
                  <a:lnTo>
                    <a:pt x="2" y="729"/>
                  </a:lnTo>
                  <a:lnTo>
                    <a:pt x="4" y="744"/>
                  </a:lnTo>
                  <a:lnTo>
                    <a:pt x="8" y="756"/>
                  </a:lnTo>
                  <a:lnTo>
                    <a:pt x="12" y="768"/>
                  </a:lnTo>
                  <a:lnTo>
                    <a:pt x="18" y="778"/>
                  </a:lnTo>
                  <a:lnTo>
                    <a:pt x="24" y="788"/>
                  </a:lnTo>
                  <a:lnTo>
                    <a:pt x="30" y="794"/>
                  </a:lnTo>
                  <a:lnTo>
                    <a:pt x="44" y="806"/>
                  </a:lnTo>
                  <a:lnTo>
                    <a:pt x="57" y="812"/>
                  </a:lnTo>
                  <a:lnTo>
                    <a:pt x="69" y="816"/>
                  </a:lnTo>
                  <a:lnTo>
                    <a:pt x="83" y="816"/>
                  </a:lnTo>
                  <a:lnTo>
                    <a:pt x="83" y="816"/>
                  </a:lnTo>
                  <a:lnTo>
                    <a:pt x="103" y="814"/>
                  </a:lnTo>
                  <a:lnTo>
                    <a:pt x="125" y="808"/>
                  </a:lnTo>
                  <a:lnTo>
                    <a:pt x="145" y="800"/>
                  </a:lnTo>
                  <a:lnTo>
                    <a:pt x="163" y="788"/>
                  </a:lnTo>
                  <a:lnTo>
                    <a:pt x="191" y="768"/>
                  </a:lnTo>
                  <a:lnTo>
                    <a:pt x="205" y="756"/>
                  </a:lnTo>
                  <a:lnTo>
                    <a:pt x="766" y="278"/>
                  </a:lnTo>
                  <a:lnTo>
                    <a:pt x="766" y="278"/>
                  </a:lnTo>
                  <a:lnTo>
                    <a:pt x="796" y="253"/>
                  </a:lnTo>
                  <a:lnTo>
                    <a:pt x="830" y="225"/>
                  </a:lnTo>
                  <a:lnTo>
                    <a:pt x="864" y="193"/>
                  </a:lnTo>
                  <a:lnTo>
                    <a:pt x="893" y="159"/>
                  </a:lnTo>
                  <a:lnTo>
                    <a:pt x="919" y="125"/>
                  </a:lnTo>
                  <a:lnTo>
                    <a:pt x="929" y="109"/>
                  </a:lnTo>
                  <a:lnTo>
                    <a:pt x="939" y="93"/>
                  </a:lnTo>
                  <a:lnTo>
                    <a:pt x="945" y="77"/>
                  </a:lnTo>
                  <a:lnTo>
                    <a:pt x="949" y="63"/>
                  </a:lnTo>
                  <a:lnTo>
                    <a:pt x="949" y="49"/>
                  </a:lnTo>
                  <a:lnTo>
                    <a:pt x="947" y="37"/>
                  </a:lnTo>
                  <a:lnTo>
                    <a:pt x="947" y="37"/>
                  </a:lnTo>
                  <a:lnTo>
                    <a:pt x="943" y="31"/>
                  </a:lnTo>
                  <a:lnTo>
                    <a:pt x="939" y="25"/>
                  </a:lnTo>
                  <a:lnTo>
                    <a:pt x="933" y="18"/>
                  </a:lnTo>
                  <a:lnTo>
                    <a:pt x="927" y="12"/>
                  </a:lnTo>
                  <a:lnTo>
                    <a:pt x="917" y="8"/>
                  </a:lnTo>
                  <a:lnTo>
                    <a:pt x="905" y="4"/>
                  </a:lnTo>
                  <a:lnTo>
                    <a:pt x="891" y="2"/>
                  </a:lnTo>
                  <a:lnTo>
                    <a:pt x="875" y="0"/>
                  </a:lnTo>
                  <a:lnTo>
                    <a:pt x="875" y="0"/>
                  </a:lnTo>
                  <a:close/>
                  <a:moveTo>
                    <a:pt x="728" y="235"/>
                  </a:moveTo>
                  <a:lnTo>
                    <a:pt x="541" y="394"/>
                  </a:lnTo>
                  <a:lnTo>
                    <a:pt x="541" y="394"/>
                  </a:lnTo>
                  <a:lnTo>
                    <a:pt x="541" y="370"/>
                  </a:lnTo>
                  <a:lnTo>
                    <a:pt x="539" y="346"/>
                  </a:lnTo>
                  <a:lnTo>
                    <a:pt x="537" y="320"/>
                  </a:lnTo>
                  <a:lnTo>
                    <a:pt x="531" y="296"/>
                  </a:lnTo>
                  <a:lnTo>
                    <a:pt x="531" y="296"/>
                  </a:lnTo>
                  <a:lnTo>
                    <a:pt x="533" y="280"/>
                  </a:lnTo>
                  <a:lnTo>
                    <a:pt x="539" y="268"/>
                  </a:lnTo>
                  <a:lnTo>
                    <a:pt x="547" y="263"/>
                  </a:lnTo>
                  <a:lnTo>
                    <a:pt x="555" y="257"/>
                  </a:lnTo>
                  <a:lnTo>
                    <a:pt x="555" y="257"/>
                  </a:lnTo>
                  <a:lnTo>
                    <a:pt x="557" y="257"/>
                  </a:lnTo>
                  <a:lnTo>
                    <a:pt x="559" y="257"/>
                  </a:lnTo>
                  <a:lnTo>
                    <a:pt x="559" y="257"/>
                  </a:lnTo>
                  <a:lnTo>
                    <a:pt x="567" y="259"/>
                  </a:lnTo>
                  <a:lnTo>
                    <a:pt x="573" y="261"/>
                  </a:lnTo>
                  <a:lnTo>
                    <a:pt x="589" y="259"/>
                  </a:lnTo>
                  <a:lnTo>
                    <a:pt x="603" y="253"/>
                  </a:lnTo>
                  <a:lnTo>
                    <a:pt x="617" y="247"/>
                  </a:lnTo>
                  <a:lnTo>
                    <a:pt x="617" y="247"/>
                  </a:lnTo>
                  <a:lnTo>
                    <a:pt x="617" y="247"/>
                  </a:lnTo>
                  <a:lnTo>
                    <a:pt x="619" y="247"/>
                  </a:lnTo>
                  <a:lnTo>
                    <a:pt x="619" y="247"/>
                  </a:lnTo>
                  <a:lnTo>
                    <a:pt x="623" y="243"/>
                  </a:lnTo>
                  <a:lnTo>
                    <a:pt x="623" y="243"/>
                  </a:lnTo>
                  <a:lnTo>
                    <a:pt x="641" y="229"/>
                  </a:lnTo>
                  <a:lnTo>
                    <a:pt x="655" y="217"/>
                  </a:lnTo>
                  <a:lnTo>
                    <a:pt x="670" y="205"/>
                  </a:lnTo>
                  <a:lnTo>
                    <a:pt x="688" y="195"/>
                  </a:lnTo>
                  <a:lnTo>
                    <a:pt x="688" y="195"/>
                  </a:lnTo>
                  <a:lnTo>
                    <a:pt x="672" y="197"/>
                  </a:lnTo>
                  <a:lnTo>
                    <a:pt x="657" y="203"/>
                  </a:lnTo>
                  <a:lnTo>
                    <a:pt x="635" y="213"/>
                  </a:lnTo>
                  <a:lnTo>
                    <a:pt x="635" y="213"/>
                  </a:lnTo>
                  <a:lnTo>
                    <a:pt x="641" y="199"/>
                  </a:lnTo>
                  <a:lnTo>
                    <a:pt x="643" y="187"/>
                  </a:lnTo>
                  <a:lnTo>
                    <a:pt x="643" y="187"/>
                  </a:lnTo>
                  <a:lnTo>
                    <a:pt x="643" y="173"/>
                  </a:lnTo>
                  <a:lnTo>
                    <a:pt x="641" y="159"/>
                  </a:lnTo>
                  <a:lnTo>
                    <a:pt x="635" y="149"/>
                  </a:lnTo>
                  <a:lnTo>
                    <a:pt x="629" y="139"/>
                  </a:lnTo>
                  <a:lnTo>
                    <a:pt x="617" y="127"/>
                  </a:lnTo>
                  <a:lnTo>
                    <a:pt x="611" y="123"/>
                  </a:lnTo>
                  <a:lnTo>
                    <a:pt x="611" y="123"/>
                  </a:lnTo>
                  <a:lnTo>
                    <a:pt x="615" y="133"/>
                  </a:lnTo>
                  <a:lnTo>
                    <a:pt x="619" y="143"/>
                  </a:lnTo>
                  <a:lnTo>
                    <a:pt x="621" y="157"/>
                  </a:lnTo>
                  <a:lnTo>
                    <a:pt x="623" y="173"/>
                  </a:lnTo>
                  <a:lnTo>
                    <a:pt x="619" y="193"/>
                  </a:lnTo>
                  <a:lnTo>
                    <a:pt x="611" y="213"/>
                  </a:lnTo>
                  <a:lnTo>
                    <a:pt x="607" y="223"/>
                  </a:lnTo>
                  <a:lnTo>
                    <a:pt x="599" y="233"/>
                  </a:lnTo>
                  <a:lnTo>
                    <a:pt x="599" y="233"/>
                  </a:lnTo>
                  <a:lnTo>
                    <a:pt x="581" y="237"/>
                  </a:lnTo>
                  <a:lnTo>
                    <a:pt x="575" y="237"/>
                  </a:lnTo>
                  <a:lnTo>
                    <a:pt x="569" y="235"/>
                  </a:lnTo>
                  <a:lnTo>
                    <a:pt x="569" y="235"/>
                  </a:lnTo>
                  <a:lnTo>
                    <a:pt x="563" y="235"/>
                  </a:lnTo>
                  <a:lnTo>
                    <a:pt x="557" y="233"/>
                  </a:lnTo>
                  <a:lnTo>
                    <a:pt x="551" y="235"/>
                  </a:lnTo>
                  <a:lnTo>
                    <a:pt x="545" y="237"/>
                  </a:lnTo>
                  <a:lnTo>
                    <a:pt x="545" y="237"/>
                  </a:lnTo>
                  <a:lnTo>
                    <a:pt x="537" y="241"/>
                  </a:lnTo>
                  <a:lnTo>
                    <a:pt x="529" y="247"/>
                  </a:lnTo>
                  <a:lnTo>
                    <a:pt x="519" y="263"/>
                  </a:lnTo>
                  <a:lnTo>
                    <a:pt x="519" y="263"/>
                  </a:lnTo>
                  <a:lnTo>
                    <a:pt x="511" y="233"/>
                  </a:lnTo>
                  <a:lnTo>
                    <a:pt x="503" y="197"/>
                  </a:lnTo>
                  <a:lnTo>
                    <a:pt x="503" y="197"/>
                  </a:lnTo>
                  <a:lnTo>
                    <a:pt x="503" y="191"/>
                  </a:lnTo>
                  <a:lnTo>
                    <a:pt x="505" y="185"/>
                  </a:lnTo>
                  <a:lnTo>
                    <a:pt x="509" y="177"/>
                  </a:lnTo>
                  <a:lnTo>
                    <a:pt x="515" y="171"/>
                  </a:lnTo>
                  <a:lnTo>
                    <a:pt x="521" y="165"/>
                  </a:lnTo>
                  <a:lnTo>
                    <a:pt x="531" y="159"/>
                  </a:lnTo>
                  <a:lnTo>
                    <a:pt x="541" y="153"/>
                  </a:lnTo>
                  <a:lnTo>
                    <a:pt x="553" y="151"/>
                  </a:lnTo>
                  <a:lnTo>
                    <a:pt x="553" y="151"/>
                  </a:lnTo>
                  <a:lnTo>
                    <a:pt x="547" y="149"/>
                  </a:lnTo>
                  <a:lnTo>
                    <a:pt x="531" y="149"/>
                  </a:lnTo>
                  <a:lnTo>
                    <a:pt x="521" y="151"/>
                  </a:lnTo>
                  <a:lnTo>
                    <a:pt x="511" y="153"/>
                  </a:lnTo>
                  <a:lnTo>
                    <a:pt x="501" y="157"/>
                  </a:lnTo>
                  <a:lnTo>
                    <a:pt x="491" y="165"/>
                  </a:lnTo>
                  <a:lnTo>
                    <a:pt x="491" y="165"/>
                  </a:lnTo>
                  <a:lnTo>
                    <a:pt x="485" y="151"/>
                  </a:lnTo>
                  <a:lnTo>
                    <a:pt x="477" y="139"/>
                  </a:lnTo>
                  <a:lnTo>
                    <a:pt x="469" y="131"/>
                  </a:lnTo>
                  <a:lnTo>
                    <a:pt x="461" y="123"/>
                  </a:lnTo>
                  <a:lnTo>
                    <a:pt x="448" y="113"/>
                  </a:lnTo>
                  <a:lnTo>
                    <a:pt x="442" y="111"/>
                  </a:lnTo>
                  <a:lnTo>
                    <a:pt x="442" y="111"/>
                  </a:lnTo>
                  <a:lnTo>
                    <a:pt x="448" y="117"/>
                  </a:lnTo>
                  <a:lnTo>
                    <a:pt x="454" y="129"/>
                  </a:lnTo>
                  <a:lnTo>
                    <a:pt x="467" y="163"/>
                  </a:lnTo>
                  <a:lnTo>
                    <a:pt x="479" y="205"/>
                  </a:lnTo>
                  <a:lnTo>
                    <a:pt x="491" y="249"/>
                  </a:lnTo>
                  <a:lnTo>
                    <a:pt x="491" y="249"/>
                  </a:lnTo>
                  <a:lnTo>
                    <a:pt x="477" y="245"/>
                  </a:lnTo>
                  <a:lnTo>
                    <a:pt x="461" y="247"/>
                  </a:lnTo>
                  <a:lnTo>
                    <a:pt x="446" y="251"/>
                  </a:lnTo>
                  <a:lnTo>
                    <a:pt x="428" y="259"/>
                  </a:lnTo>
                  <a:lnTo>
                    <a:pt x="428" y="259"/>
                  </a:lnTo>
                  <a:lnTo>
                    <a:pt x="414" y="255"/>
                  </a:lnTo>
                  <a:lnTo>
                    <a:pt x="400" y="249"/>
                  </a:lnTo>
                  <a:lnTo>
                    <a:pt x="386" y="241"/>
                  </a:lnTo>
                  <a:lnTo>
                    <a:pt x="374" y="233"/>
                  </a:lnTo>
                  <a:lnTo>
                    <a:pt x="352" y="215"/>
                  </a:lnTo>
                  <a:lnTo>
                    <a:pt x="338" y="199"/>
                  </a:lnTo>
                  <a:lnTo>
                    <a:pt x="338" y="199"/>
                  </a:lnTo>
                  <a:lnTo>
                    <a:pt x="338" y="193"/>
                  </a:lnTo>
                  <a:lnTo>
                    <a:pt x="338" y="185"/>
                  </a:lnTo>
                  <a:lnTo>
                    <a:pt x="330" y="169"/>
                  </a:lnTo>
                  <a:lnTo>
                    <a:pt x="318" y="147"/>
                  </a:lnTo>
                  <a:lnTo>
                    <a:pt x="302" y="121"/>
                  </a:lnTo>
                  <a:lnTo>
                    <a:pt x="302" y="121"/>
                  </a:lnTo>
                  <a:lnTo>
                    <a:pt x="306" y="131"/>
                  </a:lnTo>
                  <a:lnTo>
                    <a:pt x="314" y="153"/>
                  </a:lnTo>
                  <a:lnTo>
                    <a:pt x="318" y="165"/>
                  </a:lnTo>
                  <a:lnTo>
                    <a:pt x="318" y="177"/>
                  </a:lnTo>
                  <a:lnTo>
                    <a:pt x="318" y="189"/>
                  </a:lnTo>
                  <a:lnTo>
                    <a:pt x="316" y="193"/>
                  </a:lnTo>
                  <a:lnTo>
                    <a:pt x="314" y="197"/>
                  </a:lnTo>
                  <a:lnTo>
                    <a:pt x="314" y="197"/>
                  </a:lnTo>
                  <a:lnTo>
                    <a:pt x="306" y="203"/>
                  </a:lnTo>
                  <a:lnTo>
                    <a:pt x="298" y="205"/>
                  </a:lnTo>
                  <a:lnTo>
                    <a:pt x="290" y="207"/>
                  </a:lnTo>
                  <a:lnTo>
                    <a:pt x="282" y="207"/>
                  </a:lnTo>
                  <a:lnTo>
                    <a:pt x="268" y="203"/>
                  </a:lnTo>
                  <a:lnTo>
                    <a:pt x="262" y="201"/>
                  </a:lnTo>
                  <a:lnTo>
                    <a:pt x="262" y="201"/>
                  </a:lnTo>
                  <a:lnTo>
                    <a:pt x="274" y="209"/>
                  </a:lnTo>
                  <a:lnTo>
                    <a:pt x="290" y="215"/>
                  </a:lnTo>
                  <a:lnTo>
                    <a:pt x="308" y="221"/>
                  </a:lnTo>
                  <a:lnTo>
                    <a:pt x="316" y="221"/>
                  </a:lnTo>
                  <a:lnTo>
                    <a:pt x="324" y="219"/>
                  </a:lnTo>
                  <a:lnTo>
                    <a:pt x="324" y="219"/>
                  </a:lnTo>
                  <a:lnTo>
                    <a:pt x="336" y="233"/>
                  </a:lnTo>
                  <a:lnTo>
                    <a:pt x="354" y="249"/>
                  </a:lnTo>
                  <a:lnTo>
                    <a:pt x="376" y="264"/>
                  </a:lnTo>
                  <a:lnTo>
                    <a:pt x="388" y="270"/>
                  </a:lnTo>
                  <a:lnTo>
                    <a:pt x="400" y="274"/>
                  </a:lnTo>
                  <a:lnTo>
                    <a:pt x="400" y="274"/>
                  </a:lnTo>
                  <a:lnTo>
                    <a:pt x="378" y="292"/>
                  </a:lnTo>
                  <a:lnTo>
                    <a:pt x="354" y="312"/>
                  </a:lnTo>
                  <a:lnTo>
                    <a:pt x="354" y="312"/>
                  </a:lnTo>
                  <a:lnTo>
                    <a:pt x="332" y="312"/>
                  </a:lnTo>
                  <a:lnTo>
                    <a:pt x="298" y="314"/>
                  </a:lnTo>
                  <a:lnTo>
                    <a:pt x="280" y="318"/>
                  </a:lnTo>
                  <a:lnTo>
                    <a:pt x="264" y="322"/>
                  </a:lnTo>
                  <a:lnTo>
                    <a:pt x="249" y="328"/>
                  </a:lnTo>
                  <a:lnTo>
                    <a:pt x="235" y="336"/>
                  </a:lnTo>
                  <a:lnTo>
                    <a:pt x="235" y="336"/>
                  </a:lnTo>
                  <a:lnTo>
                    <a:pt x="243" y="334"/>
                  </a:lnTo>
                  <a:lnTo>
                    <a:pt x="266" y="332"/>
                  </a:lnTo>
                  <a:lnTo>
                    <a:pt x="298" y="330"/>
                  </a:lnTo>
                  <a:lnTo>
                    <a:pt x="316" y="332"/>
                  </a:lnTo>
                  <a:lnTo>
                    <a:pt x="334" y="334"/>
                  </a:lnTo>
                  <a:lnTo>
                    <a:pt x="334" y="334"/>
                  </a:lnTo>
                  <a:lnTo>
                    <a:pt x="326" y="350"/>
                  </a:lnTo>
                  <a:lnTo>
                    <a:pt x="322" y="366"/>
                  </a:lnTo>
                  <a:lnTo>
                    <a:pt x="320" y="380"/>
                  </a:lnTo>
                  <a:lnTo>
                    <a:pt x="320" y="380"/>
                  </a:lnTo>
                  <a:lnTo>
                    <a:pt x="330" y="366"/>
                  </a:lnTo>
                  <a:lnTo>
                    <a:pt x="342" y="350"/>
                  </a:lnTo>
                  <a:lnTo>
                    <a:pt x="354" y="338"/>
                  </a:lnTo>
                  <a:lnTo>
                    <a:pt x="366" y="326"/>
                  </a:lnTo>
                  <a:lnTo>
                    <a:pt x="390" y="306"/>
                  </a:lnTo>
                  <a:lnTo>
                    <a:pt x="416" y="290"/>
                  </a:lnTo>
                  <a:lnTo>
                    <a:pt x="438" y="280"/>
                  </a:lnTo>
                  <a:lnTo>
                    <a:pt x="460" y="272"/>
                  </a:lnTo>
                  <a:lnTo>
                    <a:pt x="475" y="270"/>
                  </a:lnTo>
                  <a:lnTo>
                    <a:pt x="485" y="270"/>
                  </a:lnTo>
                  <a:lnTo>
                    <a:pt x="485" y="270"/>
                  </a:lnTo>
                  <a:lnTo>
                    <a:pt x="491" y="274"/>
                  </a:lnTo>
                  <a:lnTo>
                    <a:pt x="495" y="280"/>
                  </a:lnTo>
                  <a:lnTo>
                    <a:pt x="503" y="294"/>
                  </a:lnTo>
                  <a:lnTo>
                    <a:pt x="509" y="310"/>
                  </a:lnTo>
                  <a:lnTo>
                    <a:pt x="513" y="330"/>
                  </a:lnTo>
                  <a:lnTo>
                    <a:pt x="515" y="352"/>
                  </a:lnTo>
                  <a:lnTo>
                    <a:pt x="517" y="374"/>
                  </a:lnTo>
                  <a:lnTo>
                    <a:pt x="515" y="416"/>
                  </a:lnTo>
                  <a:lnTo>
                    <a:pt x="436" y="482"/>
                  </a:lnTo>
                  <a:lnTo>
                    <a:pt x="436" y="482"/>
                  </a:lnTo>
                  <a:lnTo>
                    <a:pt x="404" y="503"/>
                  </a:lnTo>
                  <a:lnTo>
                    <a:pt x="364" y="521"/>
                  </a:lnTo>
                  <a:lnTo>
                    <a:pt x="316" y="539"/>
                  </a:lnTo>
                  <a:lnTo>
                    <a:pt x="255" y="557"/>
                  </a:lnTo>
                  <a:lnTo>
                    <a:pt x="255" y="557"/>
                  </a:lnTo>
                  <a:lnTo>
                    <a:pt x="215" y="571"/>
                  </a:lnTo>
                  <a:lnTo>
                    <a:pt x="183" y="583"/>
                  </a:lnTo>
                  <a:lnTo>
                    <a:pt x="159" y="597"/>
                  </a:lnTo>
                  <a:lnTo>
                    <a:pt x="139" y="611"/>
                  </a:lnTo>
                  <a:lnTo>
                    <a:pt x="127" y="625"/>
                  </a:lnTo>
                  <a:lnTo>
                    <a:pt x="117" y="639"/>
                  </a:lnTo>
                  <a:lnTo>
                    <a:pt x="101" y="661"/>
                  </a:lnTo>
                  <a:lnTo>
                    <a:pt x="101" y="661"/>
                  </a:lnTo>
                  <a:lnTo>
                    <a:pt x="111" y="655"/>
                  </a:lnTo>
                  <a:lnTo>
                    <a:pt x="143" y="639"/>
                  </a:lnTo>
                  <a:lnTo>
                    <a:pt x="167" y="627"/>
                  </a:lnTo>
                  <a:lnTo>
                    <a:pt x="195" y="617"/>
                  </a:lnTo>
                  <a:lnTo>
                    <a:pt x="227" y="605"/>
                  </a:lnTo>
                  <a:lnTo>
                    <a:pt x="262" y="595"/>
                  </a:lnTo>
                  <a:lnTo>
                    <a:pt x="262" y="595"/>
                  </a:lnTo>
                  <a:lnTo>
                    <a:pt x="324" y="577"/>
                  </a:lnTo>
                  <a:lnTo>
                    <a:pt x="167" y="713"/>
                  </a:lnTo>
                  <a:lnTo>
                    <a:pt x="167" y="713"/>
                  </a:lnTo>
                  <a:lnTo>
                    <a:pt x="149" y="727"/>
                  </a:lnTo>
                  <a:lnTo>
                    <a:pt x="127" y="742"/>
                  </a:lnTo>
                  <a:lnTo>
                    <a:pt x="103" y="752"/>
                  </a:lnTo>
                  <a:lnTo>
                    <a:pt x="93" y="756"/>
                  </a:lnTo>
                  <a:lnTo>
                    <a:pt x="83" y="756"/>
                  </a:lnTo>
                  <a:lnTo>
                    <a:pt x="83" y="756"/>
                  </a:lnTo>
                  <a:lnTo>
                    <a:pt x="75" y="756"/>
                  </a:lnTo>
                  <a:lnTo>
                    <a:pt x="69" y="750"/>
                  </a:lnTo>
                  <a:lnTo>
                    <a:pt x="65" y="744"/>
                  </a:lnTo>
                  <a:lnTo>
                    <a:pt x="63" y="737"/>
                  </a:lnTo>
                  <a:lnTo>
                    <a:pt x="59" y="715"/>
                  </a:lnTo>
                  <a:lnTo>
                    <a:pt x="57" y="693"/>
                  </a:lnTo>
                  <a:lnTo>
                    <a:pt x="57" y="693"/>
                  </a:lnTo>
                  <a:lnTo>
                    <a:pt x="59" y="657"/>
                  </a:lnTo>
                  <a:lnTo>
                    <a:pt x="61" y="621"/>
                  </a:lnTo>
                  <a:lnTo>
                    <a:pt x="69" y="553"/>
                  </a:lnTo>
                  <a:lnTo>
                    <a:pt x="69" y="553"/>
                  </a:lnTo>
                  <a:lnTo>
                    <a:pt x="77" y="494"/>
                  </a:lnTo>
                  <a:lnTo>
                    <a:pt x="79" y="464"/>
                  </a:lnTo>
                  <a:lnTo>
                    <a:pt x="79" y="436"/>
                  </a:lnTo>
                  <a:lnTo>
                    <a:pt x="79" y="436"/>
                  </a:lnTo>
                  <a:lnTo>
                    <a:pt x="79" y="408"/>
                  </a:lnTo>
                  <a:lnTo>
                    <a:pt x="77" y="382"/>
                  </a:lnTo>
                  <a:lnTo>
                    <a:pt x="69" y="330"/>
                  </a:lnTo>
                  <a:lnTo>
                    <a:pt x="69" y="330"/>
                  </a:lnTo>
                  <a:lnTo>
                    <a:pt x="61" y="274"/>
                  </a:lnTo>
                  <a:lnTo>
                    <a:pt x="59" y="245"/>
                  </a:lnTo>
                  <a:lnTo>
                    <a:pt x="57" y="215"/>
                  </a:lnTo>
                  <a:lnTo>
                    <a:pt x="57" y="215"/>
                  </a:lnTo>
                  <a:lnTo>
                    <a:pt x="59" y="197"/>
                  </a:lnTo>
                  <a:lnTo>
                    <a:pt x="61" y="179"/>
                  </a:lnTo>
                  <a:lnTo>
                    <a:pt x="63" y="163"/>
                  </a:lnTo>
                  <a:lnTo>
                    <a:pt x="69" y="147"/>
                  </a:lnTo>
                  <a:lnTo>
                    <a:pt x="75" y="133"/>
                  </a:lnTo>
                  <a:lnTo>
                    <a:pt x="83" y="121"/>
                  </a:lnTo>
                  <a:lnTo>
                    <a:pt x="91" y="109"/>
                  </a:lnTo>
                  <a:lnTo>
                    <a:pt x="101" y="99"/>
                  </a:lnTo>
                  <a:lnTo>
                    <a:pt x="113" y="89"/>
                  </a:lnTo>
                  <a:lnTo>
                    <a:pt x="127" y="81"/>
                  </a:lnTo>
                  <a:lnTo>
                    <a:pt x="141" y="75"/>
                  </a:lnTo>
                  <a:lnTo>
                    <a:pt x="157" y="69"/>
                  </a:lnTo>
                  <a:lnTo>
                    <a:pt x="175" y="65"/>
                  </a:lnTo>
                  <a:lnTo>
                    <a:pt x="193" y="61"/>
                  </a:lnTo>
                  <a:lnTo>
                    <a:pt x="213" y="59"/>
                  </a:lnTo>
                  <a:lnTo>
                    <a:pt x="233" y="59"/>
                  </a:lnTo>
                  <a:lnTo>
                    <a:pt x="233" y="59"/>
                  </a:lnTo>
                  <a:lnTo>
                    <a:pt x="320" y="63"/>
                  </a:lnTo>
                  <a:lnTo>
                    <a:pt x="320" y="63"/>
                  </a:lnTo>
                  <a:lnTo>
                    <a:pt x="440" y="67"/>
                  </a:lnTo>
                  <a:lnTo>
                    <a:pt x="545" y="71"/>
                  </a:lnTo>
                  <a:lnTo>
                    <a:pt x="545" y="71"/>
                  </a:lnTo>
                  <a:lnTo>
                    <a:pt x="629" y="69"/>
                  </a:lnTo>
                  <a:lnTo>
                    <a:pt x="732" y="65"/>
                  </a:lnTo>
                  <a:lnTo>
                    <a:pt x="732" y="65"/>
                  </a:lnTo>
                  <a:lnTo>
                    <a:pt x="816" y="61"/>
                  </a:lnTo>
                  <a:lnTo>
                    <a:pt x="875" y="59"/>
                  </a:lnTo>
                  <a:lnTo>
                    <a:pt x="875" y="59"/>
                  </a:lnTo>
                  <a:lnTo>
                    <a:pt x="889" y="61"/>
                  </a:lnTo>
                  <a:lnTo>
                    <a:pt x="889" y="61"/>
                  </a:lnTo>
                  <a:lnTo>
                    <a:pt x="883" y="73"/>
                  </a:lnTo>
                  <a:lnTo>
                    <a:pt x="873" y="89"/>
                  </a:lnTo>
                  <a:lnTo>
                    <a:pt x="858" y="109"/>
                  </a:lnTo>
                  <a:lnTo>
                    <a:pt x="838" y="133"/>
                  </a:lnTo>
                  <a:lnTo>
                    <a:pt x="814" y="157"/>
                  </a:lnTo>
                  <a:lnTo>
                    <a:pt x="788" y="183"/>
                  </a:lnTo>
                  <a:lnTo>
                    <a:pt x="758" y="209"/>
                  </a:lnTo>
                  <a:lnTo>
                    <a:pt x="728" y="235"/>
                  </a:lnTo>
                  <a:lnTo>
                    <a:pt x="728" y="235"/>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9" name="Rectangle 8">
            <a:extLst>
              <a:ext uri="{FF2B5EF4-FFF2-40B4-BE49-F238E27FC236}">
                <a16:creationId xmlns:a16="http://schemas.microsoft.com/office/drawing/2014/main" id="{AE392B88-EE2E-4917-AB7A-9DEBCB747D9E}"/>
              </a:ext>
            </a:extLst>
          </p:cNvPr>
          <p:cNvSpPr/>
          <p:nvPr/>
        </p:nvSpPr>
        <p:spPr>
          <a:xfrm>
            <a:off x="6096000" y="6604084"/>
            <a:ext cx="6096000" cy="253916"/>
          </a:xfrm>
          <a:prstGeom prst="rect">
            <a:avLst/>
          </a:prstGeom>
        </p:spPr>
        <p:txBody>
          <a:bodyPr>
            <a:spAutoFit/>
          </a:bodyPr>
          <a:lstStyle/>
          <a:p>
            <a:pPr algn="r"/>
            <a:r>
              <a:rPr lang="en-US" sz="1050">
                <a:solidFill>
                  <a:schemeClr val="bg1"/>
                </a:solidFill>
              </a:rPr>
              <a:t>Cohen PA, Travis JC, </a:t>
            </a:r>
            <a:r>
              <a:rPr lang="en-US" sz="1050" err="1">
                <a:solidFill>
                  <a:schemeClr val="bg1"/>
                </a:solidFill>
              </a:rPr>
              <a:t>Keizers</a:t>
            </a:r>
            <a:r>
              <a:rPr lang="en-US" sz="1050">
                <a:solidFill>
                  <a:schemeClr val="bg1"/>
                </a:solidFill>
              </a:rPr>
              <a:t> PHJ, et. al. </a:t>
            </a:r>
            <a:r>
              <a:rPr lang="en-US" sz="1050" i="1">
                <a:solidFill>
                  <a:schemeClr val="bg1"/>
                </a:solidFill>
              </a:rPr>
              <a:t>Clin </a:t>
            </a:r>
            <a:r>
              <a:rPr lang="en-US" sz="1050" i="1" err="1">
                <a:solidFill>
                  <a:schemeClr val="bg1"/>
                </a:solidFill>
              </a:rPr>
              <a:t>Toxicol</a:t>
            </a:r>
            <a:r>
              <a:rPr lang="en-US" sz="1050" i="1">
                <a:solidFill>
                  <a:schemeClr val="bg1"/>
                </a:solidFill>
              </a:rPr>
              <a:t>. </a:t>
            </a:r>
            <a:r>
              <a:rPr lang="en-US" sz="1050">
                <a:solidFill>
                  <a:schemeClr val="bg1"/>
                </a:solidFill>
              </a:rPr>
              <a:t>2018;56(6):421-426 </a:t>
            </a:r>
          </a:p>
        </p:txBody>
      </p:sp>
      <p:cxnSp>
        <p:nvCxnSpPr>
          <p:cNvPr id="10" name="Straight Connector 9">
            <a:extLst>
              <a:ext uri="{FF2B5EF4-FFF2-40B4-BE49-F238E27FC236}">
                <a16:creationId xmlns:a16="http://schemas.microsoft.com/office/drawing/2014/main" id="{F5A48DE2-1B94-5D41-8238-D5980DAA1525}"/>
              </a:ext>
            </a:extLst>
          </p:cNvPr>
          <p:cNvCxnSpPr>
            <a:cxnSpLocks/>
          </p:cNvCxnSpPr>
          <p:nvPr/>
        </p:nvCxnSpPr>
        <p:spPr>
          <a:xfrm>
            <a:off x="1663555" y="2693779"/>
            <a:ext cx="363073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7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BB734-423A-49C8-BC86-3B4E74640477}"/>
              </a:ext>
            </a:extLst>
          </p:cNvPr>
          <p:cNvSpPr>
            <a:spLocks noGrp="1"/>
          </p:cNvSpPr>
          <p:nvPr>
            <p:ph type="title"/>
          </p:nvPr>
        </p:nvSpPr>
        <p:spPr>
          <a:xfrm>
            <a:off x="861846" y="2043300"/>
            <a:ext cx="5234153" cy="849858"/>
          </a:xfrm>
        </p:spPr>
        <p:txBody>
          <a:bodyPr/>
          <a:lstStyle/>
          <a:p>
            <a:pPr algn="ctr"/>
            <a:r>
              <a:rPr lang="en-US"/>
              <a:t>Seizures</a:t>
            </a:r>
          </a:p>
        </p:txBody>
      </p:sp>
      <p:sp>
        <p:nvSpPr>
          <p:cNvPr id="4" name="Text Placeholder 3">
            <a:extLst>
              <a:ext uri="{FF2B5EF4-FFF2-40B4-BE49-F238E27FC236}">
                <a16:creationId xmlns:a16="http://schemas.microsoft.com/office/drawing/2014/main" id="{EEB96B81-B338-414F-95D5-5619AD1E1FCF}"/>
              </a:ext>
            </a:extLst>
          </p:cNvPr>
          <p:cNvSpPr>
            <a:spLocks noGrp="1"/>
          </p:cNvSpPr>
          <p:nvPr>
            <p:ph type="body" sz="quarter" idx="11"/>
          </p:nvPr>
        </p:nvSpPr>
        <p:spPr>
          <a:xfrm>
            <a:off x="861846" y="3009322"/>
            <a:ext cx="5234153" cy="1772543"/>
          </a:xfrm>
        </p:spPr>
        <p:txBody>
          <a:bodyPr/>
          <a:lstStyle/>
          <a:p>
            <a:pPr algn="ctr"/>
            <a:r>
              <a:rPr lang="en-US" sz="2400"/>
              <a:t>Acute neurotoxicity can occur after ingestion of dietary supplements with sympathomimetic properties</a:t>
            </a:r>
          </a:p>
        </p:txBody>
      </p:sp>
      <p:grpSp>
        <p:nvGrpSpPr>
          <p:cNvPr id="2" name="Group 1">
            <a:extLst>
              <a:ext uri="{FF2B5EF4-FFF2-40B4-BE49-F238E27FC236}">
                <a16:creationId xmlns:a16="http://schemas.microsoft.com/office/drawing/2014/main" id="{7E749974-4221-4B9B-914A-183ECB4E3C21}"/>
              </a:ext>
            </a:extLst>
          </p:cNvPr>
          <p:cNvGrpSpPr/>
          <p:nvPr/>
        </p:nvGrpSpPr>
        <p:grpSpPr>
          <a:xfrm>
            <a:off x="6419849" y="1276350"/>
            <a:ext cx="4572000" cy="3959352"/>
            <a:chOff x="6419849" y="1276350"/>
            <a:chExt cx="4572000" cy="3959352"/>
          </a:xfrm>
        </p:grpSpPr>
        <p:sp>
          <p:nvSpPr>
            <p:cNvPr id="10" name="Hexagon 9">
              <a:extLst>
                <a:ext uri="{FF2B5EF4-FFF2-40B4-BE49-F238E27FC236}">
                  <a16:creationId xmlns:a16="http://schemas.microsoft.com/office/drawing/2014/main" id="{33765CAE-B6B8-43CE-BBEF-D5C181EDC562}"/>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D9EBF77-D396-48C3-BDC7-C96EF09BE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7487" y="2692908"/>
              <a:ext cx="1962912" cy="1472184"/>
            </a:xfrm>
            <a:prstGeom prst="rect">
              <a:avLst/>
            </a:prstGeom>
          </p:spPr>
        </p:pic>
      </p:grpSp>
      <p:sp>
        <p:nvSpPr>
          <p:cNvPr id="11" name="Rectangle 10">
            <a:extLst>
              <a:ext uri="{FF2B5EF4-FFF2-40B4-BE49-F238E27FC236}">
                <a16:creationId xmlns:a16="http://schemas.microsoft.com/office/drawing/2014/main" id="{D2018F97-4856-480C-B05F-53FE06E38F43}"/>
              </a:ext>
            </a:extLst>
          </p:cNvPr>
          <p:cNvSpPr/>
          <p:nvPr/>
        </p:nvSpPr>
        <p:spPr>
          <a:xfrm>
            <a:off x="6096001" y="6616523"/>
            <a:ext cx="6096000" cy="256545"/>
          </a:xfrm>
          <a:prstGeom prst="rect">
            <a:avLst/>
          </a:prstGeom>
        </p:spPr>
        <p:txBody>
          <a:bodyPr>
            <a:spAutoFit/>
          </a:bodyPr>
          <a:lstStyle/>
          <a:p>
            <a:pPr algn="r"/>
            <a:r>
              <a:rPr lang="en-US" sz="1050" err="1">
                <a:solidFill>
                  <a:schemeClr val="bg1"/>
                </a:solidFill>
              </a:rPr>
              <a:t>Giampreti</a:t>
            </a:r>
            <a:r>
              <a:rPr lang="en-US" sz="1050">
                <a:solidFill>
                  <a:schemeClr val="bg1"/>
                </a:solidFill>
              </a:rPr>
              <a:t> A, </a:t>
            </a:r>
            <a:r>
              <a:rPr lang="en-US" sz="1050" err="1">
                <a:solidFill>
                  <a:schemeClr val="bg1"/>
                </a:solidFill>
              </a:rPr>
              <a:t>Lonati</a:t>
            </a:r>
            <a:r>
              <a:rPr lang="en-US" sz="1050">
                <a:solidFill>
                  <a:schemeClr val="bg1"/>
                </a:solidFill>
              </a:rPr>
              <a:t> D, Locatelli C, et. al. </a:t>
            </a:r>
            <a:r>
              <a:rPr lang="en-US" sz="1050" i="1">
                <a:solidFill>
                  <a:schemeClr val="bg1"/>
                </a:solidFill>
              </a:rPr>
              <a:t>Clin. </a:t>
            </a:r>
            <a:r>
              <a:rPr lang="en-US" sz="1050" i="1" err="1">
                <a:solidFill>
                  <a:schemeClr val="bg1"/>
                </a:solidFill>
              </a:rPr>
              <a:t>Toxicol</a:t>
            </a:r>
            <a:r>
              <a:rPr lang="en-US" sz="1050">
                <a:solidFill>
                  <a:schemeClr val="bg1"/>
                </a:solidFill>
              </a:rPr>
              <a:t>. 2009;47(8):827-829</a:t>
            </a:r>
          </a:p>
        </p:txBody>
      </p:sp>
      <p:cxnSp>
        <p:nvCxnSpPr>
          <p:cNvPr id="9" name="Straight Connector 8">
            <a:extLst>
              <a:ext uri="{FF2B5EF4-FFF2-40B4-BE49-F238E27FC236}">
                <a16:creationId xmlns:a16="http://schemas.microsoft.com/office/drawing/2014/main" id="{4856376B-1BA7-5044-A4EA-CF21881E8EBC}"/>
              </a:ext>
            </a:extLst>
          </p:cNvPr>
          <p:cNvCxnSpPr>
            <a:cxnSpLocks/>
          </p:cNvCxnSpPr>
          <p:nvPr/>
        </p:nvCxnSpPr>
        <p:spPr>
          <a:xfrm>
            <a:off x="1663555" y="2776992"/>
            <a:ext cx="363073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81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BB734-423A-49C8-BC86-3B4E74640477}"/>
              </a:ext>
            </a:extLst>
          </p:cNvPr>
          <p:cNvSpPr>
            <a:spLocks noGrp="1"/>
          </p:cNvSpPr>
          <p:nvPr>
            <p:ph type="title"/>
          </p:nvPr>
        </p:nvSpPr>
        <p:spPr>
          <a:xfrm>
            <a:off x="439463" y="1949025"/>
            <a:ext cx="5980386" cy="849858"/>
          </a:xfrm>
        </p:spPr>
        <p:txBody>
          <a:bodyPr/>
          <a:lstStyle/>
          <a:p>
            <a:pPr algn="ctr"/>
            <a:r>
              <a:rPr lang="en-US"/>
              <a:t>Medication Interactions</a:t>
            </a:r>
          </a:p>
        </p:txBody>
      </p:sp>
      <p:sp>
        <p:nvSpPr>
          <p:cNvPr id="4" name="Text Placeholder 3">
            <a:extLst>
              <a:ext uri="{FF2B5EF4-FFF2-40B4-BE49-F238E27FC236}">
                <a16:creationId xmlns:a16="http://schemas.microsoft.com/office/drawing/2014/main" id="{EEB96B81-B338-414F-95D5-5619AD1E1FCF}"/>
              </a:ext>
            </a:extLst>
          </p:cNvPr>
          <p:cNvSpPr>
            <a:spLocks noGrp="1"/>
          </p:cNvSpPr>
          <p:nvPr>
            <p:ph type="body" sz="quarter" idx="11"/>
          </p:nvPr>
        </p:nvSpPr>
        <p:spPr>
          <a:xfrm>
            <a:off x="812580" y="2857981"/>
            <a:ext cx="5234153" cy="1772543"/>
          </a:xfrm>
        </p:spPr>
        <p:txBody>
          <a:bodyPr/>
          <a:lstStyle/>
          <a:p>
            <a:pPr algn="ctr"/>
            <a:r>
              <a:rPr lang="en-US" sz="2400"/>
              <a:t>Athletes are not always truthful with healthcare providers when discussing supplements. There can be potential interactions between supplemental ingredients and medications</a:t>
            </a:r>
          </a:p>
        </p:txBody>
      </p:sp>
      <p:sp>
        <p:nvSpPr>
          <p:cNvPr id="10" name="Hexagon 9">
            <a:extLst>
              <a:ext uri="{FF2B5EF4-FFF2-40B4-BE49-F238E27FC236}">
                <a16:creationId xmlns:a16="http://schemas.microsoft.com/office/drawing/2014/main" id="{FE498329-981B-4523-B3C4-1A22D231F7D6}"/>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Doctor">
            <a:extLst>
              <a:ext uri="{FF2B5EF4-FFF2-40B4-BE49-F238E27FC236}">
                <a16:creationId xmlns:a16="http://schemas.microsoft.com/office/drawing/2014/main" id="{26D57700-B572-43FC-8520-9FFC67F39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9757" y="2546634"/>
            <a:ext cx="1472184" cy="1472184"/>
          </a:xfrm>
          <a:prstGeom prst="rect">
            <a:avLst/>
          </a:prstGeom>
        </p:spPr>
      </p:pic>
      <p:sp>
        <p:nvSpPr>
          <p:cNvPr id="8" name="Rectangle 7">
            <a:extLst>
              <a:ext uri="{FF2B5EF4-FFF2-40B4-BE49-F238E27FC236}">
                <a16:creationId xmlns:a16="http://schemas.microsoft.com/office/drawing/2014/main" id="{8D8B2979-F3C1-4015-A81A-D8AEB822720F}"/>
              </a:ext>
            </a:extLst>
          </p:cNvPr>
          <p:cNvSpPr/>
          <p:nvPr/>
        </p:nvSpPr>
        <p:spPr>
          <a:xfrm>
            <a:off x="6115664" y="6462166"/>
            <a:ext cx="6096000" cy="415498"/>
          </a:xfrm>
          <a:prstGeom prst="rect">
            <a:avLst/>
          </a:prstGeom>
        </p:spPr>
        <p:txBody>
          <a:bodyPr>
            <a:spAutoFit/>
          </a:bodyPr>
          <a:lstStyle/>
          <a:p>
            <a:pPr algn="r"/>
            <a:r>
              <a:rPr lang="en-US" sz="700" err="1">
                <a:solidFill>
                  <a:schemeClr val="bg1"/>
                </a:solidFill>
              </a:rPr>
              <a:t>Ronis</a:t>
            </a:r>
            <a:r>
              <a:rPr lang="en-US" sz="700">
                <a:solidFill>
                  <a:schemeClr val="bg1"/>
                </a:solidFill>
              </a:rPr>
              <a:t> MJJ, Pedersen KB, Watt J. </a:t>
            </a:r>
            <a:r>
              <a:rPr lang="en-US" sz="700" i="1" err="1">
                <a:solidFill>
                  <a:schemeClr val="bg1"/>
                </a:solidFill>
              </a:rPr>
              <a:t>Annu</a:t>
            </a:r>
            <a:r>
              <a:rPr lang="en-US" sz="700" i="1">
                <a:solidFill>
                  <a:schemeClr val="bg1"/>
                </a:solidFill>
              </a:rPr>
              <a:t> Rev </a:t>
            </a:r>
            <a:r>
              <a:rPr lang="en-US" sz="700" i="1" err="1">
                <a:solidFill>
                  <a:schemeClr val="bg1"/>
                </a:solidFill>
              </a:rPr>
              <a:t>Pharmacol</a:t>
            </a:r>
            <a:r>
              <a:rPr lang="en-US" sz="700" i="1">
                <a:solidFill>
                  <a:schemeClr val="bg1"/>
                </a:solidFill>
              </a:rPr>
              <a:t> </a:t>
            </a:r>
            <a:r>
              <a:rPr lang="en-US" sz="700" i="1" err="1">
                <a:solidFill>
                  <a:schemeClr val="bg1"/>
                </a:solidFill>
              </a:rPr>
              <a:t>Toxicol</a:t>
            </a:r>
            <a:r>
              <a:rPr lang="en-US" sz="700">
                <a:solidFill>
                  <a:schemeClr val="bg1"/>
                </a:solidFill>
              </a:rPr>
              <a:t>. 2018;58:583-601</a:t>
            </a:r>
          </a:p>
          <a:p>
            <a:pPr algn="r"/>
            <a:r>
              <a:rPr lang="en-US" sz="700" err="1">
                <a:solidFill>
                  <a:schemeClr val="bg1"/>
                </a:solidFill>
              </a:rPr>
              <a:t>Karnatovskaia</a:t>
            </a:r>
            <a:r>
              <a:rPr lang="en-US" sz="700">
                <a:solidFill>
                  <a:schemeClr val="bg1"/>
                </a:solidFill>
              </a:rPr>
              <a:t> LV, Leoni JC, Freeman M. </a:t>
            </a:r>
            <a:r>
              <a:rPr lang="en-US" sz="700" i="1">
                <a:solidFill>
                  <a:schemeClr val="bg1"/>
                </a:solidFill>
              </a:rPr>
              <a:t>Clin J Sports Med</a:t>
            </a:r>
            <a:r>
              <a:rPr lang="en-US" sz="700">
                <a:solidFill>
                  <a:schemeClr val="bg1"/>
                </a:solidFill>
              </a:rPr>
              <a:t>. 2015;25(1)</a:t>
            </a:r>
            <a:endParaRPr lang="en-US" sz="700" i="1">
              <a:solidFill>
                <a:schemeClr val="bg1"/>
              </a:solidFill>
            </a:endParaRPr>
          </a:p>
          <a:p>
            <a:pPr algn="r"/>
            <a:r>
              <a:rPr lang="en-US" sz="700">
                <a:solidFill>
                  <a:schemeClr val="bg1"/>
                </a:solidFill>
              </a:rPr>
              <a:t>Cohen PA, Travis JC, </a:t>
            </a:r>
            <a:r>
              <a:rPr lang="en-US" sz="700" err="1">
                <a:solidFill>
                  <a:schemeClr val="bg1"/>
                </a:solidFill>
              </a:rPr>
              <a:t>Keizers</a:t>
            </a:r>
            <a:r>
              <a:rPr lang="en-US" sz="700">
                <a:solidFill>
                  <a:schemeClr val="bg1"/>
                </a:solidFill>
              </a:rPr>
              <a:t> PHJ, et. al. </a:t>
            </a:r>
            <a:r>
              <a:rPr lang="en-US" sz="700" i="1">
                <a:solidFill>
                  <a:schemeClr val="bg1"/>
                </a:solidFill>
              </a:rPr>
              <a:t>Clin </a:t>
            </a:r>
            <a:r>
              <a:rPr lang="en-US" sz="700" i="1" err="1">
                <a:solidFill>
                  <a:schemeClr val="bg1"/>
                </a:solidFill>
              </a:rPr>
              <a:t>Toxicol</a:t>
            </a:r>
            <a:r>
              <a:rPr lang="en-US" sz="700" i="1">
                <a:solidFill>
                  <a:schemeClr val="bg1"/>
                </a:solidFill>
              </a:rPr>
              <a:t>. </a:t>
            </a:r>
            <a:r>
              <a:rPr lang="en-US" sz="700">
                <a:solidFill>
                  <a:schemeClr val="bg1"/>
                </a:solidFill>
              </a:rPr>
              <a:t>2018;56(6):421-426 </a:t>
            </a:r>
          </a:p>
        </p:txBody>
      </p:sp>
      <p:cxnSp>
        <p:nvCxnSpPr>
          <p:cNvPr id="7" name="Straight Connector 6">
            <a:extLst>
              <a:ext uri="{FF2B5EF4-FFF2-40B4-BE49-F238E27FC236}">
                <a16:creationId xmlns:a16="http://schemas.microsoft.com/office/drawing/2014/main" id="{3CFFB46B-70CB-5E4E-ABA9-56011D9E685B}"/>
              </a:ext>
            </a:extLst>
          </p:cNvPr>
          <p:cNvCxnSpPr>
            <a:cxnSpLocks/>
          </p:cNvCxnSpPr>
          <p:nvPr/>
        </p:nvCxnSpPr>
        <p:spPr>
          <a:xfrm>
            <a:off x="1214896" y="2680140"/>
            <a:ext cx="442952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77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394C-7ED5-482E-8DC1-197602A77B5E}"/>
              </a:ext>
            </a:extLst>
          </p:cNvPr>
          <p:cNvSpPr>
            <a:spLocks noGrp="1"/>
          </p:cNvSpPr>
          <p:nvPr>
            <p:ph type="title"/>
          </p:nvPr>
        </p:nvSpPr>
        <p:spPr/>
        <p:txBody>
          <a:bodyPr/>
          <a:lstStyle/>
          <a:p>
            <a:r>
              <a:rPr lang="en-US"/>
              <a:t>Related Resource</a:t>
            </a:r>
          </a:p>
        </p:txBody>
      </p:sp>
      <p:pic>
        <p:nvPicPr>
          <p:cNvPr id="4" name="Picture 3">
            <a:extLst>
              <a:ext uri="{FF2B5EF4-FFF2-40B4-BE49-F238E27FC236}">
                <a16:creationId xmlns:a16="http://schemas.microsoft.com/office/drawing/2014/main" id="{5EB369D1-F37A-4257-9D27-895D386AA0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3609" y="2219489"/>
            <a:ext cx="2627269" cy="1508121"/>
          </a:xfrm>
          <a:prstGeom prst="rect">
            <a:avLst/>
          </a:prstGeom>
        </p:spPr>
      </p:pic>
      <p:sp>
        <p:nvSpPr>
          <p:cNvPr id="5" name="Rectangle 4">
            <a:extLst>
              <a:ext uri="{FF2B5EF4-FFF2-40B4-BE49-F238E27FC236}">
                <a16:creationId xmlns:a16="http://schemas.microsoft.com/office/drawing/2014/main" id="{3B3B6882-0C03-4570-B808-2C4AE18EBD5F}"/>
              </a:ext>
            </a:extLst>
          </p:cNvPr>
          <p:cNvSpPr/>
          <p:nvPr/>
        </p:nvSpPr>
        <p:spPr>
          <a:xfrm>
            <a:off x="723243" y="2540793"/>
            <a:ext cx="1841281" cy="8882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SSE #185</a:t>
            </a:r>
          </a:p>
        </p:txBody>
      </p:sp>
      <p:pic>
        <p:nvPicPr>
          <p:cNvPr id="6" name="Picture 5" descr="A screenshot of a cell phone&#10;&#10;Description automatically generated">
            <a:extLst>
              <a:ext uri="{FF2B5EF4-FFF2-40B4-BE49-F238E27FC236}">
                <a16:creationId xmlns:a16="http://schemas.microsoft.com/office/drawing/2014/main" id="{8A886894-3BE2-694E-AE7F-9C0711CBDB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4226" y="129334"/>
            <a:ext cx="4805926" cy="6190593"/>
          </a:xfrm>
          <a:prstGeom prst="rect">
            <a:avLst/>
          </a:prstGeom>
        </p:spPr>
      </p:pic>
      <p:sp>
        <p:nvSpPr>
          <p:cNvPr id="8" name="TextBox 7">
            <a:extLst>
              <a:ext uri="{FF2B5EF4-FFF2-40B4-BE49-F238E27FC236}">
                <a16:creationId xmlns:a16="http://schemas.microsoft.com/office/drawing/2014/main" id="{2C5F9CD5-A5FF-475F-A35F-458208F27858}"/>
              </a:ext>
            </a:extLst>
          </p:cNvPr>
          <p:cNvSpPr txBox="1"/>
          <p:nvPr/>
        </p:nvSpPr>
        <p:spPr>
          <a:xfrm>
            <a:off x="5023945" y="6601708"/>
            <a:ext cx="7168055" cy="253916"/>
          </a:xfrm>
          <a:prstGeom prst="rect">
            <a:avLst/>
          </a:prstGeom>
          <a:noFill/>
        </p:spPr>
        <p:txBody>
          <a:bodyPr wrap="square" rtlCol="0">
            <a:spAutoFit/>
          </a:bodyPr>
          <a:lstStyle/>
          <a:p>
            <a:pPr algn="r"/>
            <a:r>
              <a:rPr lang="en-US" sz="1050">
                <a:solidFill>
                  <a:schemeClr val="bg1"/>
                </a:solidFill>
              </a:rPr>
              <a:t>Burke L. </a:t>
            </a:r>
            <a:r>
              <a:rPr lang="en-US" sz="1050" i="1">
                <a:solidFill>
                  <a:schemeClr val="bg1"/>
                </a:solidFill>
              </a:rPr>
              <a:t>Sports Science Exchange</a:t>
            </a:r>
            <a:r>
              <a:rPr lang="en-US" sz="1050">
                <a:solidFill>
                  <a:schemeClr val="bg1"/>
                </a:solidFill>
              </a:rPr>
              <a:t>.</a:t>
            </a:r>
            <a:r>
              <a:rPr lang="en-US" sz="1050" i="1">
                <a:solidFill>
                  <a:schemeClr val="bg1"/>
                </a:solidFill>
              </a:rPr>
              <a:t> </a:t>
            </a:r>
            <a:r>
              <a:rPr lang="en-US" sz="1050">
                <a:solidFill>
                  <a:schemeClr val="bg1"/>
                </a:solidFill>
              </a:rPr>
              <a:t>2018;29(185):1-6</a:t>
            </a:r>
          </a:p>
        </p:txBody>
      </p:sp>
      <p:cxnSp>
        <p:nvCxnSpPr>
          <p:cNvPr id="7" name="Straight Connector 6">
            <a:extLst>
              <a:ext uri="{FF2B5EF4-FFF2-40B4-BE49-F238E27FC236}">
                <a16:creationId xmlns:a16="http://schemas.microsoft.com/office/drawing/2014/main" id="{1433D8A8-A0A9-9B44-B39C-C0AA25E6D53C}"/>
              </a:ext>
            </a:extLst>
          </p:cNvPr>
          <p:cNvCxnSpPr/>
          <p:nvPr/>
        </p:nvCxnSpPr>
        <p:spPr>
          <a:xfrm>
            <a:off x="861848" y="1082566"/>
            <a:ext cx="400444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495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267AAE3-7C4F-44B0-B80B-15621E6DF7A6}"/>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l="-138"/>
          <a:stretch/>
        </p:blipFill>
        <p:spPr>
          <a:xfrm>
            <a:off x="6087548" y="0"/>
            <a:ext cx="6112903" cy="6502400"/>
          </a:xfrm>
        </p:spPr>
      </p:pic>
      <p:sp>
        <p:nvSpPr>
          <p:cNvPr id="3" name="Title 2">
            <a:extLst>
              <a:ext uri="{FF2B5EF4-FFF2-40B4-BE49-F238E27FC236}">
                <a16:creationId xmlns:a16="http://schemas.microsoft.com/office/drawing/2014/main" id="{D5FE35E9-8EAB-4805-BB25-181E02839F5A}"/>
              </a:ext>
            </a:extLst>
          </p:cNvPr>
          <p:cNvSpPr>
            <a:spLocks noGrp="1"/>
          </p:cNvSpPr>
          <p:nvPr>
            <p:ph type="title"/>
          </p:nvPr>
        </p:nvSpPr>
        <p:spPr/>
        <p:txBody>
          <a:bodyPr/>
          <a:lstStyle/>
          <a:p>
            <a:r>
              <a:rPr lang="en-US"/>
              <a:t>Exceeding micronutrient ULs</a:t>
            </a:r>
          </a:p>
        </p:txBody>
      </p:sp>
      <p:sp>
        <p:nvSpPr>
          <p:cNvPr id="4" name="Text Placeholder 3">
            <a:extLst>
              <a:ext uri="{FF2B5EF4-FFF2-40B4-BE49-F238E27FC236}">
                <a16:creationId xmlns:a16="http://schemas.microsoft.com/office/drawing/2014/main" id="{5472870E-5364-4573-B1A6-0A16B835F9FD}"/>
              </a:ext>
            </a:extLst>
          </p:cNvPr>
          <p:cNvSpPr>
            <a:spLocks noGrp="1"/>
          </p:cNvSpPr>
          <p:nvPr>
            <p:ph type="body" sz="quarter" idx="10"/>
          </p:nvPr>
        </p:nvSpPr>
        <p:spPr/>
        <p:txBody>
          <a:bodyPr vert="horz" lIns="91440" tIns="45720" rIns="91440" bIns="45720" rtlCol="0" anchor="t">
            <a:noAutofit/>
          </a:bodyPr>
          <a:lstStyle/>
          <a:p>
            <a:r>
              <a:rPr lang="en-US" sz="2400"/>
              <a:t>Tolerable Upper Limits (UL) are the highest </a:t>
            </a:r>
            <a:r>
              <a:rPr lang="en-US" sz="2400" b="1"/>
              <a:t>level</a:t>
            </a:r>
            <a:r>
              <a:rPr lang="en-US" sz="2400"/>
              <a:t> of nutrient </a:t>
            </a:r>
            <a:r>
              <a:rPr lang="en-US" sz="2400" b="1"/>
              <a:t>intake</a:t>
            </a:r>
            <a:r>
              <a:rPr lang="en-US" sz="2400"/>
              <a:t> that is likely to pose no risk of adverse health effects for almost all individuals in the general population. </a:t>
            </a:r>
          </a:p>
          <a:p>
            <a:endParaRPr lang="en-US" sz="2400"/>
          </a:p>
          <a:p>
            <a:r>
              <a:rPr lang="en-US" sz="2400"/>
              <a:t>As </a:t>
            </a:r>
            <a:r>
              <a:rPr lang="en-US" sz="2400" b="1"/>
              <a:t>intake</a:t>
            </a:r>
            <a:r>
              <a:rPr lang="en-US" sz="2400"/>
              <a:t> increases above the UL, the risk of adverse effects increases.</a:t>
            </a:r>
          </a:p>
        </p:txBody>
      </p:sp>
      <p:sp>
        <p:nvSpPr>
          <p:cNvPr id="6" name="TextBox 5">
            <a:extLst>
              <a:ext uri="{FF2B5EF4-FFF2-40B4-BE49-F238E27FC236}">
                <a16:creationId xmlns:a16="http://schemas.microsoft.com/office/drawing/2014/main" id="{BC2CDAF2-EFB5-45C0-82B7-1DD1854E3855}"/>
              </a:ext>
            </a:extLst>
          </p:cNvPr>
          <p:cNvSpPr txBox="1"/>
          <p:nvPr/>
        </p:nvSpPr>
        <p:spPr>
          <a:xfrm>
            <a:off x="0" y="6502400"/>
            <a:ext cx="121920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50">
                <a:solidFill>
                  <a:schemeClr val="bg1"/>
                </a:solidFill>
                <a:hlinkClick r:id="rId4">
                  <a:extLst>
                    <a:ext uri="{A12FA001-AC4F-418D-AE19-62706E023703}">
                      <ahyp:hlinkClr xmlns:ahyp="http://schemas.microsoft.com/office/drawing/2018/hyperlinkcolor" val="tx"/>
                    </a:ext>
                  </a:extLst>
                </a:hlinkClick>
              </a:rPr>
              <a:t>https://www.nal.usda.gov/fnic/dri-glossary#:~:text=Tolerable%20Upper%20Level%20Intake%20(UL,individuals%20in%20the%20general%20population.</a:t>
            </a:r>
            <a:endParaRPr lang="en-US" sz="1050">
              <a:solidFill>
                <a:schemeClr val="bg1"/>
              </a:solidFill>
            </a:endParaRPr>
          </a:p>
        </p:txBody>
      </p:sp>
      <p:cxnSp>
        <p:nvCxnSpPr>
          <p:cNvPr id="8" name="Straight Connector 7">
            <a:extLst>
              <a:ext uri="{FF2B5EF4-FFF2-40B4-BE49-F238E27FC236}">
                <a16:creationId xmlns:a16="http://schemas.microsoft.com/office/drawing/2014/main" id="{C25F3D1A-5F10-464E-ADDE-2AB7DEC630D6}"/>
              </a:ext>
            </a:extLst>
          </p:cNvPr>
          <p:cNvCxnSpPr>
            <a:cxnSpLocks/>
          </p:cNvCxnSpPr>
          <p:nvPr/>
        </p:nvCxnSpPr>
        <p:spPr>
          <a:xfrm>
            <a:off x="205541" y="1566043"/>
            <a:ext cx="37673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62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FE35E9-8EAB-4805-BB25-181E02839F5A}"/>
              </a:ext>
            </a:extLst>
          </p:cNvPr>
          <p:cNvSpPr>
            <a:spLocks noGrp="1"/>
          </p:cNvSpPr>
          <p:nvPr>
            <p:ph type="title"/>
          </p:nvPr>
        </p:nvSpPr>
        <p:spPr/>
        <p:txBody>
          <a:bodyPr/>
          <a:lstStyle/>
          <a:p>
            <a:r>
              <a:rPr lang="en-US"/>
              <a:t>Exceeding micronutrient ULs</a:t>
            </a:r>
          </a:p>
        </p:txBody>
      </p:sp>
      <p:sp>
        <p:nvSpPr>
          <p:cNvPr id="4" name="Text Placeholder 3">
            <a:extLst>
              <a:ext uri="{FF2B5EF4-FFF2-40B4-BE49-F238E27FC236}">
                <a16:creationId xmlns:a16="http://schemas.microsoft.com/office/drawing/2014/main" id="{5472870E-5364-4573-B1A6-0A16B835F9FD}"/>
              </a:ext>
            </a:extLst>
          </p:cNvPr>
          <p:cNvSpPr>
            <a:spLocks noGrp="1"/>
          </p:cNvSpPr>
          <p:nvPr>
            <p:ph type="body" sz="quarter" idx="10"/>
          </p:nvPr>
        </p:nvSpPr>
        <p:spPr/>
        <p:txBody>
          <a:bodyPr/>
          <a:lstStyle/>
          <a:p>
            <a:pPr marL="342900" indent="-342900">
              <a:buFont typeface="Arial" panose="020B0604020202020204" pitchFamily="34" charset="0"/>
              <a:buChar char="•"/>
            </a:pPr>
            <a:r>
              <a:rPr lang="en-US"/>
              <a:t>Excess intake of the water soluble vitamins is less of a concern because generally excess is excreted in the urine</a:t>
            </a:r>
          </a:p>
          <a:p>
            <a:pPr marL="342900" indent="-342900">
              <a:buFont typeface="Arial" panose="020B0604020202020204" pitchFamily="34" charset="0"/>
              <a:buChar char="•"/>
            </a:pPr>
            <a:r>
              <a:rPr lang="en-US"/>
              <a:t>In some instances, supplementation with certain water soluble vitamins can be toxic</a:t>
            </a:r>
          </a:p>
          <a:p>
            <a:pPr marL="342900" indent="-342900">
              <a:buFont typeface="Arial" panose="020B0604020202020204" pitchFamily="34" charset="0"/>
              <a:buChar char="•"/>
            </a:pPr>
            <a:r>
              <a:rPr lang="en-US"/>
              <a:t>Fat soluble vitamins as well as minerals are not as easily cleared by the body and can become toxic at high levels</a:t>
            </a:r>
          </a:p>
          <a:p>
            <a:pPr marL="342900" indent="-342900">
              <a:buFont typeface="Arial" panose="020B0604020202020204" pitchFamily="34" charset="0"/>
              <a:buChar char="•"/>
            </a:pPr>
            <a:r>
              <a:rPr lang="en-US"/>
              <a:t>Symptoms of toxicity include but are not limited to: changes to vision, bone and joint pain, skin changes, muscle weakness, diarrhea, increased risk of bleeding, skin flushing, heart arrythmias</a:t>
            </a:r>
          </a:p>
        </p:txBody>
      </p:sp>
      <p:graphicFrame>
        <p:nvGraphicFramePr>
          <p:cNvPr id="6" name="Table 5">
            <a:extLst>
              <a:ext uri="{FF2B5EF4-FFF2-40B4-BE49-F238E27FC236}">
                <a16:creationId xmlns:a16="http://schemas.microsoft.com/office/drawing/2014/main" id="{8833B4E5-302B-46A8-BBC9-970D8ABF805D}"/>
              </a:ext>
            </a:extLst>
          </p:cNvPr>
          <p:cNvGraphicFramePr>
            <a:graphicFrameLocks noGrp="1"/>
          </p:cNvGraphicFramePr>
          <p:nvPr>
            <p:extLst>
              <p:ext uri="{D42A27DB-BD31-4B8C-83A1-F6EECF244321}">
                <p14:modId xmlns:p14="http://schemas.microsoft.com/office/powerpoint/2010/main" val="3889727573"/>
              </p:ext>
            </p:extLst>
          </p:nvPr>
        </p:nvGraphicFramePr>
        <p:xfrm>
          <a:off x="6077339" y="0"/>
          <a:ext cx="6096000" cy="647544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82222086"/>
                    </a:ext>
                  </a:extLst>
                </a:gridCol>
                <a:gridCol w="3048000">
                  <a:extLst>
                    <a:ext uri="{9D8B030D-6E8A-4147-A177-3AD203B41FA5}">
                      <a16:colId xmlns:a16="http://schemas.microsoft.com/office/drawing/2014/main" val="3637313889"/>
                    </a:ext>
                  </a:extLst>
                </a:gridCol>
              </a:tblGrid>
              <a:tr h="1042027">
                <a:tc>
                  <a:txBody>
                    <a:bodyPr/>
                    <a:lstStyle/>
                    <a:p>
                      <a:pPr algn="ctr"/>
                      <a:r>
                        <a:rPr lang="en-US" sz="2400"/>
                        <a:t>Water-Soluble Vitamins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512E"/>
                    </a:solidFill>
                  </a:tcPr>
                </a:tc>
                <a:tc>
                  <a:txBody>
                    <a:bodyPr/>
                    <a:lstStyle/>
                    <a:p>
                      <a:pPr algn="ctr"/>
                      <a:r>
                        <a:rPr lang="en-US" sz="2400"/>
                        <a:t>Fat-Soluble Vitamins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512E"/>
                    </a:solidFill>
                  </a:tcPr>
                </a:tc>
                <a:extLst>
                  <a:ext uri="{0D108BD9-81ED-4DB2-BD59-A6C34878D82A}">
                    <a16:rowId xmlns:a16="http://schemas.microsoft.com/office/drawing/2014/main" val="2548202589"/>
                  </a:ext>
                </a:extLst>
              </a:tr>
              <a:tr h="603713">
                <a:tc>
                  <a:txBody>
                    <a:bodyPr/>
                    <a:lstStyle/>
                    <a:p>
                      <a:pPr algn="ctr"/>
                      <a:r>
                        <a:rPr lang="en-US" sz="2000"/>
                        <a:t>Vitamin C</a:t>
                      </a:r>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2000"/>
                        <a:t>Vitamin A</a:t>
                      </a:r>
                    </a:p>
                  </a:txBody>
                  <a:tcPr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101412028"/>
                  </a:ext>
                </a:extLst>
              </a:tr>
              <a:tr h="603713">
                <a:tc>
                  <a:txBody>
                    <a:bodyPr/>
                    <a:lstStyle/>
                    <a:p>
                      <a:pPr algn="ctr"/>
                      <a:r>
                        <a:rPr lang="en-US" sz="2000"/>
                        <a:t>Thiamin (B1)</a:t>
                      </a:r>
                    </a:p>
                  </a:txBody>
                  <a:tcPr anchor="ctr">
                    <a:solidFill>
                      <a:schemeClr val="bg1">
                        <a:lumMod val="95000"/>
                      </a:schemeClr>
                    </a:solidFill>
                  </a:tcPr>
                </a:tc>
                <a:tc>
                  <a:txBody>
                    <a:bodyPr/>
                    <a:lstStyle/>
                    <a:p>
                      <a:pPr algn="ctr"/>
                      <a:r>
                        <a:rPr lang="en-US" sz="2000"/>
                        <a:t>Vitamin D</a:t>
                      </a:r>
                    </a:p>
                  </a:txBody>
                  <a:tcPr anchor="ctr">
                    <a:solidFill>
                      <a:schemeClr val="bg1">
                        <a:lumMod val="95000"/>
                      </a:schemeClr>
                    </a:solidFill>
                  </a:tcPr>
                </a:tc>
                <a:extLst>
                  <a:ext uri="{0D108BD9-81ED-4DB2-BD59-A6C34878D82A}">
                    <a16:rowId xmlns:a16="http://schemas.microsoft.com/office/drawing/2014/main" val="3240101965"/>
                  </a:ext>
                </a:extLst>
              </a:tr>
              <a:tr h="603713">
                <a:tc>
                  <a:txBody>
                    <a:bodyPr/>
                    <a:lstStyle/>
                    <a:p>
                      <a:pPr algn="ctr"/>
                      <a:r>
                        <a:rPr lang="en-US" sz="2000"/>
                        <a:t>Riboflavin (B2)</a:t>
                      </a:r>
                    </a:p>
                  </a:txBody>
                  <a:tcPr anchor="ctr">
                    <a:solidFill>
                      <a:schemeClr val="bg1">
                        <a:lumMod val="85000"/>
                      </a:schemeClr>
                    </a:solidFill>
                  </a:tcPr>
                </a:tc>
                <a:tc>
                  <a:txBody>
                    <a:bodyPr/>
                    <a:lstStyle/>
                    <a:p>
                      <a:pPr algn="ctr"/>
                      <a:r>
                        <a:rPr lang="en-US" sz="2000"/>
                        <a:t>Vitamin E</a:t>
                      </a:r>
                    </a:p>
                  </a:txBody>
                  <a:tcPr anchor="ctr">
                    <a:solidFill>
                      <a:schemeClr val="bg1">
                        <a:lumMod val="85000"/>
                      </a:schemeClr>
                    </a:solidFill>
                  </a:tcPr>
                </a:tc>
                <a:extLst>
                  <a:ext uri="{0D108BD9-81ED-4DB2-BD59-A6C34878D82A}">
                    <a16:rowId xmlns:a16="http://schemas.microsoft.com/office/drawing/2014/main" val="2104280429"/>
                  </a:ext>
                </a:extLst>
              </a:tr>
              <a:tr h="603713">
                <a:tc>
                  <a:txBody>
                    <a:bodyPr/>
                    <a:lstStyle/>
                    <a:p>
                      <a:pPr algn="ctr"/>
                      <a:r>
                        <a:rPr lang="en-US" sz="2000"/>
                        <a:t>Niacin (B3)</a:t>
                      </a:r>
                    </a:p>
                  </a:txBody>
                  <a:tcPr anchor="ctr">
                    <a:solidFill>
                      <a:schemeClr val="bg1">
                        <a:lumMod val="95000"/>
                      </a:schemeClr>
                    </a:solidFill>
                  </a:tcPr>
                </a:tc>
                <a:tc>
                  <a:txBody>
                    <a:bodyPr/>
                    <a:lstStyle/>
                    <a:p>
                      <a:pPr algn="ctr"/>
                      <a:r>
                        <a:rPr lang="en-US" sz="2000"/>
                        <a:t>Vitamin K</a:t>
                      </a:r>
                    </a:p>
                  </a:txBody>
                  <a:tcPr anchor="ctr">
                    <a:solidFill>
                      <a:schemeClr val="bg1">
                        <a:lumMod val="95000"/>
                      </a:schemeClr>
                    </a:solidFill>
                  </a:tcPr>
                </a:tc>
                <a:extLst>
                  <a:ext uri="{0D108BD9-81ED-4DB2-BD59-A6C34878D82A}">
                    <a16:rowId xmlns:a16="http://schemas.microsoft.com/office/drawing/2014/main" val="1891807318"/>
                  </a:ext>
                </a:extLst>
              </a:tr>
              <a:tr h="603713">
                <a:tc>
                  <a:txBody>
                    <a:bodyPr/>
                    <a:lstStyle/>
                    <a:p>
                      <a:pPr algn="ctr"/>
                      <a:r>
                        <a:rPr lang="en-US" sz="2000"/>
                        <a:t>Pantothenic Acid (B5)</a:t>
                      </a:r>
                    </a:p>
                  </a:txBody>
                  <a:tcPr anchor="ctr">
                    <a:solidFill>
                      <a:schemeClr val="bg1">
                        <a:lumMod val="85000"/>
                      </a:schemeClr>
                    </a:solidFill>
                  </a:tcPr>
                </a:tc>
                <a:tc>
                  <a:txBody>
                    <a:bodyPr/>
                    <a:lstStyle/>
                    <a:p>
                      <a:pPr algn="ctr"/>
                      <a:endParaRPr lang="en-US" sz="2000"/>
                    </a:p>
                  </a:txBody>
                  <a:tcPr anchor="ctr">
                    <a:solidFill>
                      <a:schemeClr val="bg1">
                        <a:lumMod val="85000"/>
                      </a:schemeClr>
                    </a:solidFill>
                  </a:tcPr>
                </a:tc>
                <a:extLst>
                  <a:ext uri="{0D108BD9-81ED-4DB2-BD59-A6C34878D82A}">
                    <a16:rowId xmlns:a16="http://schemas.microsoft.com/office/drawing/2014/main" val="3905212319"/>
                  </a:ext>
                </a:extLst>
              </a:tr>
              <a:tr h="603713">
                <a:tc>
                  <a:txBody>
                    <a:bodyPr/>
                    <a:lstStyle/>
                    <a:p>
                      <a:pPr algn="ctr"/>
                      <a:r>
                        <a:rPr lang="en-US" sz="2000"/>
                        <a:t>Vitamin B6</a:t>
                      </a:r>
                    </a:p>
                  </a:txBody>
                  <a:tcPr anchor="ctr">
                    <a:solidFill>
                      <a:schemeClr val="bg1">
                        <a:lumMod val="95000"/>
                      </a:schemeClr>
                    </a:solidFill>
                  </a:tcPr>
                </a:tc>
                <a:tc>
                  <a:txBody>
                    <a:bodyPr/>
                    <a:lstStyle/>
                    <a:p>
                      <a:pPr algn="ctr"/>
                      <a:endParaRPr lang="en-US" sz="2000"/>
                    </a:p>
                  </a:txBody>
                  <a:tcPr anchor="ctr">
                    <a:solidFill>
                      <a:schemeClr val="bg1">
                        <a:lumMod val="95000"/>
                      </a:schemeClr>
                    </a:solidFill>
                  </a:tcPr>
                </a:tc>
                <a:extLst>
                  <a:ext uri="{0D108BD9-81ED-4DB2-BD59-A6C34878D82A}">
                    <a16:rowId xmlns:a16="http://schemas.microsoft.com/office/drawing/2014/main" val="2319861588"/>
                  </a:ext>
                </a:extLst>
              </a:tr>
              <a:tr h="603713">
                <a:tc>
                  <a:txBody>
                    <a:bodyPr/>
                    <a:lstStyle/>
                    <a:p>
                      <a:pPr algn="ctr"/>
                      <a:r>
                        <a:rPr lang="en-US" sz="2000"/>
                        <a:t>Biotin</a:t>
                      </a:r>
                    </a:p>
                  </a:txBody>
                  <a:tcPr anchor="ctr">
                    <a:solidFill>
                      <a:schemeClr val="bg1">
                        <a:lumMod val="85000"/>
                      </a:schemeClr>
                    </a:solidFill>
                  </a:tcPr>
                </a:tc>
                <a:tc>
                  <a:txBody>
                    <a:bodyPr/>
                    <a:lstStyle/>
                    <a:p>
                      <a:pPr algn="ctr"/>
                      <a:endParaRPr lang="en-US" sz="2000"/>
                    </a:p>
                  </a:txBody>
                  <a:tcPr anchor="ctr">
                    <a:solidFill>
                      <a:schemeClr val="bg1">
                        <a:lumMod val="85000"/>
                      </a:schemeClr>
                    </a:solidFill>
                  </a:tcPr>
                </a:tc>
                <a:extLst>
                  <a:ext uri="{0D108BD9-81ED-4DB2-BD59-A6C34878D82A}">
                    <a16:rowId xmlns:a16="http://schemas.microsoft.com/office/drawing/2014/main" val="2156197431"/>
                  </a:ext>
                </a:extLst>
              </a:tr>
              <a:tr h="603713">
                <a:tc>
                  <a:txBody>
                    <a:bodyPr/>
                    <a:lstStyle/>
                    <a:p>
                      <a:pPr algn="ctr"/>
                      <a:r>
                        <a:rPr lang="en-US" sz="2000"/>
                        <a:t>Vitamin B12</a:t>
                      </a:r>
                    </a:p>
                  </a:txBody>
                  <a:tcPr anchor="ctr">
                    <a:solidFill>
                      <a:schemeClr val="bg1">
                        <a:lumMod val="95000"/>
                      </a:schemeClr>
                    </a:solidFill>
                  </a:tcPr>
                </a:tc>
                <a:tc>
                  <a:txBody>
                    <a:bodyPr/>
                    <a:lstStyle/>
                    <a:p>
                      <a:pPr algn="ctr"/>
                      <a:endParaRPr lang="en-US" sz="2000"/>
                    </a:p>
                  </a:txBody>
                  <a:tcPr anchor="ctr">
                    <a:solidFill>
                      <a:schemeClr val="bg1">
                        <a:lumMod val="95000"/>
                      </a:schemeClr>
                    </a:solidFill>
                  </a:tcPr>
                </a:tc>
                <a:extLst>
                  <a:ext uri="{0D108BD9-81ED-4DB2-BD59-A6C34878D82A}">
                    <a16:rowId xmlns:a16="http://schemas.microsoft.com/office/drawing/2014/main" val="3670931384"/>
                  </a:ext>
                </a:extLst>
              </a:tr>
              <a:tr h="603713">
                <a:tc>
                  <a:txBody>
                    <a:bodyPr/>
                    <a:lstStyle/>
                    <a:p>
                      <a:pPr algn="ctr"/>
                      <a:r>
                        <a:rPr lang="en-US" sz="2000"/>
                        <a:t>Folic Acid</a:t>
                      </a:r>
                    </a:p>
                  </a:txBody>
                  <a:tcPr anchor="ctr">
                    <a:solidFill>
                      <a:schemeClr val="bg1">
                        <a:lumMod val="85000"/>
                      </a:schemeClr>
                    </a:solidFill>
                  </a:tcPr>
                </a:tc>
                <a:tc>
                  <a:txBody>
                    <a:bodyPr/>
                    <a:lstStyle/>
                    <a:p>
                      <a:pPr algn="ctr"/>
                      <a:endParaRPr lang="en-US" sz="2000"/>
                    </a:p>
                  </a:txBody>
                  <a:tcPr anchor="ctr">
                    <a:solidFill>
                      <a:schemeClr val="bg1">
                        <a:lumMod val="85000"/>
                      </a:schemeClr>
                    </a:solidFill>
                  </a:tcPr>
                </a:tc>
                <a:extLst>
                  <a:ext uri="{0D108BD9-81ED-4DB2-BD59-A6C34878D82A}">
                    <a16:rowId xmlns:a16="http://schemas.microsoft.com/office/drawing/2014/main" val="1274507162"/>
                  </a:ext>
                </a:extLst>
              </a:tr>
            </a:tbl>
          </a:graphicData>
        </a:graphic>
      </p:graphicFrame>
      <p:cxnSp>
        <p:nvCxnSpPr>
          <p:cNvPr id="7" name="Straight Connector 6">
            <a:extLst>
              <a:ext uri="{FF2B5EF4-FFF2-40B4-BE49-F238E27FC236}">
                <a16:creationId xmlns:a16="http://schemas.microsoft.com/office/drawing/2014/main" id="{E4F22306-5F68-074E-961F-9429B8F621B1}"/>
              </a:ext>
            </a:extLst>
          </p:cNvPr>
          <p:cNvCxnSpPr>
            <a:cxnSpLocks/>
          </p:cNvCxnSpPr>
          <p:nvPr/>
        </p:nvCxnSpPr>
        <p:spPr>
          <a:xfrm>
            <a:off x="205541" y="1566043"/>
            <a:ext cx="37673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77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24F31-946D-4813-8428-96FCD05C9A57}"/>
              </a:ext>
            </a:extLst>
          </p:cNvPr>
          <p:cNvSpPr>
            <a:spLocks noGrp="1"/>
          </p:cNvSpPr>
          <p:nvPr>
            <p:ph type="title"/>
          </p:nvPr>
        </p:nvSpPr>
        <p:spPr/>
        <p:txBody>
          <a:bodyPr/>
          <a:lstStyle/>
          <a:p>
            <a:r>
              <a:rPr lang="en-US"/>
              <a:t>2019 FDA Commissioner statement</a:t>
            </a:r>
          </a:p>
        </p:txBody>
      </p:sp>
      <p:sp>
        <p:nvSpPr>
          <p:cNvPr id="4" name="Text Placeholder 3">
            <a:extLst>
              <a:ext uri="{FF2B5EF4-FFF2-40B4-BE49-F238E27FC236}">
                <a16:creationId xmlns:a16="http://schemas.microsoft.com/office/drawing/2014/main" id="{D98E7AAB-5B98-46B5-8015-EE0DA8957D86}"/>
              </a:ext>
            </a:extLst>
          </p:cNvPr>
          <p:cNvSpPr>
            <a:spLocks noGrp="1"/>
          </p:cNvSpPr>
          <p:nvPr>
            <p:ph type="body" sz="quarter" idx="10"/>
          </p:nvPr>
        </p:nvSpPr>
        <p:spPr/>
        <p:txBody>
          <a:bodyPr/>
          <a:lstStyle/>
          <a:p>
            <a:pPr marL="342900" indent="-342900">
              <a:buFont typeface="Arial" panose="020B0604020202020204" pitchFamily="34" charset="0"/>
              <a:buChar char="•"/>
            </a:pPr>
            <a:r>
              <a:rPr lang="en-US" sz="2400"/>
              <a:t>Communicate more quickly when unlawful or potentially dangerous products are marketed as dietary supplements </a:t>
            </a:r>
          </a:p>
          <a:p>
            <a:pPr marL="342900" indent="-342900">
              <a:buFont typeface="Arial" panose="020B0604020202020204" pitchFamily="34" charset="0"/>
              <a:buChar char="•"/>
            </a:pPr>
            <a:r>
              <a:rPr lang="en-US" sz="2400"/>
              <a:t>Balance Safety and Innovation in the regulatory framework</a:t>
            </a:r>
          </a:p>
          <a:p>
            <a:pPr marL="342900" indent="-342900">
              <a:buFont typeface="Arial" panose="020B0604020202020204" pitchFamily="34" charset="0"/>
              <a:buChar char="•"/>
            </a:pPr>
            <a:r>
              <a:rPr lang="en-US" sz="2400"/>
              <a:t>Work closely with industry partners to protect public health and safety and support evaluation of new products</a:t>
            </a:r>
          </a:p>
          <a:p>
            <a:pPr marL="342900" indent="-342900">
              <a:buFont typeface="Arial" panose="020B0604020202020204" pitchFamily="34" charset="0"/>
              <a:buChar char="•"/>
            </a:pPr>
            <a:r>
              <a:rPr lang="en-US" sz="2400"/>
              <a:t>Take action to protect public health and develop new enforcement strategies </a:t>
            </a:r>
          </a:p>
          <a:p>
            <a:pPr marL="342900" indent="-342900">
              <a:buFont typeface="Arial" panose="020B0604020202020204" pitchFamily="34" charset="0"/>
              <a:buChar char="•"/>
            </a:pPr>
            <a:r>
              <a:rPr lang="en-US" sz="2400"/>
              <a:t>Engage in public dialogue around additional steps to modernize DSHEA are necessary</a:t>
            </a:r>
          </a:p>
          <a:p>
            <a:endParaRPr lang="en-US"/>
          </a:p>
        </p:txBody>
      </p:sp>
      <p:sp>
        <p:nvSpPr>
          <p:cNvPr id="5" name="Rectangle 4">
            <a:extLst>
              <a:ext uri="{FF2B5EF4-FFF2-40B4-BE49-F238E27FC236}">
                <a16:creationId xmlns:a16="http://schemas.microsoft.com/office/drawing/2014/main" id="{076520B0-AA1D-46A4-998A-87F0A73F64E9}"/>
              </a:ext>
            </a:extLst>
          </p:cNvPr>
          <p:cNvSpPr/>
          <p:nvPr/>
        </p:nvSpPr>
        <p:spPr>
          <a:xfrm>
            <a:off x="1303283" y="6519601"/>
            <a:ext cx="10888717" cy="253916"/>
          </a:xfrm>
          <a:prstGeom prst="rect">
            <a:avLst/>
          </a:prstGeom>
        </p:spPr>
        <p:txBody>
          <a:bodyPr wrap="square">
            <a:spAutoFit/>
          </a:bodyPr>
          <a:lstStyle/>
          <a:p>
            <a:pPr algn="r"/>
            <a:r>
              <a:rPr lang="en-US" sz="1050">
                <a:solidFill>
                  <a:schemeClr val="bg1"/>
                </a:solidFill>
                <a:hlinkClick r:id="rId3">
                  <a:extLst>
                    <a:ext uri="{A12FA001-AC4F-418D-AE19-62706E023703}">
                      <ahyp:hlinkClr xmlns:ahyp="http://schemas.microsoft.com/office/drawing/2018/hyperlinkcolor" val="tx"/>
                    </a:ext>
                  </a:extLst>
                </a:hlinkClick>
              </a:rPr>
              <a:t>https://www.fda.gov/news-events/press-announcements/statement-fda-commissioner-scott-gottlieb-md-agencys-new-efforts-strengthen-regulation-dietary</a:t>
            </a:r>
            <a:endParaRPr lang="en-US" sz="1050">
              <a:solidFill>
                <a:schemeClr val="bg1"/>
              </a:solidFill>
            </a:endParaRPr>
          </a:p>
        </p:txBody>
      </p:sp>
      <p:cxnSp>
        <p:nvCxnSpPr>
          <p:cNvPr id="6" name="Straight Connector 5">
            <a:extLst>
              <a:ext uri="{FF2B5EF4-FFF2-40B4-BE49-F238E27FC236}">
                <a16:creationId xmlns:a16="http://schemas.microsoft.com/office/drawing/2014/main" id="{A520012C-1EA6-9B43-B134-CB2A21426577}"/>
              </a:ext>
            </a:extLst>
          </p:cNvPr>
          <p:cNvCxnSpPr>
            <a:cxnSpLocks/>
          </p:cNvCxnSpPr>
          <p:nvPr/>
        </p:nvCxnSpPr>
        <p:spPr>
          <a:xfrm>
            <a:off x="861847" y="1177724"/>
            <a:ext cx="768306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49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a:t>WHICH SUBSTANCES ARE BANNED?</a:t>
            </a:r>
          </a:p>
        </p:txBody>
      </p:sp>
    </p:spTree>
    <p:extLst>
      <p:ext uri="{BB962C8B-B14F-4D97-AF65-F5344CB8AC3E}">
        <p14:creationId xmlns:p14="http://schemas.microsoft.com/office/powerpoint/2010/main" val="366072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3DA01-8DAE-46EC-AE50-070C4E2981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6816" y="288081"/>
            <a:ext cx="9042717" cy="6112719"/>
          </a:xfrm>
          <a:prstGeom prst="rect">
            <a:avLst/>
          </a:prstGeom>
        </p:spPr>
      </p:pic>
      <p:sp>
        <p:nvSpPr>
          <p:cNvPr id="3" name="Rectangle 2">
            <a:extLst>
              <a:ext uri="{FF2B5EF4-FFF2-40B4-BE49-F238E27FC236}">
                <a16:creationId xmlns:a16="http://schemas.microsoft.com/office/drawing/2014/main" id="{C6A63ADA-2D31-4673-A9C2-992B95C477AF}"/>
              </a:ext>
            </a:extLst>
          </p:cNvPr>
          <p:cNvSpPr/>
          <p:nvPr/>
        </p:nvSpPr>
        <p:spPr>
          <a:xfrm>
            <a:off x="3638550" y="6496735"/>
            <a:ext cx="8515350" cy="369332"/>
          </a:xfrm>
          <a:prstGeom prst="rect">
            <a:avLst/>
          </a:prstGeom>
        </p:spPr>
        <p:txBody>
          <a:bodyPr wrap="square">
            <a:spAutoFit/>
          </a:bodyPr>
          <a:lstStyle/>
          <a:p>
            <a:pPr algn="r"/>
            <a:r>
              <a:rPr lang="en-US">
                <a:hlinkClick r:id="rId4"/>
              </a:rPr>
              <a:t>https://www.wada-ama.org/en/content/what-is-prohibited</a:t>
            </a:r>
            <a:endParaRPr lang="en-US"/>
          </a:p>
        </p:txBody>
      </p:sp>
    </p:spTree>
    <p:extLst>
      <p:ext uri="{BB962C8B-B14F-4D97-AF65-F5344CB8AC3E}">
        <p14:creationId xmlns:p14="http://schemas.microsoft.com/office/powerpoint/2010/main" val="1127762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216-51C1-4AC6-ACD0-7D658500FE68}"/>
              </a:ext>
            </a:extLst>
          </p:cNvPr>
          <p:cNvSpPr>
            <a:spLocks noGrp="1"/>
          </p:cNvSpPr>
          <p:nvPr>
            <p:ph type="title"/>
          </p:nvPr>
        </p:nvSpPr>
        <p:spPr/>
        <p:txBody>
          <a:bodyPr/>
          <a:lstStyle/>
          <a:p>
            <a:r>
              <a:rPr lang="en-US"/>
              <a:t>WADA Prohibited at all times</a:t>
            </a:r>
          </a:p>
        </p:txBody>
      </p:sp>
      <p:sp>
        <p:nvSpPr>
          <p:cNvPr id="3" name="Text Placeholder 2">
            <a:extLst>
              <a:ext uri="{FF2B5EF4-FFF2-40B4-BE49-F238E27FC236}">
                <a16:creationId xmlns:a16="http://schemas.microsoft.com/office/drawing/2014/main" id="{AE503404-AFDA-4CA0-965D-B21692F5E9B8}"/>
              </a:ext>
            </a:extLst>
          </p:cNvPr>
          <p:cNvSpPr>
            <a:spLocks noGrp="1"/>
          </p:cNvSpPr>
          <p:nvPr>
            <p:ph type="body" sz="quarter" idx="10"/>
          </p:nvPr>
        </p:nvSpPr>
        <p:spPr>
          <a:xfrm>
            <a:off x="843127" y="1371222"/>
            <a:ext cx="5031928" cy="3968221"/>
          </a:xfrm>
        </p:spPr>
        <p:txBody>
          <a:bodyPr/>
          <a:lstStyle/>
          <a:p>
            <a:pPr marL="342900" indent="-342900">
              <a:buFont typeface="Arial" panose="020B0604020202020204" pitchFamily="34" charset="0"/>
              <a:buChar char="•"/>
            </a:pPr>
            <a:r>
              <a:rPr lang="en-US" sz="2200" b="1"/>
              <a:t>Anabolic Agents</a:t>
            </a:r>
          </a:p>
          <a:p>
            <a:pPr marL="1028700" lvl="1" indent="-342900">
              <a:buFont typeface="Arial" panose="020B0604020202020204" pitchFamily="34" charset="0"/>
              <a:buChar char="•"/>
            </a:pPr>
            <a:r>
              <a:rPr lang="en-US" sz="2000"/>
              <a:t>Anabolic androgenic steroids</a:t>
            </a:r>
          </a:p>
          <a:p>
            <a:pPr marL="1028700" lvl="1" indent="-342900">
              <a:buFont typeface="Arial" panose="020B0604020202020204" pitchFamily="34" charset="0"/>
              <a:buChar char="•"/>
            </a:pPr>
            <a:r>
              <a:rPr lang="en-US" sz="2000"/>
              <a:t>Other anabolic agents</a:t>
            </a:r>
          </a:p>
          <a:p>
            <a:pPr marL="342900" indent="-342900">
              <a:buFont typeface="Arial" panose="020B0604020202020204" pitchFamily="34" charset="0"/>
              <a:buChar char="•"/>
            </a:pPr>
            <a:r>
              <a:rPr lang="en-US" sz="2200" b="1"/>
              <a:t>Peptide hormones, growth factors, related substances or mimetics</a:t>
            </a:r>
          </a:p>
          <a:p>
            <a:pPr marL="1028700" lvl="1" indent="-342900">
              <a:buFont typeface="Arial" panose="020B0604020202020204" pitchFamily="34" charset="0"/>
              <a:buChar char="•"/>
            </a:pPr>
            <a:r>
              <a:rPr lang="en-US" sz="2000" err="1"/>
              <a:t>Erythropoietins</a:t>
            </a:r>
            <a:r>
              <a:rPr lang="en-US" sz="2000"/>
              <a:t> (EPO) &amp; agents affecting erythropoiesis</a:t>
            </a:r>
          </a:p>
          <a:p>
            <a:pPr marL="1028700" lvl="1" indent="-342900">
              <a:buFont typeface="Arial" panose="020B0604020202020204" pitchFamily="34" charset="0"/>
              <a:buChar char="•"/>
            </a:pPr>
            <a:r>
              <a:rPr lang="en-US" sz="2000"/>
              <a:t>Peptide hormones &amp; releasing factors</a:t>
            </a:r>
          </a:p>
          <a:p>
            <a:pPr marL="1028700" lvl="1" indent="-342900">
              <a:buFont typeface="Arial" panose="020B0604020202020204" pitchFamily="34" charset="0"/>
              <a:buChar char="•"/>
            </a:pPr>
            <a:r>
              <a:rPr lang="en-US" sz="2000"/>
              <a:t>Growth factors &amp; growth factor modulators</a:t>
            </a:r>
          </a:p>
          <a:p>
            <a:pPr marL="1028700" lvl="1" indent="-342900">
              <a:buFont typeface="Arial" panose="020B0604020202020204" pitchFamily="34" charset="0"/>
              <a:buChar char="•"/>
            </a:pPr>
            <a:endParaRPr lang="en-US" sz="1800"/>
          </a:p>
          <a:p>
            <a:endParaRPr lang="en-US"/>
          </a:p>
          <a:p>
            <a:endParaRPr lang="en-US"/>
          </a:p>
        </p:txBody>
      </p:sp>
      <p:sp>
        <p:nvSpPr>
          <p:cNvPr id="4" name="Text Placeholder 3">
            <a:extLst>
              <a:ext uri="{FF2B5EF4-FFF2-40B4-BE49-F238E27FC236}">
                <a16:creationId xmlns:a16="http://schemas.microsoft.com/office/drawing/2014/main" id="{CF98EB0E-983C-411A-A243-2136634FF185}"/>
              </a:ext>
            </a:extLst>
          </p:cNvPr>
          <p:cNvSpPr>
            <a:spLocks noGrp="1"/>
          </p:cNvSpPr>
          <p:nvPr>
            <p:ph type="body" sz="quarter" idx="11"/>
          </p:nvPr>
        </p:nvSpPr>
        <p:spPr>
          <a:xfrm>
            <a:off x="6316429" y="1371222"/>
            <a:ext cx="5031930" cy="3968221"/>
          </a:xfrm>
        </p:spPr>
        <p:txBody>
          <a:bodyPr/>
          <a:lstStyle/>
          <a:p>
            <a:pPr marL="342900" indent="-342900">
              <a:buFont typeface="Arial" panose="020B0604020202020204" pitchFamily="34" charset="0"/>
              <a:buChar char="•"/>
            </a:pPr>
            <a:r>
              <a:rPr lang="en-US" sz="2200" b="1"/>
              <a:t>Beta-2 agonists</a:t>
            </a:r>
          </a:p>
          <a:p>
            <a:pPr marL="342900" indent="-342900">
              <a:buFont typeface="Arial" panose="020B0604020202020204" pitchFamily="34" charset="0"/>
              <a:buChar char="•"/>
            </a:pPr>
            <a:r>
              <a:rPr lang="en-US" sz="2200" b="1"/>
              <a:t>Hormone and metabolic modulators</a:t>
            </a:r>
            <a:r>
              <a:rPr lang="en-US" sz="2200"/>
              <a:t>	</a:t>
            </a:r>
          </a:p>
          <a:p>
            <a:pPr marL="1028700" lvl="1" indent="-342900">
              <a:buFont typeface="Arial" panose="020B0604020202020204" pitchFamily="34" charset="0"/>
              <a:buChar char="•"/>
            </a:pPr>
            <a:r>
              <a:rPr lang="en-US" sz="2000"/>
              <a:t>Aromatase inhibitors</a:t>
            </a:r>
          </a:p>
          <a:p>
            <a:pPr marL="1028700" lvl="1" indent="-342900">
              <a:buFont typeface="Arial" panose="020B0604020202020204" pitchFamily="34" charset="0"/>
              <a:buChar char="•"/>
            </a:pPr>
            <a:r>
              <a:rPr lang="en-US" sz="2000"/>
              <a:t>Selective estrogen receptor modulators</a:t>
            </a:r>
          </a:p>
          <a:p>
            <a:pPr marL="1028700" lvl="1" indent="-342900">
              <a:buFont typeface="Arial" panose="020B0604020202020204" pitchFamily="34" charset="0"/>
              <a:buChar char="•"/>
            </a:pPr>
            <a:r>
              <a:rPr lang="en-US" sz="2000"/>
              <a:t>Anti-estrogenic </a:t>
            </a:r>
            <a:r>
              <a:rPr lang="en-US" sz="2000" err="1"/>
              <a:t>subtances</a:t>
            </a:r>
            <a:endParaRPr lang="en-US" sz="2000"/>
          </a:p>
          <a:p>
            <a:pPr marL="1028700" lvl="1" indent="-342900">
              <a:buFont typeface="Arial" panose="020B0604020202020204" pitchFamily="34" charset="0"/>
              <a:buChar char="•"/>
            </a:pPr>
            <a:r>
              <a:rPr lang="en-US" sz="2000"/>
              <a:t>Agents preventing activin receptor IIB activation</a:t>
            </a:r>
          </a:p>
          <a:p>
            <a:pPr marL="1028700" lvl="1" indent="-342900">
              <a:buFont typeface="Arial" panose="020B0604020202020204" pitchFamily="34" charset="0"/>
              <a:buChar char="•"/>
            </a:pPr>
            <a:r>
              <a:rPr lang="en-US" sz="2000"/>
              <a:t>Metabolic modulators</a:t>
            </a:r>
          </a:p>
          <a:p>
            <a:pPr marL="342900" indent="-342900">
              <a:buFont typeface="Arial" panose="020B0604020202020204" pitchFamily="34" charset="0"/>
              <a:buChar char="•"/>
            </a:pPr>
            <a:r>
              <a:rPr lang="en-US" sz="2200" b="1"/>
              <a:t>Diuretics or masking agents</a:t>
            </a:r>
          </a:p>
          <a:p>
            <a:pPr marL="342900" indent="-342900">
              <a:buFont typeface="Arial" panose="020B0604020202020204" pitchFamily="34" charset="0"/>
              <a:buChar char="•"/>
            </a:pPr>
            <a:endParaRPr lang="en-US"/>
          </a:p>
        </p:txBody>
      </p:sp>
      <p:sp>
        <p:nvSpPr>
          <p:cNvPr id="7" name="Rectangle 6">
            <a:extLst>
              <a:ext uri="{FF2B5EF4-FFF2-40B4-BE49-F238E27FC236}">
                <a16:creationId xmlns:a16="http://schemas.microsoft.com/office/drawing/2014/main" id="{38D6C7D5-9474-4D87-BDDC-22E1595303DE}"/>
              </a:ext>
            </a:extLst>
          </p:cNvPr>
          <p:cNvSpPr/>
          <p:nvPr/>
        </p:nvSpPr>
        <p:spPr>
          <a:xfrm>
            <a:off x="4248150" y="6596390"/>
            <a:ext cx="7943850" cy="261610"/>
          </a:xfrm>
          <a:prstGeom prst="rect">
            <a:avLst/>
          </a:prstGeom>
        </p:spPr>
        <p:txBody>
          <a:bodyPr wrap="square">
            <a:spAutoFit/>
          </a:bodyPr>
          <a:lstStyle/>
          <a:p>
            <a:pPr algn="r"/>
            <a:r>
              <a:rPr lang="en-US" sz="1050">
                <a:solidFill>
                  <a:schemeClr val="bg1"/>
                </a:solidFill>
                <a:hlinkClick r:id="rId3">
                  <a:extLst>
                    <a:ext uri="{A12FA001-AC4F-418D-AE19-62706E023703}">
                      <ahyp:hlinkClr xmlns:ahyp="http://schemas.microsoft.com/office/drawing/2018/hyperlinkcolor" val="tx"/>
                    </a:ext>
                  </a:extLst>
                </a:hlinkClick>
              </a:rPr>
              <a:t>https://www.wada-ama.org/en/content/what-is-prohibited/prohibited-at-all-times/diuretics-and-masking-agents</a:t>
            </a:r>
            <a:endParaRPr lang="en-US" sz="1050">
              <a:solidFill>
                <a:schemeClr val="bg1"/>
              </a:solidFill>
            </a:endParaRPr>
          </a:p>
        </p:txBody>
      </p:sp>
      <p:cxnSp>
        <p:nvCxnSpPr>
          <p:cNvPr id="6" name="Straight Connector 5">
            <a:extLst>
              <a:ext uri="{FF2B5EF4-FFF2-40B4-BE49-F238E27FC236}">
                <a16:creationId xmlns:a16="http://schemas.microsoft.com/office/drawing/2014/main" id="{73523C8C-9AA3-104A-9D48-BA238A8D7392}"/>
              </a:ext>
            </a:extLst>
          </p:cNvPr>
          <p:cNvCxnSpPr>
            <a:cxnSpLocks/>
          </p:cNvCxnSpPr>
          <p:nvPr/>
        </p:nvCxnSpPr>
        <p:spPr>
          <a:xfrm>
            <a:off x="861848" y="1103588"/>
            <a:ext cx="641131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61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8E5C-4B59-4C95-BF16-E7EB68C2E58B}"/>
              </a:ext>
            </a:extLst>
          </p:cNvPr>
          <p:cNvSpPr>
            <a:spLocks noGrp="1"/>
          </p:cNvSpPr>
          <p:nvPr>
            <p:ph type="title"/>
          </p:nvPr>
        </p:nvSpPr>
        <p:spPr/>
        <p:txBody>
          <a:bodyPr/>
          <a:lstStyle/>
          <a:p>
            <a:r>
              <a:rPr lang="en-US"/>
              <a:t>WADA Prohibited in Competition</a:t>
            </a:r>
          </a:p>
        </p:txBody>
      </p:sp>
      <p:sp>
        <p:nvSpPr>
          <p:cNvPr id="3" name="Text Placeholder 2">
            <a:extLst>
              <a:ext uri="{FF2B5EF4-FFF2-40B4-BE49-F238E27FC236}">
                <a16:creationId xmlns:a16="http://schemas.microsoft.com/office/drawing/2014/main" id="{BFBA1CBC-2371-4D4A-A97E-1502ADE22650}"/>
              </a:ext>
            </a:extLst>
          </p:cNvPr>
          <p:cNvSpPr>
            <a:spLocks noGrp="1"/>
          </p:cNvSpPr>
          <p:nvPr>
            <p:ph type="body" sz="quarter" idx="10"/>
          </p:nvPr>
        </p:nvSpPr>
        <p:spPr/>
        <p:txBody>
          <a:bodyPr/>
          <a:lstStyle/>
          <a:p>
            <a:pPr marL="342900" indent="-342900">
              <a:buFont typeface="Arial" panose="020B0604020202020204" pitchFamily="34" charset="0"/>
              <a:buChar char="•"/>
            </a:pPr>
            <a:r>
              <a:rPr lang="en-US" sz="2800" b="1"/>
              <a:t>Stimulants</a:t>
            </a:r>
          </a:p>
          <a:p>
            <a:pPr marL="1028700" lvl="1" indent="-342900">
              <a:buFont typeface="Arial" panose="020B0604020202020204" pitchFamily="34" charset="0"/>
              <a:buChar char="•"/>
            </a:pPr>
            <a:r>
              <a:rPr lang="en-US" sz="2400"/>
              <a:t>Specified and non-specified ingredients</a:t>
            </a:r>
          </a:p>
          <a:p>
            <a:pPr marL="342900" indent="-342900">
              <a:buFont typeface="Arial" panose="020B0604020202020204" pitchFamily="34" charset="0"/>
              <a:buChar char="•"/>
            </a:pPr>
            <a:r>
              <a:rPr lang="en-US" sz="2800" b="1"/>
              <a:t>Narcotics</a:t>
            </a:r>
          </a:p>
          <a:p>
            <a:pPr marL="342900" indent="-342900">
              <a:buFont typeface="Arial" panose="020B0604020202020204" pitchFamily="34" charset="0"/>
              <a:buChar char="•"/>
            </a:pPr>
            <a:r>
              <a:rPr lang="en-US" sz="2800" b="1"/>
              <a:t>Cannabinoids</a:t>
            </a:r>
          </a:p>
          <a:p>
            <a:pPr marL="1028700" lvl="1" indent="-342900">
              <a:buFont typeface="Arial" panose="020B0604020202020204" pitchFamily="34" charset="0"/>
              <a:buChar char="•"/>
            </a:pPr>
            <a:r>
              <a:rPr lang="en-US" sz="2400"/>
              <a:t>All natural and synthetic cannabinoids </a:t>
            </a:r>
            <a:r>
              <a:rPr lang="en-US" sz="2400" i="1"/>
              <a:t>except cannabidiol</a:t>
            </a:r>
          </a:p>
          <a:p>
            <a:pPr marL="342900" indent="-342900">
              <a:buFont typeface="Arial" panose="020B0604020202020204" pitchFamily="34" charset="0"/>
              <a:buChar char="•"/>
            </a:pPr>
            <a:r>
              <a:rPr lang="en-US" sz="2800" b="1"/>
              <a:t>Glucocorticoids</a:t>
            </a:r>
          </a:p>
          <a:p>
            <a:pPr marL="342900" indent="-342900">
              <a:buFont typeface="Arial" panose="020B0604020202020204" pitchFamily="34" charset="0"/>
              <a:buChar char="•"/>
            </a:pPr>
            <a:endParaRPr lang="en-US" sz="2800"/>
          </a:p>
        </p:txBody>
      </p:sp>
      <p:sp>
        <p:nvSpPr>
          <p:cNvPr id="4" name="Rectangle 3">
            <a:extLst>
              <a:ext uri="{FF2B5EF4-FFF2-40B4-BE49-F238E27FC236}">
                <a16:creationId xmlns:a16="http://schemas.microsoft.com/office/drawing/2014/main" id="{9F7436C5-BE1E-4E80-8CBF-A0AAF872E570}"/>
              </a:ext>
            </a:extLst>
          </p:cNvPr>
          <p:cNvSpPr/>
          <p:nvPr/>
        </p:nvSpPr>
        <p:spPr>
          <a:xfrm>
            <a:off x="685800" y="6604084"/>
            <a:ext cx="11506200" cy="253916"/>
          </a:xfrm>
          <a:prstGeom prst="rect">
            <a:avLst/>
          </a:prstGeom>
        </p:spPr>
        <p:txBody>
          <a:bodyPr wrap="square">
            <a:spAutoFit/>
          </a:bodyPr>
          <a:lstStyle/>
          <a:p>
            <a:pPr algn="r"/>
            <a:r>
              <a:rPr lang="en-US" sz="1050">
                <a:solidFill>
                  <a:schemeClr val="bg1"/>
                </a:solidFill>
                <a:hlinkClick r:id="rId2">
                  <a:extLst>
                    <a:ext uri="{A12FA001-AC4F-418D-AE19-62706E023703}">
                      <ahyp:hlinkClr xmlns:ahyp="http://schemas.microsoft.com/office/drawing/2018/hyperlinkcolor" val="tx"/>
                    </a:ext>
                  </a:extLst>
                </a:hlinkClick>
              </a:rPr>
              <a:t>https://www.wada-ama.org/en/content/what-is-prohibited/prohibited-in-competition/stimulants</a:t>
            </a:r>
            <a:endParaRPr lang="en-US" sz="1050">
              <a:solidFill>
                <a:schemeClr val="bg1"/>
              </a:solidFill>
            </a:endParaRPr>
          </a:p>
        </p:txBody>
      </p:sp>
      <p:cxnSp>
        <p:nvCxnSpPr>
          <p:cNvPr id="5" name="Straight Connector 4">
            <a:extLst>
              <a:ext uri="{FF2B5EF4-FFF2-40B4-BE49-F238E27FC236}">
                <a16:creationId xmlns:a16="http://schemas.microsoft.com/office/drawing/2014/main" id="{C7D41164-CCBF-B947-B086-C592DBCA3C7E}"/>
              </a:ext>
            </a:extLst>
          </p:cNvPr>
          <p:cNvCxnSpPr>
            <a:cxnSpLocks/>
          </p:cNvCxnSpPr>
          <p:nvPr/>
        </p:nvCxnSpPr>
        <p:spPr>
          <a:xfrm>
            <a:off x="861848" y="1103588"/>
            <a:ext cx="641131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91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71F3-791F-4CDB-A0C3-E3AECDD1FDBF}"/>
              </a:ext>
            </a:extLst>
          </p:cNvPr>
          <p:cNvSpPr>
            <a:spLocks noGrp="1"/>
          </p:cNvSpPr>
          <p:nvPr>
            <p:ph type="title"/>
          </p:nvPr>
        </p:nvSpPr>
        <p:spPr/>
        <p:txBody>
          <a:bodyPr/>
          <a:lstStyle/>
          <a:p>
            <a:r>
              <a:rPr lang="en-US"/>
              <a:t>Prohibited in Particular Sports</a:t>
            </a:r>
          </a:p>
        </p:txBody>
      </p:sp>
      <p:sp>
        <p:nvSpPr>
          <p:cNvPr id="3" name="Text Placeholder 2">
            <a:extLst>
              <a:ext uri="{FF2B5EF4-FFF2-40B4-BE49-F238E27FC236}">
                <a16:creationId xmlns:a16="http://schemas.microsoft.com/office/drawing/2014/main" id="{F99B5592-66F8-484B-8DB2-A6F849A874E1}"/>
              </a:ext>
            </a:extLst>
          </p:cNvPr>
          <p:cNvSpPr>
            <a:spLocks noGrp="1"/>
          </p:cNvSpPr>
          <p:nvPr>
            <p:ph type="body" sz="quarter" idx="10"/>
          </p:nvPr>
        </p:nvSpPr>
        <p:spPr/>
        <p:txBody>
          <a:bodyPr/>
          <a:lstStyle/>
          <a:p>
            <a:pPr marL="342900" indent="-342900">
              <a:buFont typeface="Arial" panose="020B0604020202020204" pitchFamily="34" charset="0"/>
              <a:buChar char="•"/>
            </a:pPr>
            <a:r>
              <a:rPr lang="en-US"/>
              <a:t>Acebutolol, </a:t>
            </a:r>
            <a:r>
              <a:rPr lang="en-US" err="1"/>
              <a:t>alprenolol</a:t>
            </a:r>
            <a:r>
              <a:rPr lang="en-US"/>
              <a:t>, atenolol</a:t>
            </a:r>
          </a:p>
          <a:p>
            <a:pPr marL="342900" indent="-342900">
              <a:buFont typeface="Arial" panose="020B0604020202020204" pitchFamily="34" charset="0"/>
              <a:buChar char="•"/>
            </a:pPr>
            <a:r>
              <a:rPr lang="en-US" err="1"/>
              <a:t>Betaxolol</a:t>
            </a:r>
            <a:r>
              <a:rPr lang="en-US"/>
              <a:t>, bisoprolol, </a:t>
            </a:r>
            <a:r>
              <a:rPr lang="en-US" err="1"/>
              <a:t>bunolol</a:t>
            </a:r>
            <a:endParaRPr lang="en-US"/>
          </a:p>
          <a:p>
            <a:pPr marL="342900" indent="-342900">
              <a:buFont typeface="Arial" panose="020B0604020202020204" pitchFamily="34" charset="0"/>
              <a:buChar char="•"/>
            </a:pPr>
            <a:r>
              <a:rPr lang="en-US" err="1"/>
              <a:t>Carteolol</a:t>
            </a:r>
            <a:r>
              <a:rPr lang="en-US"/>
              <a:t>, carvedilol, </a:t>
            </a:r>
            <a:r>
              <a:rPr lang="en-US" err="1"/>
              <a:t>celiprolol</a:t>
            </a:r>
            <a:endParaRPr lang="en-US"/>
          </a:p>
          <a:p>
            <a:pPr marL="342900" indent="-342900">
              <a:buFont typeface="Arial" panose="020B0604020202020204" pitchFamily="34" charset="0"/>
              <a:buChar char="•"/>
            </a:pPr>
            <a:r>
              <a:rPr lang="en-US"/>
              <a:t>Esmolol, labetalol, metipranolol</a:t>
            </a:r>
          </a:p>
          <a:p>
            <a:pPr marL="342900" indent="-342900">
              <a:buFont typeface="Arial" panose="020B0604020202020204" pitchFamily="34" charset="0"/>
              <a:buChar char="•"/>
            </a:pPr>
            <a:r>
              <a:rPr lang="en-US"/>
              <a:t>Metoprolol, nadolol, oxprenolol</a:t>
            </a:r>
          </a:p>
          <a:p>
            <a:pPr marL="342900" indent="-342900">
              <a:buFont typeface="Arial" panose="020B0604020202020204" pitchFamily="34" charset="0"/>
              <a:buChar char="•"/>
            </a:pPr>
            <a:r>
              <a:rPr lang="en-US"/>
              <a:t>Pindolol, propranolol</a:t>
            </a:r>
          </a:p>
          <a:p>
            <a:pPr marL="342900" indent="-342900">
              <a:buFont typeface="Arial" panose="020B0604020202020204" pitchFamily="34" charset="0"/>
              <a:buChar char="•"/>
            </a:pPr>
            <a:r>
              <a:rPr lang="en-US"/>
              <a:t>Sotalol, timolol</a:t>
            </a:r>
          </a:p>
          <a:p>
            <a:pPr marL="1028700" lvl="1" indent="-342900">
              <a:buFont typeface="Arial" panose="020B0604020202020204" pitchFamily="34" charset="0"/>
              <a:buChar char="•"/>
            </a:pPr>
            <a:endParaRPr lang="en-US" sz="2400"/>
          </a:p>
        </p:txBody>
      </p:sp>
      <p:sp>
        <p:nvSpPr>
          <p:cNvPr id="4" name="Text Placeholder 3">
            <a:extLst>
              <a:ext uri="{FF2B5EF4-FFF2-40B4-BE49-F238E27FC236}">
                <a16:creationId xmlns:a16="http://schemas.microsoft.com/office/drawing/2014/main" id="{87B6983D-0A3A-41DD-A4BD-48D545C694AB}"/>
              </a:ext>
            </a:extLst>
          </p:cNvPr>
          <p:cNvSpPr>
            <a:spLocks noGrp="1"/>
          </p:cNvSpPr>
          <p:nvPr>
            <p:ph type="body" sz="quarter" idx="11"/>
          </p:nvPr>
        </p:nvSpPr>
        <p:spPr/>
        <p:txBody>
          <a:bodyPr/>
          <a:lstStyle/>
          <a:p>
            <a:pPr algn="r"/>
            <a:r>
              <a:rPr lang="en-US"/>
              <a:t>Archery</a:t>
            </a:r>
          </a:p>
          <a:p>
            <a:pPr algn="r"/>
            <a:r>
              <a:rPr lang="en-US"/>
              <a:t>Automobile</a:t>
            </a:r>
          </a:p>
          <a:p>
            <a:pPr algn="r"/>
            <a:r>
              <a:rPr lang="en-US"/>
              <a:t>Billiards</a:t>
            </a:r>
          </a:p>
          <a:p>
            <a:pPr algn="r"/>
            <a:r>
              <a:rPr lang="en-US"/>
              <a:t>Darts</a:t>
            </a:r>
          </a:p>
          <a:p>
            <a:pPr algn="r"/>
            <a:r>
              <a:rPr lang="en-US"/>
              <a:t>Golf</a:t>
            </a:r>
          </a:p>
          <a:p>
            <a:pPr algn="r"/>
            <a:r>
              <a:rPr lang="en-US"/>
              <a:t>Shooting</a:t>
            </a:r>
          </a:p>
          <a:p>
            <a:pPr algn="r"/>
            <a:r>
              <a:rPr lang="en-US"/>
              <a:t>Skiing/Snowboarding</a:t>
            </a:r>
          </a:p>
          <a:p>
            <a:pPr algn="r"/>
            <a:r>
              <a:rPr lang="en-US"/>
              <a:t>Underwater sports</a:t>
            </a:r>
          </a:p>
        </p:txBody>
      </p:sp>
      <p:sp>
        <p:nvSpPr>
          <p:cNvPr id="5" name="Text Placeholder 4">
            <a:extLst>
              <a:ext uri="{FF2B5EF4-FFF2-40B4-BE49-F238E27FC236}">
                <a16:creationId xmlns:a16="http://schemas.microsoft.com/office/drawing/2014/main" id="{0AA35C04-376F-4895-855B-C1F8EEF16BA5}"/>
              </a:ext>
            </a:extLst>
          </p:cNvPr>
          <p:cNvSpPr>
            <a:spLocks noGrp="1"/>
          </p:cNvSpPr>
          <p:nvPr>
            <p:ph type="body" sz="quarter" idx="12"/>
          </p:nvPr>
        </p:nvSpPr>
        <p:spPr/>
        <p:txBody>
          <a:bodyPr/>
          <a:lstStyle/>
          <a:p>
            <a:r>
              <a:rPr lang="en-US"/>
              <a:t>Beta-Blockers – 19 substances</a:t>
            </a:r>
          </a:p>
        </p:txBody>
      </p:sp>
      <p:sp>
        <p:nvSpPr>
          <p:cNvPr id="6" name="Text Placeholder 5">
            <a:extLst>
              <a:ext uri="{FF2B5EF4-FFF2-40B4-BE49-F238E27FC236}">
                <a16:creationId xmlns:a16="http://schemas.microsoft.com/office/drawing/2014/main" id="{62C3F7BC-DCF8-4C65-81C7-E164F0F80F1B}"/>
              </a:ext>
            </a:extLst>
          </p:cNvPr>
          <p:cNvSpPr>
            <a:spLocks noGrp="1"/>
          </p:cNvSpPr>
          <p:nvPr>
            <p:ph type="body" sz="quarter" idx="13"/>
          </p:nvPr>
        </p:nvSpPr>
        <p:spPr/>
        <p:txBody>
          <a:bodyPr/>
          <a:lstStyle/>
          <a:p>
            <a:pPr algn="r"/>
            <a:r>
              <a:rPr lang="en-US"/>
              <a:t>Sports</a:t>
            </a:r>
          </a:p>
        </p:txBody>
      </p:sp>
      <p:sp>
        <p:nvSpPr>
          <p:cNvPr id="7" name="Rectangle 6">
            <a:extLst>
              <a:ext uri="{FF2B5EF4-FFF2-40B4-BE49-F238E27FC236}">
                <a16:creationId xmlns:a16="http://schemas.microsoft.com/office/drawing/2014/main" id="{74762286-16E5-4429-8D78-4D3BFEF81BB4}"/>
              </a:ext>
            </a:extLst>
          </p:cNvPr>
          <p:cNvSpPr/>
          <p:nvPr/>
        </p:nvSpPr>
        <p:spPr>
          <a:xfrm>
            <a:off x="-1866900" y="6596390"/>
            <a:ext cx="14058900" cy="261610"/>
          </a:xfrm>
          <a:prstGeom prst="rect">
            <a:avLst/>
          </a:prstGeom>
        </p:spPr>
        <p:txBody>
          <a:bodyPr wrap="square">
            <a:spAutoFit/>
          </a:bodyPr>
          <a:lstStyle/>
          <a:p>
            <a:pPr algn="r"/>
            <a:r>
              <a:rPr lang="en-US" sz="1050">
                <a:solidFill>
                  <a:schemeClr val="bg1"/>
                </a:solidFill>
                <a:hlinkClick r:id="rId3">
                  <a:extLst>
                    <a:ext uri="{A12FA001-AC4F-418D-AE19-62706E023703}">
                      <ahyp:hlinkClr xmlns:ahyp="http://schemas.microsoft.com/office/drawing/2018/hyperlinkcolor" val="tx"/>
                    </a:ext>
                  </a:extLst>
                </a:hlinkClick>
              </a:rPr>
              <a:t>https://www.wada-ama.org/en/content/what-is-prohibited/prohibited-in-particular-sports</a:t>
            </a:r>
            <a:endParaRPr lang="en-US" sz="1050">
              <a:solidFill>
                <a:schemeClr val="bg1"/>
              </a:solidFill>
            </a:endParaRPr>
          </a:p>
        </p:txBody>
      </p:sp>
      <p:cxnSp>
        <p:nvCxnSpPr>
          <p:cNvPr id="8" name="Straight Connector 7">
            <a:extLst>
              <a:ext uri="{FF2B5EF4-FFF2-40B4-BE49-F238E27FC236}">
                <a16:creationId xmlns:a16="http://schemas.microsoft.com/office/drawing/2014/main" id="{C9DAD36C-30E1-924D-B34F-113D4DFF1480}"/>
              </a:ext>
            </a:extLst>
          </p:cNvPr>
          <p:cNvCxnSpPr>
            <a:cxnSpLocks/>
          </p:cNvCxnSpPr>
          <p:nvPr/>
        </p:nvCxnSpPr>
        <p:spPr>
          <a:xfrm>
            <a:off x="861848" y="1103588"/>
            <a:ext cx="641131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8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1A79-4E33-4CC0-8766-F9AB746BC6F5}"/>
              </a:ext>
            </a:extLst>
          </p:cNvPr>
          <p:cNvSpPr>
            <a:spLocks noGrp="1"/>
          </p:cNvSpPr>
          <p:nvPr>
            <p:ph type="title" idx="4294967295"/>
          </p:nvPr>
        </p:nvSpPr>
        <p:spPr>
          <a:xfrm>
            <a:off x="998483" y="704353"/>
            <a:ext cx="10515600" cy="1325563"/>
          </a:xfrm>
        </p:spPr>
        <p:txBody>
          <a:bodyPr vert="horz" lIns="121920" tIns="60960" rIns="121920" bIns="60960" rtlCol="0" anchor="ctr">
            <a:normAutofit/>
          </a:bodyPr>
          <a:lstStyle/>
          <a:p>
            <a:pPr algn="ctr" defTabSz="1219170">
              <a:lnSpc>
                <a:spcPct val="90000"/>
              </a:lnSpc>
            </a:pPr>
            <a:r>
              <a:rPr lang="en-US" sz="4133">
                <a:latin typeface="+mj-lt"/>
              </a:rPr>
              <a:t>Drug Free Sport International</a:t>
            </a:r>
          </a:p>
        </p:txBody>
      </p:sp>
      <p:graphicFrame>
        <p:nvGraphicFramePr>
          <p:cNvPr id="5" name="TextBox 2">
            <a:extLst>
              <a:ext uri="{FF2B5EF4-FFF2-40B4-BE49-F238E27FC236}">
                <a16:creationId xmlns:a16="http://schemas.microsoft.com/office/drawing/2014/main" id="{77A0BEFC-9495-4133-8711-22440792323E}"/>
              </a:ext>
            </a:extLst>
          </p:cNvPr>
          <p:cNvGraphicFramePr/>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BA8FCFF-C3B7-4833-B565-3A3AB7953F6D}"/>
              </a:ext>
            </a:extLst>
          </p:cNvPr>
          <p:cNvSpPr/>
          <p:nvPr/>
        </p:nvSpPr>
        <p:spPr>
          <a:xfrm>
            <a:off x="6963670" y="6181344"/>
            <a:ext cx="5046574" cy="461665"/>
          </a:xfrm>
          <a:prstGeom prst="rect">
            <a:avLst/>
          </a:prstGeom>
        </p:spPr>
        <p:txBody>
          <a:bodyPr wrap="none">
            <a:spAutoFit/>
          </a:bodyPr>
          <a:lstStyle/>
          <a:p>
            <a:r>
              <a:rPr lang="en-US" sz="2400">
                <a:hlinkClick r:id="rId8"/>
              </a:rPr>
              <a:t>https://www.drugfreesport.com/</a:t>
            </a:r>
            <a:endParaRPr lang="en-US" sz="2400"/>
          </a:p>
        </p:txBody>
      </p:sp>
    </p:spTree>
    <p:extLst>
      <p:ext uri="{BB962C8B-B14F-4D97-AF65-F5344CB8AC3E}">
        <p14:creationId xmlns:p14="http://schemas.microsoft.com/office/powerpoint/2010/main" val="88632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C102EC-DD60-4536-9F5B-F4261B2A0B43}"/>
              </a:ext>
            </a:extLst>
          </p:cNvPr>
          <p:cNvSpPr>
            <a:spLocks noGrp="1"/>
          </p:cNvSpPr>
          <p:nvPr>
            <p:ph type="body" sz="quarter" idx="11"/>
          </p:nvPr>
        </p:nvSpPr>
        <p:spPr>
          <a:xfrm>
            <a:off x="861847" y="1123372"/>
            <a:ext cx="5234153" cy="1772543"/>
          </a:xfrm>
        </p:spPr>
        <p:txBody>
          <a:bodyPr/>
          <a:lstStyle/>
          <a:p>
            <a:pPr marL="457200" indent="-457200">
              <a:buFont typeface="Arial" panose="020B0604020202020204" pitchFamily="34" charset="0"/>
              <a:buChar char="•"/>
            </a:pPr>
            <a:r>
              <a:rPr lang="en-US" sz="3200"/>
              <a:t>Drug testing</a:t>
            </a:r>
          </a:p>
          <a:p>
            <a:pPr marL="457200" indent="-457200">
              <a:buFont typeface="Arial" panose="020B0604020202020204" pitchFamily="34" charset="0"/>
              <a:buChar char="•"/>
            </a:pPr>
            <a:r>
              <a:rPr lang="en-US" sz="3200"/>
              <a:t>Supplement 411</a:t>
            </a:r>
          </a:p>
          <a:p>
            <a:pPr marL="457200" indent="-457200">
              <a:buFont typeface="Arial" panose="020B0604020202020204" pitchFamily="34" charset="0"/>
              <a:buChar char="•"/>
            </a:pPr>
            <a:r>
              <a:rPr lang="en-US" sz="3200"/>
              <a:t>Education</a:t>
            </a:r>
          </a:p>
          <a:p>
            <a:pPr marL="1143000" lvl="1" indent="-457200">
              <a:buFont typeface="Arial" panose="020B0604020202020204" pitchFamily="34" charset="0"/>
              <a:buChar char="•"/>
            </a:pPr>
            <a:r>
              <a:rPr lang="en-US" sz="2400"/>
              <a:t>Testing policies, procedures &amp; exemptions</a:t>
            </a:r>
          </a:p>
          <a:p>
            <a:pPr marL="1143000" lvl="1" indent="-457200">
              <a:buFont typeface="Arial" panose="020B0604020202020204" pitchFamily="34" charset="0"/>
              <a:buChar char="•"/>
            </a:pPr>
            <a:r>
              <a:rPr lang="en-US" sz="2400"/>
              <a:t>Bringing attention to the impact inadequate drug testing and/or punishment for doping has on clean athletes</a:t>
            </a:r>
          </a:p>
          <a:p>
            <a:r>
              <a:rPr lang="en-US" sz="3200"/>
              <a:t>	</a:t>
            </a:r>
          </a:p>
          <a:p>
            <a:endParaRPr lang="en-US"/>
          </a:p>
        </p:txBody>
      </p:sp>
      <p:sp>
        <p:nvSpPr>
          <p:cNvPr id="10" name="Hexagon 9">
            <a:extLst>
              <a:ext uri="{FF2B5EF4-FFF2-40B4-BE49-F238E27FC236}">
                <a16:creationId xmlns:a16="http://schemas.microsoft.com/office/drawing/2014/main" id="{54E8F9B9-39FB-43BB-B20C-354CBB5C978A}"/>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United States </a:t>
            </a:r>
          </a:p>
          <a:p>
            <a:pPr algn="ctr"/>
            <a:r>
              <a:rPr lang="en-US" sz="3600" b="1">
                <a:solidFill>
                  <a:schemeClr val="tx1"/>
                </a:solidFill>
              </a:rPr>
              <a:t>Anti-Doping Agency</a:t>
            </a:r>
          </a:p>
          <a:p>
            <a:pPr algn="ctr"/>
            <a:r>
              <a:rPr lang="en-US" sz="3600" b="1">
                <a:solidFill>
                  <a:schemeClr val="tx1"/>
                </a:solidFill>
              </a:rPr>
              <a:t>(USADA)</a:t>
            </a:r>
            <a:endParaRPr lang="en-US" sz="4400" b="1">
              <a:solidFill>
                <a:schemeClr val="tx1"/>
              </a:solidFill>
            </a:endParaRPr>
          </a:p>
        </p:txBody>
      </p:sp>
      <p:sp>
        <p:nvSpPr>
          <p:cNvPr id="2" name="Rectangle 1">
            <a:extLst>
              <a:ext uri="{FF2B5EF4-FFF2-40B4-BE49-F238E27FC236}">
                <a16:creationId xmlns:a16="http://schemas.microsoft.com/office/drawing/2014/main" id="{915E28A8-6F83-4183-A458-6871DAAB3CAC}"/>
              </a:ext>
            </a:extLst>
          </p:cNvPr>
          <p:cNvSpPr/>
          <p:nvPr/>
        </p:nvSpPr>
        <p:spPr>
          <a:xfrm>
            <a:off x="0" y="6488668"/>
            <a:ext cx="1680268" cy="246221"/>
          </a:xfrm>
          <a:prstGeom prst="rect">
            <a:avLst/>
          </a:prstGeom>
        </p:spPr>
        <p:txBody>
          <a:bodyPr wrap="none">
            <a:spAutoFit/>
          </a:bodyPr>
          <a:lstStyle/>
          <a:p>
            <a:r>
              <a:rPr lang="en-US" sz="1000">
                <a:solidFill>
                  <a:schemeClr val="bg1"/>
                </a:solidFill>
                <a:hlinkClick r:id="rId3">
                  <a:extLst>
                    <a:ext uri="{A12FA001-AC4F-418D-AE19-62706E023703}">
                      <ahyp:hlinkClr xmlns:ahyp="http://schemas.microsoft.com/office/drawing/2018/hyperlinkcolor" val="tx"/>
                    </a:ext>
                  </a:extLst>
                </a:hlinkClick>
              </a:rPr>
              <a:t>https://www.usada.org/</a:t>
            </a:r>
            <a:endParaRPr lang="en-US" sz="1000">
              <a:solidFill>
                <a:schemeClr val="bg1"/>
              </a:solidFill>
            </a:endParaRPr>
          </a:p>
        </p:txBody>
      </p:sp>
    </p:spTree>
    <p:extLst>
      <p:ext uri="{BB962C8B-B14F-4D97-AF65-F5344CB8AC3E}">
        <p14:creationId xmlns:p14="http://schemas.microsoft.com/office/powerpoint/2010/main" val="244658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a:t>SUPPLEMENT SAFETY</a:t>
            </a:r>
          </a:p>
        </p:txBody>
      </p:sp>
    </p:spTree>
    <p:extLst>
      <p:ext uri="{BB962C8B-B14F-4D97-AF65-F5344CB8AC3E}">
        <p14:creationId xmlns:p14="http://schemas.microsoft.com/office/powerpoint/2010/main" val="3083756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9E0069AD-F1FE-2648-AC85-58AB0C513FF6}"/>
              </a:ext>
            </a:extLst>
          </p:cNvPr>
          <p:cNvSpPr/>
          <p:nvPr/>
        </p:nvSpPr>
        <p:spPr>
          <a:xfrm>
            <a:off x="2384460" y="3094800"/>
            <a:ext cx="1280160" cy="12801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25B636-FCF9-B943-83FF-3648498450BE}"/>
              </a:ext>
            </a:extLst>
          </p:cNvPr>
          <p:cNvSpPr/>
          <p:nvPr/>
        </p:nvSpPr>
        <p:spPr>
          <a:xfrm>
            <a:off x="2384460" y="4516777"/>
            <a:ext cx="1280160" cy="12801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487591-F538-8047-9131-B234FA91944B}"/>
              </a:ext>
            </a:extLst>
          </p:cNvPr>
          <p:cNvSpPr/>
          <p:nvPr/>
        </p:nvSpPr>
        <p:spPr>
          <a:xfrm>
            <a:off x="2384460" y="1682865"/>
            <a:ext cx="1280160" cy="12801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9FDD-AA41-894A-B405-F3467253631C}"/>
              </a:ext>
            </a:extLst>
          </p:cNvPr>
          <p:cNvSpPr>
            <a:spLocks noGrp="1"/>
          </p:cNvSpPr>
          <p:nvPr>
            <p:ph type="title"/>
          </p:nvPr>
        </p:nvSpPr>
        <p:spPr/>
        <p:txBody>
          <a:bodyPr/>
          <a:lstStyle/>
          <a:p>
            <a:r>
              <a:rPr lang="en-US"/>
              <a:t>Additional Resources</a:t>
            </a:r>
          </a:p>
        </p:txBody>
      </p:sp>
      <p:sp>
        <p:nvSpPr>
          <p:cNvPr id="4" name="Rectangle 3" descr="Medicine">
            <a:extLst>
              <a:ext uri="{FF2B5EF4-FFF2-40B4-BE49-F238E27FC236}">
                <a16:creationId xmlns:a16="http://schemas.microsoft.com/office/drawing/2014/main" id="{C5DA78A2-293B-3448-A1C0-90BE9DE49F3C}"/>
              </a:ext>
            </a:extLst>
          </p:cNvPr>
          <p:cNvSpPr/>
          <p:nvPr/>
        </p:nvSpPr>
        <p:spPr>
          <a:xfrm>
            <a:off x="2607947" y="1857706"/>
            <a:ext cx="924626" cy="924626"/>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1011F727-565A-AF4B-A041-E52E03D8312E}"/>
              </a:ext>
            </a:extLst>
          </p:cNvPr>
          <p:cNvGrpSpPr/>
          <p:nvPr/>
        </p:nvGrpSpPr>
        <p:grpSpPr>
          <a:xfrm>
            <a:off x="3930867" y="1947183"/>
            <a:ext cx="5644055" cy="709163"/>
            <a:chOff x="4014951" y="2157390"/>
            <a:chExt cx="5644055" cy="709163"/>
          </a:xfrm>
        </p:grpSpPr>
        <p:sp>
          <p:nvSpPr>
            <p:cNvPr id="5" name="TextBox 4">
              <a:extLst>
                <a:ext uri="{FF2B5EF4-FFF2-40B4-BE49-F238E27FC236}">
                  <a16:creationId xmlns:a16="http://schemas.microsoft.com/office/drawing/2014/main" id="{0477CEA1-EDBA-7E49-B3AE-828DC5E3165F}"/>
                </a:ext>
              </a:extLst>
            </p:cNvPr>
            <p:cNvSpPr txBox="1"/>
            <p:nvPr/>
          </p:nvSpPr>
          <p:spPr>
            <a:xfrm>
              <a:off x="4014951" y="2157390"/>
              <a:ext cx="5644055" cy="461665"/>
            </a:xfrm>
            <a:prstGeom prst="rect">
              <a:avLst/>
            </a:prstGeom>
            <a:noFill/>
          </p:spPr>
          <p:txBody>
            <a:bodyPr wrap="square" rtlCol="0">
              <a:spAutoFit/>
            </a:bodyPr>
            <a:lstStyle/>
            <a:p>
              <a:r>
                <a:rPr lang="en-US" sz="2400"/>
                <a:t>NIH Office of Dietary Supplements</a:t>
              </a:r>
            </a:p>
          </p:txBody>
        </p:sp>
        <p:sp>
          <p:nvSpPr>
            <p:cNvPr id="6" name="Rectangle 5">
              <a:extLst>
                <a:ext uri="{FF2B5EF4-FFF2-40B4-BE49-F238E27FC236}">
                  <a16:creationId xmlns:a16="http://schemas.microsoft.com/office/drawing/2014/main" id="{80953F3E-2A5E-1742-807A-1F22A8AA0A96}"/>
                </a:ext>
              </a:extLst>
            </p:cNvPr>
            <p:cNvSpPr/>
            <p:nvPr/>
          </p:nvSpPr>
          <p:spPr>
            <a:xfrm>
              <a:off x="4014951" y="2527999"/>
              <a:ext cx="2470548" cy="338554"/>
            </a:xfrm>
            <a:prstGeom prst="rect">
              <a:avLst/>
            </a:prstGeom>
          </p:spPr>
          <p:txBody>
            <a:bodyPr wrap="none">
              <a:spAutoFit/>
            </a:bodyPr>
            <a:lstStyle/>
            <a:p>
              <a:r>
                <a:rPr lang="en-US" sz="1600">
                  <a:hlinkClick r:id="rId4"/>
                </a:rPr>
                <a:t>https://ods.od.nih.gov/</a:t>
              </a:r>
              <a:endParaRPr lang="en-US" sz="1600"/>
            </a:p>
          </p:txBody>
        </p:sp>
      </p:grpSp>
      <p:grpSp>
        <p:nvGrpSpPr>
          <p:cNvPr id="12" name="Group 11">
            <a:extLst>
              <a:ext uri="{FF2B5EF4-FFF2-40B4-BE49-F238E27FC236}">
                <a16:creationId xmlns:a16="http://schemas.microsoft.com/office/drawing/2014/main" id="{4DC39B96-C6CB-C940-8A01-E0F70FAC0AE9}"/>
              </a:ext>
            </a:extLst>
          </p:cNvPr>
          <p:cNvGrpSpPr/>
          <p:nvPr/>
        </p:nvGrpSpPr>
        <p:grpSpPr>
          <a:xfrm>
            <a:off x="3930867" y="3318935"/>
            <a:ext cx="6379781" cy="800219"/>
            <a:chOff x="3930867" y="3719948"/>
            <a:chExt cx="6379781" cy="800219"/>
          </a:xfrm>
        </p:grpSpPr>
        <p:sp>
          <p:nvSpPr>
            <p:cNvPr id="7" name="TextBox 6">
              <a:extLst>
                <a:ext uri="{FF2B5EF4-FFF2-40B4-BE49-F238E27FC236}">
                  <a16:creationId xmlns:a16="http://schemas.microsoft.com/office/drawing/2014/main" id="{41AC4C23-673B-2B4D-8DAA-D0B43BDB7E28}"/>
                </a:ext>
              </a:extLst>
            </p:cNvPr>
            <p:cNvSpPr txBox="1"/>
            <p:nvPr/>
          </p:nvSpPr>
          <p:spPr>
            <a:xfrm>
              <a:off x="3930867" y="3719948"/>
              <a:ext cx="6379781" cy="461665"/>
            </a:xfrm>
            <a:prstGeom prst="rect">
              <a:avLst/>
            </a:prstGeom>
            <a:noFill/>
          </p:spPr>
          <p:txBody>
            <a:bodyPr wrap="square" rtlCol="0">
              <a:spAutoFit/>
            </a:bodyPr>
            <a:lstStyle/>
            <a:p>
              <a:r>
                <a:rPr lang="en-US" sz="2400"/>
                <a:t>Medline Plus for Herbs and Supplements</a:t>
              </a:r>
            </a:p>
          </p:txBody>
        </p:sp>
        <p:sp>
          <p:nvSpPr>
            <p:cNvPr id="8" name="Rectangle 7">
              <a:extLst>
                <a:ext uri="{FF2B5EF4-FFF2-40B4-BE49-F238E27FC236}">
                  <a16:creationId xmlns:a16="http://schemas.microsoft.com/office/drawing/2014/main" id="{A43330EA-A33C-E346-88DB-1305D6C6E523}"/>
                </a:ext>
              </a:extLst>
            </p:cNvPr>
            <p:cNvSpPr/>
            <p:nvPr/>
          </p:nvSpPr>
          <p:spPr>
            <a:xfrm>
              <a:off x="3930867" y="4181613"/>
              <a:ext cx="4833374" cy="338554"/>
            </a:xfrm>
            <a:prstGeom prst="rect">
              <a:avLst/>
            </a:prstGeom>
          </p:spPr>
          <p:txBody>
            <a:bodyPr wrap="none">
              <a:spAutoFit/>
            </a:bodyPr>
            <a:lstStyle/>
            <a:p>
              <a:r>
                <a:rPr lang="en-US" sz="1600">
                  <a:hlinkClick r:id="rId5"/>
                </a:rPr>
                <a:t>https://medlineplus.gov/druginfo/herb_All.html</a:t>
              </a:r>
              <a:endParaRPr lang="en-US" sz="1600"/>
            </a:p>
          </p:txBody>
        </p:sp>
      </p:grpSp>
      <p:grpSp>
        <p:nvGrpSpPr>
          <p:cNvPr id="13" name="Group 12">
            <a:extLst>
              <a:ext uri="{FF2B5EF4-FFF2-40B4-BE49-F238E27FC236}">
                <a16:creationId xmlns:a16="http://schemas.microsoft.com/office/drawing/2014/main" id="{21E2F54A-8E5F-4042-B6BF-BF4655E9DC58}"/>
              </a:ext>
            </a:extLst>
          </p:cNvPr>
          <p:cNvGrpSpPr/>
          <p:nvPr/>
        </p:nvGrpSpPr>
        <p:grpSpPr>
          <a:xfrm>
            <a:off x="3930867" y="4781743"/>
            <a:ext cx="6379781" cy="800219"/>
            <a:chOff x="3930867" y="4991950"/>
            <a:chExt cx="6379781" cy="800219"/>
          </a:xfrm>
        </p:grpSpPr>
        <p:sp>
          <p:nvSpPr>
            <p:cNvPr id="9" name="TextBox 8">
              <a:extLst>
                <a:ext uri="{FF2B5EF4-FFF2-40B4-BE49-F238E27FC236}">
                  <a16:creationId xmlns:a16="http://schemas.microsoft.com/office/drawing/2014/main" id="{FA4F5D5C-6AD4-9C47-B106-02EB24EC92D1}"/>
                </a:ext>
              </a:extLst>
            </p:cNvPr>
            <p:cNvSpPr txBox="1"/>
            <p:nvPr/>
          </p:nvSpPr>
          <p:spPr>
            <a:xfrm>
              <a:off x="3930867" y="4991950"/>
              <a:ext cx="6379781" cy="461665"/>
            </a:xfrm>
            <a:prstGeom prst="rect">
              <a:avLst/>
            </a:prstGeom>
            <a:noFill/>
          </p:spPr>
          <p:txBody>
            <a:bodyPr wrap="square" rtlCol="0">
              <a:spAutoFit/>
            </a:bodyPr>
            <a:lstStyle/>
            <a:p>
              <a:r>
                <a:rPr lang="en-US" sz="2400"/>
                <a:t>Natural Medicines Database</a:t>
              </a:r>
            </a:p>
          </p:txBody>
        </p:sp>
        <p:sp>
          <p:nvSpPr>
            <p:cNvPr id="10" name="Rectangle 9">
              <a:extLst>
                <a:ext uri="{FF2B5EF4-FFF2-40B4-BE49-F238E27FC236}">
                  <a16:creationId xmlns:a16="http://schemas.microsoft.com/office/drawing/2014/main" id="{69BB7B3D-13E4-D740-9326-43AC8CF47D98}"/>
                </a:ext>
              </a:extLst>
            </p:cNvPr>
            <p:cNvSpPr/>
            <p:nvPr/>
          </p:nvSpPr>
          <p:spPr>
            <a:xfrm>
              <a:off x="3930867" y="5453615"/>
              <a:ext cx="5327099" cy="338554"/>
            </a:xfrm>
            <a:prstGeom prst="rect">
              <a:avLst/>
            </a:prstGeom>
          </p:spPr>
          <p:txBody>
            <a:bodyPr wrap="none">
              <a:spAutoFit/>
            </a:bodyPr>
            <a:lstStyle/>
            <a:p>
              <a:r>
                <a:rPr lang="en-US" sz="1600">
                  <a:hlinkClick r:id="rId6"/>
                </a:rPr>
                <a:t>https://naturalmedicines.therapeuticresearch.com/</a:t>
              </a:r>
              <a:endParaRPr lang="en-US" sz="1600"/>
            </a:p>
          </p:txBody>
        </p:sp>
      </p:grpSp>
      <p:sp>
        <p:nvSpPr>
          <p:cNvPr id="14" name="Rectangle 13" descr="Skeleton">
            <a:extLst>
              <a:ext uri="{FF2B5EF4-FFF2-40B4-BE49-F238E27FC236}">
                <a16:creationId xmlns:a16="http://schemas.microsoft.com/office/drawing/2014/main" id="{DC69841A-B1E6-3F42-8563-77DEDA676D9F}"/>
              </a:ext>
            </a:extLst>
          </p:cNvPr>
          <p:cNvSpPr/>
          <p:nvPr/>
        </p:nvSpPr>
        <p:spPr>
          <a:xfrm>
            <a:off x="2607947" y="3257959"/>
            <a:ext cx="924626" cy="924626"/>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sp>
      <p:sp>
        <p:nvSpPr>
          <p:cNvPr id="15" name="Rectangle 14" descr="Heartbeat">
            <a:extLst>
              <a:ext uri="{FF2B5EF4-FFF2-40B4-BE49-F238E27FC236}">
                <a16:creationId xmlns:a16="http://schemas.microsoft.com/office/drawing/2014/main" id="{743F412B-56AF-5544-8983-9D9CAFB4CC30}"/>
              </a:ext>
            </a:extLst>
          </p:cNvPr>
          <p:cNvSpPr/>
          <p:nvPr/>
        </p:nvSpPr>
        <p:spPr>
          <a:xfrm>
            <a:off x="2562227" y="4712822"/>
            <a:ext cx="924626" cy="924626"/>
          </a:xfrm>
          <a:prstGeom prst="rect">
            <a:avLst/>
          </a:prstGeom>
          <a: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solidFill>
              <a:schemeClr val="tx1">
                <a:alpha val="0"/>
              </a:schemeClr>
            </a:solidFill>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sp>
      <p:cxnSp>
        <p:nvCxnSpPr>
          <p:cNvPr id="19" name="Straight Connector 18">
            <a:extLst>
              <a:ext uri="{FF2B5EF4-FFF2-40B4-BE49-F238E27FC236}">
                <a16:creationId xmlns:a16="http://schemas.microsoft.com/office/drawing/2014/main" id="{20148F44-962A-CD43-8DCC-4B4C13317BE4}"/>
              </a:ext>
            </a:extLst>
          </p:cNvPr>
          <p:cNvCxnSpPr>
            <a:cxnSpLocks/>
          </p:cNvCxnSpPr>
          <p:nvPr/>
        </p:nvCxnSpPr>
        <p:spPr>
          <a:xfrm>
            <a:off x="861848" y="1103588"/>
            <a:ext cx="476118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50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a:t>SUPPLEMENT EFFICACY</a:t>
            </a:r>
          </a:p>
        </p:txBody>
      </p:sp>
    </p:spTree>
    <p:extLst>
      <p:ext uri="{BB962C8B-B14F-4D97-AF65-F5344CB8AC3E}">
        <p14:creationId xmlns:p14="http://schemas.microsoft.com/office/powerpoint/2010/main" val="3417562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C02875-5FEE-48FE-BDA3-7DD45C2836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27" y="-57137"/>
            <a:ext cx="12191973" cy="6857987"/>
          </a:xfrm>
          <a:prstGeom prst="rect">
            <a:avLst/>
          </a:prstGeom>
        </p:spPr>
      </p:pic>
      <p:sp>
        <p:nvSpPr>
          <p:cNvPr id="8" name="Rectangle 7">
            <a:extLst>
              <a:ext uri="{FF2B5EF4-FFF2-40B4-BE49-F238E27FC236}">
                <a16:creationId xmlns:a16="http://schemas.microsoft.com/office/drawing/2014/main" id="{7BA2F9AF-6E17-45F1-A4C2-40A64EA5EAB5}"/>
              </a:ext>
            </a:extLst>
          </p:cNvPr>
          <p:cNvSpPr/>
          <p:nvPr/>
        </p:nvSpPr>
        <p:spPr>
          <a:xfrm>
            <a:off x="6661" y="-55001"/>
            <a:ext cx="12211025" cy="6843716"/>
          </a:xfrm>
          <a:prstGeom prst="rect">
            <a:avLst/>
          </a:prstGeom>
          <a:solidFill>
            <a:schemeClr val="bg1">
              <a:lumMod val="95000"/>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accent1"/>
              </a:solidFill>
            </a:endParaRPr>
          </a:p>
        </p:txBody>
      </p:sp>
    </p:spTree>
    <p:extLst>
      <p:ext uri="{BB962C8B-B14F-4D97-AF65-F5344CB8AC3E}">
        <p14:creationId xmlns:p14="http://schemas.microsoft.com/office/powerpoint/2010/main" val="2441726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C10DBBF-A0E7-4EBA-BDAF-3B0AD56BFB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27" y="-3"/>
            <a:ext cx="4064288" cy="2281285"/>
          </a:xfrm>
          <a:prstGeom prst="rect">
            <a:avLst/>
          </a:prstGeom>
        </p:spPr>
      </p:pic>
      <p:pic>
        <p:nvPicPr>
          <p:cNvPr id="5" name="Picture 4">
            <a:extLst>
              <a:ext uri="{FF2B5EF4-FFF2-40B4-BE49-F238E27FC236}">
                <a16:creationId xmlns:a16="http://schemas.microsoft.com/office/drawing/2014/main" id="{33C596CA-A4F5-4F7C-A8AE-67CD3D375D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b="-3"/>
          <a:stretch/>
        </p:blipFill>
        <p:spPr>
          <a:xfrm>
            <a:off x="4067493" y="-1356"/>
            <a:ext cx="3953243" cy="2272264"/>
          </a:xfrm>
          <a:prstGeom prst="rect">
            <a:avLst/>
          </a:prstGeom>
        </p:spPr>
      </p:pic>
      <p:pic>
        <p:nvPicPr>
          <p:cNvPr id="6" name="Picture 5">
            <a:extLst>
              <a:ext uri="{FF2B5EF4-FFF2-40B4-BE49-F238E27FC236}">
                <a16:creationId xmlns:a16="http://schemas.microsoft.com/office/drawing/2014/main" id="{52C8257D-1462-4761-8D1A-3C3F3FD94E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
          <a:stretch/>
        </p:blipFill>
        <p:spPr>
          <a:xfrm>
            <a:off x="8027089" y="-1356"/>
            <a:ext cx="4161863" cy="2272264"/>
          </a:xfrm>
          <a:prstGeom prst="rect">
            <a:avLst/>
          </a:prstGeom>
        </p:spPr>
      </p:pic>
      <p:pic>
        <p:nvPicPr>
          <p:cNvPr id="3" name="Picture 2">
            <a:extLst>
              <a:ext uri="{FF2B5EF4-FFF2-40B4-BE49-F238E27FC236}">
                <a16:creationId xmlns:a16="http://schemas.microsoft.com/office/drawing/2014/main" id="{BC893CC0-677F-48FD-BA74-E990A717A8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 y="2292877"/>
            <a:ext cx="4064285" cy="2281271"/>
          </a:xfrm>
          <a:prstGeom prst="rect">
            <a:avLst/>
          </a:prstGeom>
        </p:spPr>
      </p:pic>
      <p:pic>
        <p:nvPicPr>
          <p:cNvPr id="7" name="Picture 6">
            <a:extLst>
              <a:ext uri="{FF2B5EF4-FFF2-40B4-BE49-F238E27FC236}">
                <a16:creationId xmlns:a16="http://schemas.microsoft.com/office/drawing/2014/main" id="{8B7D9679-11DE-4C11-951E-8E78D37FA3C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
          <a:stretch/>
        </p:blipFill>
        <p:spPr>
          <a:xfrm flipH="1">
            <a:off x="2" y="4547633"/>
            <a:ext cx="4061141" cy="2272267"/>
          </a:xfrm>
          <a:prstGeom prst="rect">
            <a:avLst/>
          </a:prstGeom>
        </p:spPr>
      </p:pic>
      <p:sp>
        <p:nvSpPr>
          <p:cNvPr id="2" name="Title 1">
            <a:extLst>
              <a:ext uri="{FF2B5EF4-FFF2-40B4-BE49-F238E27FC236}">
                <a16:creationId xmlns:a16="http://schemas.microsoft.com/office/drawing/2014/main" id="{79CCFB55-49CC-43EF-9B83-3990AC34D437}"/>
              </a:ext>
            </a:extLst>
          </p:cNvPr>
          <p:cNvSpPr>
            <a:spLocks noGrp="1"/>
          </p:cNvSpPr>
          <p:nvPr>
            <p:ph type="title" idx="4294967295"/>
          </p:nvPr>
        </p:nvSpPr>
        <p:spPr>
          <a:xfrm>
            <a:off x="5727700" y="2916238"/>
            <a:ext cx="6464300" cy="2309812"/>
          </a:xfrm>
        </p:spPr>
        <p:txBody>
          <a:bodyPr vert="horz" lIns="121920" tIns="60960" rIns="121920" bIns="60960" rtlCol="0" anchor="b">
            <a:normAutofit/>
          </a:bodyPr>
          <a:lstStyle/>
          <a:p>
            <a:pPr defTabSz="1219170">
              <a:lnSpc>
                <a:spcPct val="90000"/>
              </a:lnSpc>
            </a:pPr>
            <a:r>
              <a:rPr lang="en-US" kern="1200">
                <a:solidFill>
                  <a:srgbClr val="FFFFFF"/>
                </a:solidFill>
                <a:latin typeface="+mj-lt"/>
                <a:ea typeface="+mj-ea"/>
                <a:cs typeface="+mj-cs"/>
              </a:rPr>
              <a:t>What are the demands of the athletes sport vs. Athlete goals?</a:t>
            </a:r>
          </a:p>
        </p:txBody>
      </p:sp>
      <p:sp>
        <p:nvSpPr>
          <p:cNvPr id="14" name="Title 1">
            <a:extLst>
              <a:ext uri="{FF2B5EF4-FFF2-40B4-BE49-F238E27FC236}">
                <a16:creationId xmlns:a16="http://schemas.microsoft.com/office/drawing/2014/main" id="{58955EE7-ADB3-485E-AC6C-CCB2AEB05E1C}"/>
              </a:ext>
            </a:extLst>
          </p:cNvPr>
          <p:cNvSpPr txBox="1">
            <a:spLocks/>
          </p:cNvSpPr>
          <p:nvPr/>
        </p:nvSpPr>
        <p:spPr>
          <a:xfrm>
            <a:off x="4838700" y="3413824"/>
            <a:ext cx="6876789" cy="1732023"/>
          </a:xfrm>
          <a:prstGeom prst="rect">
            <a:avLst/>
          </a:prstGeom>
        </p:spPr>
        <p:txBody>
          <a:bodyPr vert="horz" lIns="91440" tIns="45720" rIns="91440" bIns="45720" rtlCol="0" anchor="b">
            <a:normAutofit fontScale="92500"/>
          </a:bodyPr>
          <a:lstStyle>
            <a:lvl1pPr algn="l" defTabSz="914400" rtl="0" eaLnBrk="1" latinLnBrk="0" hangingPunct="1">
              <a:lnSpc>
                <a:spcPct val="80000"/>
              </a:lnSpc>
              <a:spcBef>
                <a:spcPct val="0"/>
              </a:spcBef>
              <a:buNone/>
              <a:defRPr sz="3600" b="1" kern="1200">
                <a:solidFill>
                  <a:schemeClr val="accent1"/>
                </a:solidFill>
                <a:latin typeface="Century Gothic" panose="020B0502020202020204" pitchFamily="34" charset="0"/>
                <a:ea typeface="+mj-ea"/>
                <a:cs typeface="+mj-cs"/>
              </a:defRPr>
            </a:lvl1pPr>
          </a:lstStyle>
          <a:p>
            <a:pPr>
              <a:lnSpc>
                <a:spcPct val="90000"/>
              </a:lnSpc>
            </a:pPr>
            <a:r>
              <a:rPr lang="en-US">
                <a:solidFill>
                  <a:srgbClr val="036E3D"/>
                </a:solidFill>
                <a:latin typeface="+mj-lt"/>
              </a:rPr>
              <a:t>Athlete goals </a:t>
            </a:r>
          </a:p>
          <a:p>
            <a:pPr>
              <a:lnSpc>
                <a:spcPct val="90000"/>
              </a:lnSpc>
            </a:pPr>
            <a:r>
              <a:rPr lang="en-US">
                <a:solidFill>
                  <a:srgbClr val="036E3D"/>
                </a:solidFill>
                <a:latin typeface="+mj-lt"/>
              </a:rPr>
              <a:t>vs. </a:t>
            </a:r>
          </a:p>
          <a:p>
            <a:pPr>
              <a:lnSpc>
                <a:spcPct val="90000"/>
              </a:lnSpc>
            </a:pPr>
            <a:r>
              <a:rPr lang="en-US">
                <a:solidFill>
                  <a:srgbClr val="036E3D"/>
                </a:solidFill>
                <a:latin typeface="+mj-lt"/>
              </a:rPr>
              <a:t>Demands of the athletes’ sport</a:t>
            </a:r>
          </a:p>
        </p:txBody>
      </p:sp>
    </p:spTree>
    <p:extLst>
      <p:ext uri="{BB962C8B-B14F-4D97-AF65-F5344CB8AC3E}">
        <p14:creationId xmlns:p14="http://schemas.microsoft.com/office/powerpoint/2010/main" val="3783185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E0C5A1-95CC-A84E-8A1D-3FB1CEF0CE06}"/>
              </a:ext>
            </a:extLst>
          </p:cNvPr>
          <p:cNvSpPr>
            <a:spLocks noGrp="1"/>
          </p:cNvSpPr>
          <p:nvPr>
            <p:ph type="body" sz="quarter" idx="10"/>
          </p:nvPr>
        </p:nvSpPr>
        <p:spPr>
          <a:xfrm>
            <a:off x="6339629" y="817481"/>
            <a:ext cx="5484510" cy="4125196"/>
          </a:xfrm>
          <a:solidFill>
            <a:schemeClr val="bg1"/>
          </a:solidFill>
        </p:spPr>
        <p:txBody>
          <a:bodyPr/>
          <a:lstStyle/>
          <a:p>
            <a:pPr algn="ctr">
              <a:lnSpc>
                <a:spcPct val="150000"/>
              </a:lnSpc>
            </a:pPr>
            <a:r>
              <a:rPr lang="en-US" sz="3200"/>
              <a:t>Generally, a well-balanced diet that meets caloric needs allows the athlete to get adequate macro and micro-nutrients from whole foods</a:t>
            </a:r>
          </a:p>
          <a:p>
            <a:pPr algn="ctr">
              <a:lnSpc>
                <a:spcPct val="150000"/>
              </a:lnSpc>
            </a:pPr>
            <a:endParaRPr lang="en-US" sz="3200"/>
          </a:p>
        </p:txBody>
      </p:sp>
      <p:pic>
        <p:nvPicPr>
          <p:cNvPr id="10" name="Picture Placeholder 9" descr="A plate of food on a table&#10;&#10;Description automatically generated">
            <a:extLst>
              <a:ext uri="{FF2B5EF4-FFF2-40B4-BE49-F238E27FC236}">
                <a16:creationId xmlns:a16="http://schemas.microsoft.com/office/drawing/2014/main" id="{F8A47847-87D6-D247-96C2-ADD48BF0BD27}"/>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0099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0E64-FACC-48FC-BF14-F42F200434CC}"/>
              </a:ext>
            </a:extLst>
          </p:cNvPr>
          <p:cNvSpPr>
            <a:spLocks noGrp="1"/>
          </p:cNvSpPr>
          <p:nvPr>
            <p:ph type="title"/>
          </p:nvPr>
        </p:nvSpPr>
        <p:spPr/>
        <p:txBody>
          <a:bodyPr/>
          <a:lstStyle/>
          <a:p>
            <a:r>
              <a:rPr lang="en-US"/>
              <a:t>Is the athlete meeting basic needs?</a:t>
            </a:r>
          </a:p>
        </p:txBody>
      </p:sp>
      <p:sp>
        <p:nvSpPr>
          <p:cNvPr id="6" name="Text Placeholder 5">
            <a:extLst>
              <a:ext uri="{FF2B5EF4-FFF2-40B4-BE49-F238E27FC236}">
                <a16:creationId xmlns:a16="http://schemas.microsoft.com/office/drawing/2014/main" id="{6F6D1494-F39D-4704-8913-7185F68C50EA}"/>
              </a:ext>
            </a:extLst>
          </p:cNvPr>
          <p:cNvSpPr>
            <a:spLocks noGrp="1"/>
          </p:cNvSpPr>
          <p:nvPr>
            <p:ph type="body" sz="quarter" idx="10"/>
          </p:nvPr>
        </p:nvSpPr>
        <p:spPr>
          <a:xfrm>
            <a:off x="1671790" y="1478583"/>
            <a:ext cx="9698626" cy="4546660"/>
          </a:xfrm>
        </p:spPr>
        <p:txBody>
          <a:body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What does the overall diet looks like?</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Can the training program be optimized further to meet goals?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Is the athlete getting adequate sleep to support recovery?</a:t>
            </a:r>
          </a:p>
        </p:txBody>
      </p:sp>
      <p:sp>
        <p:nvSpPr>
          <p:cNvPr id="3" name="Flowchart: Connector 2">
            <a:extLst>
              <a:ext uri="{FF2B5EF4-FFF2-40B4-BE49-F238E27FC236}">
                <a16:creationId xmlns:a16="http://schemas.microsoft.com/office/drawing/2014/main" id="{A8D3E0AB-F4ED-430B-8404-669F386E52CE}"/>
              </a:ext>
            </a:extLst>
          </p:cNvPr>
          <p:cNvSpPr>
            <a:spLocks noChangeAspect="1"/>
          </p:cNvSpPr>
          <p:nvPr/>
        </p:nvSpPr>
        <p:spPr>
          <a:xfrm>
            <a:off x="995249" y="1736153"/>
            <a:ext cx="914400" cy="914400"/>
          </a:xfrm>
          <a:prstGeom prst="flowChartConnector">
            <a:avLst/>
          </a:prstGeom>
          <a:solidFill>
            <a:schemeClr val="tx1">
              <a:lumMod val="65000"/>
              <a:lumOff val="35000"/>
            </a:schemeClr>
          </a:solidFill>
          <a:ln w="6350" cmpd="sng">
            <a:solidFill>
              <a:srgbClr val="BABCC0"/>
            </a:solidFill>
          </a:ln>
          <a:effectLst>
            <a:softEdge rad="31750"/>
          </a:effectLs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07" tIns="0" rIns="11007" bIns="0" numCol="1" spcCol="1270" rtlCol="0" anchor="ctr" anchorCtr="0">
            <a:noAutofit/>
          </a:bodyPr>
          <a:lstStyle/>
          <a:p>
            <a:pPr algn="ctr" defTabSz="770447">
              <a:spcBef>
                <a:spcPct val="0"/>
              </a:spcBef>
              <a:spcAft>
                <a:spcPts val="533"/>
              </a:spcAft>
            </a:pPr>
            <a:endParaRPr lang="en-US" sz="1867">
              <a:solidFill>
                <a:srgbClr val="FF4C00"/>
              </a:solidFill>
              <a:latin typeface="Proxima Nova Extrabld"/>
              <a:cs typeface="Proxima Nova Extrabld"/>
            </a:endParaRPr>
          </a:p>
        </p:txBody>
      </p:sp>
      <p:grpSp>
        <p:nvGrpSpPr>
          <p:cNvPr id="24" name="Group 23">
            <a:extLst>
              <a:ext uri="{FF2B5EF4-FFF2-40B4-BE49-F238E27FC236}">
                <a16:creationId xmlns:a16="http://schemas.microsoft.com/office/drawing/2014/main" id="{58540DB4-C48A-4BD1-B827-B379A1AED22E}"/>
              </a:ext>
            </a:extLst>
          </p:cNvPr>
          <p:cNvGrpSpPr>
            <a:grpSpLocks noChangeAspect="1"/>
          </p:cNvGrpSpPr>
          <p:nvPr/>
        </p:nvGrpSpPr>
        <p:grpSpPr>
          <a:xfrm>
            <a:off x="963353" y="2783806"/>
            <a:ext cx="914400" cy="914400"/>
            <a:chOff x="4547680" y="1736747"/>
            <a:chExt cx="2833221" cy="2833222"/>
          </a:xfrm>
        </p:grpSpPr>
        <p:sp>
          <p:nvSpPr>
            <p:cNvPr id="4" name="Flowchart: Connector 3">
              <a:extLst>
                <a:ext uri="{FF2B5EF4-FFF2-40B4-BE49-F238E27FC236}">
                  <a16:creationId xmlns:a16="http://schemas.microsoft.com/office/drawing/2014/main" id="{A412C726-B53D-44C5-8043-ACAE929AAF56}"/>
                </a:ext>
              </a:extLst>
            </p:cNvPr>
            <p:cNvSpPr>
              <a:spLocks noChangeAspect="1"/>
            </p:cNvSpPr>
            <p:nvPr/>
          </p:nvSpPr>
          <p:spPr>
            <a:xfrm>
              <a:off x="4547680" y="1736747"/>
              <a:ext cx="2833221" cy="2833222"/>
            </a:xfrm>
            <a:prstGeom prst="flowChartConnector">
              <a:avLst/>
            </a:prstGeom>
            <a:solidFill>
              <a:schemeClr val="tx1">
                <a:lumMod val="65000"/>
                <a:lumOff val="35000"/>
              </a:schemeClr>
            </a:solidFill>
            <a:ln w="6350" cmpd="sng">
              <a:solidFill>
                <a:schemeClr val="tx1">
                  <a:lumMod val="65000"/>
                  <a:lumOff val="35000"/>
                </a:schemeClr>
              </a:solidFill>
            </a:ln>
            <a:effectLst>
              <a:softEdge rad="31750"/>
            </a:effectLs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07" tIns="0" rIns="11007" bIns="0" numCol="1" spcCol="1270" rtlCol="0" anchor="ctr" anchorCtr="0">
              <a:noAutofit/>
            </a:bodyPr>
            <a:lstStyle/>
            <a:p>
              <a:pPr algn="ctr" defTabSz="770447">
                <a:spcBef>
                  <a:spcPct val="0"/>
                </a:spcBef>
                <a:spcAft>
                  <a:spcPts val="533"/>
                </a:spcAft>
              </a:pPr>
              <a:endParaRPr lang="en-US" sz="1867">
                <a:solidFill>
                  <a:srgbClr val="FF4C00"/>
                </a:solidFill>
                <a:latin typeface="Proxima Nova Extrabld"/>
                <a:cs typeface="Proxima Nova Extrabld"/>
              </a:endParaRPr>
            </a:p>
          </p:txBody>
        </p:sp>
        <p:pic>
          <p:nvPicPr>
            <p:cNvPr id="9" name="Graphic 8" descr="Run">
              <a:extLst>
                <a:ext uri="{FF2B5EF4-FFF2-40B4-BE49-F238E27FC236}">
                  <a16:creationId xmlns:a16="http://schemas.microsoft.com/office/drawing/2014/main" id="{49315FE2-F9D3-45C2-B526-2F302DBB465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21838" y="2543758"/>
              <a:ext cx="1219200" cy="1219200"/>
            </a:xfrm>
            <a:prstGeom prst="rect">
              <a:avLst/>
            </a:prstGeom>
          </p:spPr>
        </p:pic>
      </p:grpSp>
      <p:grpSp>
        <p:nvGrpSpPr>
          <p:cNvPr id="15" name="Group 14">
            <a:extLst>
              <a:ext uri="{FF2B5EF4-FFF2-40B4-BE49-F238E27FC236}">
                <a16:creationId xmlns:a16="http://schemas.microsoft.com/office/drawing/2014/main" id="{BB9752F2-3807-475E-9FFB-EE70AA22DAD4}"/>
              </a:ext>
            </a:extLst>
          </p:cNvPr>
          <p:cNvGrpSpPr>
            <a:grpSpLocks noChangeAspect="1"/>
          </p:cNvGrpSpPr>
          <p:nvPr/>
        </p:nvGrpSpPr>
        <p:grpSpPr>
          <a:xfrm>
            <a:off x="995249" y="3842549"/>
            <a:ext cx="914400" cy="914400"/>
            <a:chOff x="8188347" y="1736747"/>
            <a:chExt cx="2833221" cy="2833222"/>
          </a:xfrm>
        </p:grpSpPr>
        <p:sp>
          <p:nvSpPr>
            <p:cNvPr id="5" name="Flowchart: Connector 4">
              <a:extLst>
                <a:ext uri="{FF2B5EF4-FFF2-40B4-BE49-F238E27FC236}">
                  <a16:creationId xmlns:a16="http://schemas.microsoft.com/office/drawing/2014/main" id="{9B3A0B1B-A79B-4B8F-89BC-7FD5F22213BE}"/>
                </a:ext>
              </a:extLst>
            </p:cNvPr>
            <p:cNvSpPr>
              <a:spLocks noChangeAspect="1"/>
            </p:cNvSpPr>
            <p:nvPr/>
          </p:nvSpPr>
          <p:spPr>
            <a:xfrm>
              <a:off x="8188347" y="1736747"/>
              <a:ext cx="2833221" cy="2833222"/>
            </a:xfrm>
            <a:prstGeom prst="flowChartConnector">
              <a:avLst/>
            </a:prstGeom>
            <a:solidFill>
              <a:schemeClr val="tx1">
                <a:lumMod val="65000"/>
                <a:lumOff val="35000"/>
              </a:schemeClr>
            </a:solidFill>
            <a:ln w="6350" cmpd="sng">
              <a:solidFill>
                <a:schemeClr val="tx1">
                  <a:lumMod val="65000"/>
                  <a:lumOff val="35000"/>
                </a:schemeClr>
              </a:solidFill>
            </a:ln>
            <a:effectLst>
              <a:softEdge rad="31750"/>
            </a:effectLs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07" tIns="0" rIns="11007" bIns="0" numCol="1" spcCol="1270" rtlCol="0" anchor="ctr" anchorCtr="0">
              <a:noAutofit/>
            </a:bodyPr>
            <a:lstStyle/>
            <a:p>
              <a:pPr algn="ctr" defTabSz="770447">
                <a:spcBef>
                  <a:spcPct val="0"/>
                </a:spcBef>
                <a:spcAft>
                  <a:spcPts val="533"/>
                </a:spcAft>
              </a:pPr>
              <a:endParaRPr lang="en-US" sz="1867">
                <a:solidFill>
                  <a:srgbClr val="FF4C00"/>
                </a:solidFill>
                <a:latin typeface="Proxima Nova Extrabld"/>
                <a:cs typeface="Proxima Nova Extrabld"/>
              </a:endParaRPr>
            </a:p>
          </p:txBody>
        </p:sp>
        <p:grpSp>
          <p:nvGrpSpPr>
            <p:cNvPr id="17" name="Group 16">
              <a:extLst>
                <a:ext uri="{FF2B5EF4-FFF2-40B4-BE49-F238E27FC236}">
                  <a16:creationId xmlns:a16="http://schemas.microsoft.com/office/drawing/2014/main" id="{4B4971A2-D14A-4220-909B-E0724548766B}"/>
                </a:ext>
              </a:extLst>
            </p:cNvPr>
            <p:cNvGrpSpPr/>
            <p:nvPr/>
          </p:nvGrpSpPr>
          <p:grpSpPr>
            <a:xfrm>
              <a:off x="9111525" y="2495348"/>
              <a:ext cx="1216151" cy="1216152"/>
              <a:chOff x="8393113" y="3711576"/>
              <a:chExt cx="863600" cy="849312"/>
            </a:xfrm>
            <a:solidFill>
              <a:schemeClr val="bg1">
                <a:lumMod val="95000"/>
              </a:schemeClr>
            </a:solidFill>
          </p:grpSpPr>
          <p:sp>
            <p:nvSpPr>
              <p:cNvPr id="18" name="Freeform 6">
                <a:extLst>
                  <a:ext uri="{FF2B5EF4-FFF2-40B4-BE49-F238E27FC236}">
                    <a16:creationId xmlns:a16="http://schemas.microsoft.com/office/drawing/2014/main" id="{E4559E08-0DBF-43D6-ADC1-74DA2C66F5DC}"/>
                  </a:ext>
                </a:extLst>
              </p:cNvPr>
              <p:cNvSpPr>
                <a:spLocks/>
              </p:cNvSpPr>
              <p:nvPr/>
            </p:nvSpPr>
            <p:spPr bwMode="auto">
              <a:xfrm>
                <a:off x="8393113" y="3965576"/>
                <a:ext cx="649288" cy="276225"/>
              </a:xfrm>
              <a:custGeom>
                <a:avLst/>
                <a:gdLst>
                  <a:gd name="T0" fmla="*/ 798 w 818"/>
                  <a:gd name="T1" fmla="*/ 74 h 349"/>
                  <a:gd name="T2" fmla="*/ 798 w 818"/>
                  <a:gd name="T3" fmla="*/ 74 h 349"/>
                  <a:gd name="T4" fmla="*/ 754 w 818"/>
                  <a:gd name="T5" fmla="*/ 58 h 349"/>
                  <a:gd name="T6" fmla="*/ 710 w 818"/>
                  <a:gd name="T7" fmla="*/ 42 h 349"/>
                  <a:gd name="T8" fmla="*/ 662 w 818"/>
                  <a:gd name="T9" fmla="*/ 30 h 349"/>
                  <a:gd name="T10" fmla="*/ 615 w 818"/>
                  <a:gd name="T11" fmla="*/ 18 h 349"/>
                  <a:gd name="T12" fmla="*/ 565 w 818"/>
                  <a:gd name="T13" fmla="*/ 10 h 349"/>
                  <a:gd name="T14" fmla="*/ 515 w 818"/>
                  <a:gd name="T15" fmla="*/ 4 h 349"/>
                  <a:gd name="T16" fmla="*/ 463 w 818"/>
                  <a:gd name="T17" fmla="*/ 2 h 349"/>
                  <a:gd name="T18" fmla="*/ 412 w 818"/>
                  <a:gd name="T19" fmla="*/ 0 h 349"/>
                  <a:gd name="T20" fmla="*/ 412 w 818"/>
                  <a:gd name="T21" fmla="*/ 0 h 349"/>
                  <a:gd name="T22" fmla="*/ 360 w 818"/>
                  <a:gd name="T23" fmla="*/ 2 h 349"/>
                  <a:gd name="T24" fmla="*/ 310 w 818"/>
                  <a:gd name="T25" fmla="*/ 4 h 349"/>
                  <a:gd name="T26" fmla="*/ 258 w 818"/>
                  <a:gd name="T27" fmla="*/ 10 h 349"/>
                  <a:gd name="T28" fmla="*/ 209 w 818"/>
                  <a:gd name="T29" fmla="*/ 18 h 349"/>
                  <a:gd name="T30" fmla="*/ 161 w 818"/>
                  <a:gd name="T31" fmla="*/ 30 h 349"/>
                  <a:gd name="T32" fmla="*/ 111 w 818"/>
                  <a:gd name="T33" fmla="*/ 42 h 349"/>
                  <a:gd name="T34" fmla="*/ 65 w 818"/>
                  <a:gd name="T35" fmla="*/ 58 h 349"/>
                  <a:gd name="T36" fmla="*/ 20 w 818"/>
                  <a:gd name="T37" fmla="*/ 74 h 349"/>
                  <a:gd name="T38" fmla="*/ 0 w 818"/>
                  <a:gd name="T39" fmla="*/ 82 h 349"/>
                  <a:gd name="T40" fmla="*/ 0 w 818"/>
                  <a:gd name="T41" fmla="*/ 333 h 349"/>
                  <a:gd name="T42" fmla="*/ 0 w 818"/>
                  <a:gd name="T43" fmla="*/ 345 h 349"/>
                  <a:gd name="T44" fmla="*/ 12 w 818"/>
                  <a:gd name="T45" fmla="*/ 345 h 349"/>
                  <a:gd name="T46" fmla="*/ 20 w 818"/>
                  <a:gd name="T47" fmla="*/ 343 h 349"/>
                  <a:gd name="T48" fmla="*/ 20 w 818"/>
                  <a:gd name="T49" fmla="*/ 343 h 349"/>
                  <a:gd name="T50" fmla="*/ 55 w 818"/>
                  <a:gd name="T51" fmla="*/ 331 h 349"/>
                  <a:gd name="T52" fmla="*/ 65 w 818"/>
                  <a:gd name="T53" fmla="*/ 327 h 349"/>
                  <a:gd name="T54" fmla="*/ 65 w 818"/>
                  <a:gd name="T55" fmla="*/ 128 h 349"/>
                  <a:gd name="T56" fmla="*/ 65 w 818"/>
                  <a:gd name="T57" fmla="*/ 128 h 349"/>
                  <a:gd name="T58" fmla="*/ 105 w 818"/>
                  <a:gd name="T59" fmla="*/ 114 h 349"/>
                  <a:gd name="T60" fmla="*/ 147 w 818"/>
                  <a:gd name="T61" fmla="*/ 100 h 349"/>
                  <a:gd name="T62" fmla="*/ 189 w 818"/>
                  <a:gd name="T63" fmla="*/ 90 h 349"/>
                  <a:gd name="T64" fmla="*/ 233 w 818"/>
                  <a:gd name="T65" fmla="*/ 82 h 349"/>
                  <a:gd name="T66" fmla="*/ 276 w 818"/>
                  <a:gd name="T67" fmla="*/ 74 h 349"/>
                  <a:gd name="T68" fmla="*/ 320 w 818"/>
                  <a:gd name="T69" fmla="*/ 70 h 349"/>
                  <a:gd name="T70" fmla="*/ 366 w 818"/>
                  <a:gd name="T71" fmla="*/ 68 h 349"/>
                  <a:gd name="T72" fmla="*/ 412 w 818"/>
                  <a:gd name="T73" fmla="*/ 66 h 349"/>
                  <a:gd name="T74" fmla="*/ 412 w 818"/>
                  <a:gd name="T75" fmla="*/ 66 h 349"/>
                  <a:gd name="T76" fmla="*/ 457 w 818"/>
                  <a:gd name="T77" fmla="*/ 68 h 349"/>
                  <a:gd name="T78" fmla="*/ 503 w 818"/>
                  <a:gd name="T79" fmla="*/ 70 h 349"/>
                  <a:gd name="T80" fmla="*/ 547 w 818"/>
                  <a:gd name="T81" fmla="*/ 74 h 349"/>
                  <a:gd name="T82" fmla="*/ 591 w 818"/>
                  <a:gd name="T83" fmla="*/ 82 h 349"/>
                  <a:gd name="T84" fmla="*/ 633 w 818"/>
                  <a:gd name="T85" fmla="*/ 90 h 349"/>
                  <a:gd name="T86" fmla="*/ 674 w 818"/>
                  <a:gd name="T87" fmla="*/ 100 h 349"/>
                  <a:gd name="T88" fmla="*/ 714 w 818"/>
                  <a:gd name="T89" fmla="*/ 114 h 349"/>
                  <a:gd name="T90" fmla="*/ 752 w 818"/>
                  <a:gd name="T91" fmla="*/ 128 h 349"/>
                  <a:gd name="T92" fmla="*/ 752 w 818"/>
                  <a:gd name="T93" fmla="*/ 325 h 349"/>
                  <a:gd name="T94" fmla="*/ 760 w 818"/>
                  <a:gd name="T95" fmla="*/ 329 h 349"/>
                  <a:gd name="T96" fmla="*/ 760 w 818"/>
                  <a:gd name="T97" fmla="*/ 329 h 349"/>
                  <a:gd name="T98" fmla="*/ 800 w 818"/>
                  <a:gd name="T99" fmla="*/ 343 h 349"/>
                  <a:gd name="T100" fmla="*/ 818 w 818"/>
                  <a:gd name="T101" fmla="*/ 349 h 349"/>
                  <a:gd name="T102" fmla="*/ 818 w 818"/>
                  <a:gd name="T103" fmla="*/ 84 h 349"/>
                  <a:gd name="T104" fmla="*/ 798 w 818"/>
                  <a:gd name="T105" fmla="*/ 74 h 349"/>
                  <a:gd name="T106" fmla="*/ 798 w 818"/>
                  <a:gd name="T107" fmla="*/ 7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349">
                    <a:moveTo>
                      <a:pt x="798" y="74"/>
                    </a:moveTo>
                    <a:lnTo>
                      <a:pt x="798" y="74"/>
                    </a:lnTo>
                    <a:lnTo>
                      <a:pt x="754" y="58"/>
                    </a:lnTo>
                    <a:lnTo>
                      <a:pt x="710" y="42"/>
                    </a:lnTo>
                    <a:lnTo>
                      <a:pt x="662" y="30"/>
                    </a:lnTo>
                    <a:lnTo>
                      <a:pt x="615" y="18"/>
                    </a:lnTo>
                    <a:lnTo>
                      <a:pt x="565" y="10"/>
                    </a:lnTo>
                    <a:lnTo>
                      <a:pt x="515" y="4"/>
                    </a:lnTo>
                    <a:lnTo>
                      <a:pt x="463" y="2"/>
                    </a:lnTo>
                    <a:lnTo>
                      <a:pt x="412" y="0"/>
                    </a:lnTo>
                    <a:lnTo>
                      <a:pt x="412" y="0"/>
                    </a:lnTo>
                    <a:lnTo>
                      <a:pt x="360" y="2"/>
                    </a:lnTo>
                    <a:lnTo>
                      <a:pt x="310" y="4"/>
                    </a:lnTo>
                    <a:lnTo>
                      <a:pt x="258" y="10"/>
                    </a:lnTo>
                    <a:lnTo>
                      <a:pt x="209" y="18"/>
                    </a:lnTo>
                    <a:lnTo>
                      <a:pt x="161" y="30"/>
                    </a:lnTo>
                    <a:lnTo>
                      <a:pt x="111" y="42"/>
                    </a:lnTo>
                    <a:lnTo>
                      <a:pt x="65" y="58"/>
                    </a:lnTo>
                    <a:lnTo>
                      <a:pt x="20" y="74"/>
                    </a:lnTo>
                    <a:lnTo>
                      <a:pt x="0" y="82"/>
                    </a:lnTo>
                    <a:lnTo>
                      <a:pt x="0" y="333"/>
                    </a:lnTo>
                    <a:lnTo>
                      <a:pt x="0" y="345"/>
                    </a:lnTo>
                    <a:lnTo>
                      <a:pt x="12" y="345"/>
                    </a:lnTo>
                    <a:lnTo>
                      <a:pt x="20" y="343"/>
                    </a:lnTo>
                    <a:lnTo>
                      <a:pt x="20" y="343"/>
                    </a:lnTo>
                    <a:lnTo>
                      <a:pt x="55" y="331"/>
                    </a:lnTo>
                    <a:lnTo>
                      <a:pt x="65" y="327"/>
                    </a:lnTo>
                    <a:lnTo>
                      <a:pt x="65" y="128"/>
                    </a:lnTo>
                    <a:lnTo>
                      <a:pt x="65" y="128"/>
                    </a:lnTo>
                    <a:lnTo>
                      <a:pt x="105" y="114"/>
                    </a:lnTo>
                    <a:lnTo>
                      <a:pt x="147" y="100"/>
                    </a:lnTo>
                    <a:lnTo>
                      <a:pt x="189" y="90"/>
                    </a:lnTo>
                    <a:lnTo>
                      <a:pt x="233" y="82"/>
                    </a:lnTo>
                    <a:lnTo>
                      <a:pt x="276" y="74"/>
                    </a:lnTo>
                    <a:lnTo>
                      <a:pt x="320" y="70"/>
                    </a:lnTo>
                    <a:lnTo>
                      <a:pt x="366" y="68"/>
                    </a:lnTo>
                    <a:lnTo>
                      <a:pt x="412" y="66"/>
                    </a:lnTo>
                    <a:lnTo>
                      <a:pt x="412" y="66"/>
                    </a:lnTo>
                    <a:lnTo>
                      <a:pt x="457" y="68"/>
                    </a:lnTo>
                    <a:lnTo>
                      <a:pt x="503" y="70"/>
                    </a:lnTo>
                    <a:lnTo>
                      <a:pt x="547" y="74"/>
                    </a:lnTo>
                    <a:lnTo>
                      <a:pt x="591" y="82"/>
                    </a:lnTo>
                    <a:lnTo>
                      <a:pt x="633" y="90"/>
                    </a:lnTo>
                    <a:lnTo>
                      <a:pt x="674" y="100"/>
                    </a:lnTo>
                    <a:lnTo>
                      <a:pt x="714" y="114"/>
                    </a:lnTo>
                    <a:lnTo>
                      <a:pt x="752" y="128"/>
                    </a:lnTo>
                    <a:lnTo>
                      <a:pt x="752" y="325"/>
                    </a:lnTo>
                    <a:lnTo>
                      <a:pt x="760" y="329"/>
                    </a:lnTo>
                    <a:lnTo>
                      <a:pt x="760" y="329"/>
                    </a:lnTo>
                    <a:lnTo>
                      <a:pt x="800" y="343"/>
                    </a:lnTo>
                    <a:lnTo>
                      <a:pt x="818" y="349"/>
                    </a:lnTo>
                    <a:lnTo>
                      <a:pt x="818" y="84"/>
                    </a:lnTo>
                    <a:lnTo>
                      <a:pt x="798" y="74"/>
                    </a:lnTo>
                    <a:lnTo>
                      <a:pt x="798"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 name="Freeform 7">
                <a:extLst>
                  <a:ext uri="{FF2B5EF4-FFF2-40B4-BE49-F238E27FC236}">
                    <a16:creationId xmlns:a16="http://schemas.microsoft.com/office/drawing/2014/main" id="{E0D4AC57-2895-4B64-8B86-E1646DC67C4F}"/>
                  </a:ext>
                </a:extLst>
              </p:cNvPr>
              <p:cNvSpPr>
                <a:spLocks/>
              </p:cNvSpPr>
              <p:nvPr/>
            </p:nvSpPr>
            <p:spPr bwMode="auto">
              <a:xfrm>
                <a:off x="8450263" y="4084638"/>
                <a:ext cx="536575" cy="138113"/>
              </a:xfrm>
              <a:custGeom>
                <a:avLst/>
                <a:gdLst>
                  <a:gd name="T0" fmla="*/ 564 w 677"/>
                  <a:gd name="T1" fmla="*/ 75 h 173"/>
                  <a:gd name="T2" fmla="*/ 576 w 677"/>
                  <a:gd name="T3" fmla="*/ 83 h 173"/>
                  <a:gd name="T4" fmla="*/ 587 w 677"/>
                  <a:gd name="T5" fmla="*/ 95 h 173"/>
                  <a:gd name="T6" fmla="*/ 605 w 677"/>
                  <a:gd name="T7" fmla="*/ 147 h 173"/>
                  <a:gd name="T8" fmla="*/ 613 w 677"/>
                  <a:gd name="T9" fmla="*/ 155 h 173"/>
                  <a:gd name="T10" fmla="*/ 659 w 677"/>
                  <a:gd name="T11" fmla="*/ 167 h 173"/>
                  <a:gd name="T12" fmla="*/ 673 w 677"/>
                  <a:gd name="T13" fmla="*/ 153 h 173"/>
                  <a:gd name="T14" fmla="*/ 669 w 677"/>
                  <a:gd name="T15" fmla="*/ 129 h 173"/>
                  <a:gd name="T16" fmla="*/ 653 w 677"/>
                  <a:gd name="T17" fmla="*/ 85 h 173"/>
                  <a:gd name="T18" fmla="*/ 631 w 677"/>
                  <a:gd name="T19" fmla="*/ 45 h 173"/>
                  <a:gd name="T20" fmla="*/ 609 w 677"/>
                  <a:gd name="T21" fmla="*/ 25 h 173"/>
                  <a:gd name="T22" fmla="*/ 589 w 677"/>
                  <a:gd name="T23" fmla="*/ 15 h 173"/>
                  <a:gd name="T24" fmla="*/ 579 w 677"/>
                  <a:gd name="T25" fmla="*/ 11 h 173"/>
                  <a:gd name="T26" fmla="*/ 508 w 677"/>
                  <a:gd name="T27" fmla="*/ 2 h 173"/>
                  <a:gd name="T28" fmla="*/ 462 w 677"/>
                  <a:gd name="T29" fmla="*/ 2 h 173"/>
                  <a:gd name="T30" fmla="*/ 418 w 677"/>
                  <a:gd name="T31" fmla="*/ 9 h 173"/>
                  <a:gd name="T32" fmla="*/ 406 w 677"/>
                  <a:gd name="T33" fmla="*/ 13 h 173"/>
                  <a:gd name="T34" fmla="*/ 386 w 677"/>
                  <a:gd name="T35" fmla="*/ 29 h 173"/>
                  <a:gd name="T36" fmla="*/ 369 w 677"/>
                  <a:gd name="T37" fmla="*/ 55 h 173"/>
                  <a:gd name="T38" fmla="*/ 353 w 677"/>
                  <a:gd name="T39" fmla="*/ 89 h 173"/>
                  <a:gd name="T40" fmla="*/ 339 w 677"/>
                  <a:gd name="T41" fmla="*/ 123 h 173"/>
                  <a:gd name="T42" fmla="*/ 335 w 677"/>
                  <a:gd name="T43" fmla="*/ 109 h 173"/>
                  <a:gd name="T44" fmla="*/ 319 w 677"/>
                  <a:gd name="T45" fmla="*/ 71 h 173"/>
                  <a:gd name="T46" fmla="*/ 301 w 677"/>
                  <a:gd name="T47" fmla="*/ 41 h 173"/>
                  <a:gd name="T48" fmla="*/ 283 w 677"/>
                  <a:gd name="T49" fmla="*/ 21 h 173"/>
                  <a:gd name="T50" fmla="*/ 261 w 677"/>
                  <a:gd name="T51" fmla="*/ 9 h 173"/>
                  <a:gd name="T52" fmla="*/ 239 w 677"/>
                  <a:gd name="T53" fmla="*/ 4 h 173"/>
                  <a:gd name="T54" fmla="*/ 193 w 677"/>
                  <a:gd name="T55" fmla="*/ 0 h 173"/>
                  <a:gd name="T56" fmla="*/ 130 w 677"/>
                  <a:gd name="T57" fmla="*/ 5 h 173"/>
                  <a:gd name="T58" fmla="*/ 100 w 677"/>
                  <a:gd name="T59" fmla="*/ 11 h 173"/>
                  <a:gd name="T60" fmla="*/ 80 w 677"/>
                  <a:gd name="T61" fmla="*/ 19 h 173"/>
                  <a:gd name="T62" fmla="*/ 62 w 677"/>
                  <a:gd name="T63" fmla="*/ 29 h 173"/>
                  <a:gd name="T64" fmla="*/ 36 w 677"/>
                  <a:gd name="T65" fmla="*/ 63 h 173"/>
                  <a:gd name="T66" fmla="*/ 18 w 677"/>
                  <a:gd name="T67" fmla="*/ 105 h 173"/>
                  <a:gd name="T68" fmla="*/ 4 w 677"/>
                  <a:gd name="T69" fmla="*/ 153 h 173"/>
                  <a:gd name="T70" fmla="*/ 20 w 677"/>
                  <a:gd name="T71" fmla="*/ 167 h 173"/>
                  <a:gd name="T72" fmla="*/ 66 w 677"/>
                  <a:gd name="T73" fmla="*/ 157 h 173"/>
                  <a:gd name="T74" fmla="*/ 74 w 677"/>
                  <a:gd name="T75" fmla="*/ 147 h 173"/>
                  <a:gd name="T76" fmla="*/ 84 w 677"/>
                  <a:gd name="T77" fmla="*/ 117 h 173"/>
                  <a:gd name="T78" fmla="*/ 98 w 677"/>
                  <a:gd name="T79" fmla="*/ 89 h 173"/>
                  <a:gd name="T80" fmla="*/ 108 w 677"/>
                  <a:gd name="T81" fmla="*/ 79 h 173"/>
                  <a:gd name="T82" fmla="*/ 114 w 677"/>
                  <a:gd name="T83" fmla="*/ 75 h 173"/>
                  <a:gd name="T84" fmla="*/ 187 w 677"/>
                  <a:gd name="T85" fmla="*/ 67 h 173"/>
                  <a:gd name="T86" fmla="*/ 229 w 677"/>
                  <a:gd name="T87" fmla="*/ 69 h 173"/>
                  <a:gd name="T88" fmla="*/ 241 w 677"/>
                  <a:gd name="T89" fmla="*/ 71 h 173"/>
                  <a:gd name="T90" fmla="*/ 251 w 677"/>
                  <a:gd name="T91" fmla="*/ 83 h 173"/>
                  <a:gd name="T92" fmla="*/ 269 w 677"/>
                  <a:gd name="T93" fmla="*/ 119 h 173"/>
                  <a:gd name="T94" fmla="*/ 279 w 677"/>
                  <a:gd name="T95" fmla="*/ 127 h 173"/>
                  <a:gd name="T96" fmla="*/ 323 w 677"/>
                  <a:gd name="T97" fmla="*/ 125 h 173"/>
                  <a:gd name="T98" fmla="*/ 341 w 677"/>
                  <a:gd name="T99" fmla="*/ 125 h 173"/>
                  <a:gd name="T100" fmla="*/ 355 w 677"/>
                  <a:gd name="T101" fmla="*/ 125 h 173"/>
                  <a:gd name="T102" fmla="*/ 408 w 677"/>
                  <a:gd name="T103" fmla="*/ 127 h 173"/>
                  <a:gd name="T104" fmla="*/ 410 w 677"/>
                  <a:gd name="T105" fmla="*/ 119 h 173"/>
                  <a:gd name="T106" fmla="*/ 430 w 677"/>
                  <a:gd name="T107" fmla="*/ 81 h 173"/>
                  <a:gd name="T108" fmla="*/ 438 w 677"/>
                  <a:gd name="T109" fmla="*/ 71 h 173"/>
                  <a:gd name="T110" fmla="*/ 438 w 677"/>
                  <a:gd name="T111" fmla="*/ 71 h 173"/>
                  <a:gd name="T112" fmla="*/ 462 w 677"/>
                  <a:gd name="T113" fmla="*/ 67 h 173"/>
                  <a:gd name="T114" fmla="*/ 526 w 677"/>
                  <a:gd name="T115" fmla="*/ 69 h 173"/>
                  <a:gd name="T116" fmla="*/ 564 w 677"/>
                  <a:gd name="T117"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7" h="173">
                    <a:moveTo>
                      <a:pt x="564" y="75"/>
                    </a:moveTo>
                    <a:lnTo>
                      <a:pt x="564" y="75"/>
                    </a:lnTo>
                    <a:lnTo>
                      <a:pt x="570" y="79"/>
                    </a:lnTo>
                    <a:lnTo>
                      <a:pt x="576" y="83"/>
                    </a:lnTo>
                    <a:lnTo>
                      <a:pt x="581" y="89"/>
                    </a:lnTo>
                    <a:lnTo>
                      <a:pt x="587" y="95"/>
                    </a:lnTo>
                    <a:lnTo>
                      <a:pt x="595" y="117"/>
                    </a:lnTo>
                    <a:lnTo>
                      <a:pt x="605" y="147"/>
                    </a:lnTo>
                    <a:lnTo>
                      <a:pt x="607" y="155"/>
                    </a:lnTo>
                    <a:lnTo>
                      <a:pt x="613" y="155"/>
                    </a:lnTo>
                    <a:lnTo>
                      <a:pt x="613" y="155"/>
                    </a:lnTo>
                    <a:lnTo>
                      <a:pt x="659" y="167"/>
                    </a:lnTo>
                    <a:lnTo>
                      <a:pt x="677" y="173"/>
                    </a:lnTo>
                    <a:lnTo>
                      <a:pt x="673" y="153"/>
                    </a:lnTo>
                    <a:lnTo>
                      <a:pt x="673" y="153"/>
                    </a:lnTo>
                    <a:lnTo>
                      <a:pt x="669" y="129"/>
                    </a:lnTo>
                    <a:lnTo>
                      <a:pt x="661" y="107"/>
                    </a:lnTo>
                    <a:lnTo>
                      <a:pt x="653" y="85"/>
                    </a:lnTo>
                    <a:lnTo>
                      <a:pt x="643" y="63"/>
                    </a:lnTo>
                    <a:lnTo>
                      <a:pt x="631" y="45"/>
                    </a:lnTo>
                    <a:lnTo>
                      <a:pt x="617" y="31"/>
                    </a:lnTo>
                    <a:lnTo>
                      <a:pt x="609" y="25"/>
                    </a:lnTo>
                    <a:lnTo>
                      <a:pt x="599" y="19"/>
                    </a:lnTo>
                    <a:lnTo>
                      <a:pt x="589" y="15"/>
                    </a:lnTo>
                    <a:lnTo>
                      <a:pt x="579" y="11"/>
                    </a:lnTo>
                    <a:lnTo>
                      <a:pt x="579" y="11"/>
                    </a:lnTo>
                    <a:lnTo>
                      <a:pt x="548" y="5"/>
                    </a:lnTo>
                    <a:lnTo>
                      <a:pt x="508" y="2"/>
                    </a:lnTo>
                    <a:lnTo>
                      <a:pt x="484" y="0"/>
                    </a:lnTo>
                    <a:lnTo>
                      <a:pt x="462" y="2"/>
                    </a:lnTo>
                    <a:lnTo>
                      <a:pt x="438" y="4"/>
                    </a:lnTo>
                    <a:lnTo>
                      <a:pt x="418" y="9"/>
                    </a:lnTo>
                    <a:lnTo>
                      <a:pt x="418" y="9"/>
                    </a:lnTo>
                    <a:lnTo>
                      <a:pt x="406" y="13"/>
                    </a:lnTo>
                    <a:lnTo>
                      <a:pt x="396" y="21"/>
                    </a:lnTo>
                    <a:lnTo>
                      <a:pt x="386" y="29"/>
                    </a:lnTo>
                    <a:lnTo>
                      <a:pt x="376" y="41"/>
                    </a:lnTo>
                    <a:lnTo>
                      <a:pt x="369" y="55"/>
                    </a:lnTo>
                    <a:lnTo>
                      <a:pt x="361" y="71"/>
                    </a:lnTo>
                    <a:lnTo>
                      <a:pt x="353" y="89"/>
                    </a:lnTo>
                    <a:lnTo>
                      <a:pt x="345" y="109"/>
                    </a:lnTo>
                    <a:lnTo>
                      <a:pt x="339" y="123"/>
                    </a:lnTo>
                    <a:lnTo>
                      <a:pt x="335" y="109"/>
                    </a:lnTo>
                    <a:lnTo>
                      <a:pt x="335" y="109"/>
                    </a:lnTo>
                    <a:lnTo>
                      <a:pt x="327" y="89"/>
                    </a:lnTo>
                    <a:lnTo>
                      <a:pt x="319" y="71"/>
                    </a:lnTo>
                    <a:lnTo>
                      <a:pt x="311" y="55"/>
                    </a:lnTo>
                    <a:lnTo>
                      <a:pt x="301" y="41"/>
                    </a:lnTo>
                    <a:lnTo>
                      <a:pt x="293" y="29"/>
                    </a:lnTo>
                    <a:lnTo>
                      <a:pt x="283" y="21"/>
                    </a:lnTo>
                    <a:lnTo>
                      <a:pt x="273" y="13"/>
                    </a:lnTo>
                    <a:lnTo>
                      <a:pt x="261" y="9"/>
                    </a:lnTo>
                    <a:lnTo>
                      <a:pt x="261" y="9"/>
                    </a:lnTo>
                    <a:lnTo>
                      <a:pt x="239" y="4"/>
                    </a:lnTo>
                    <a:lnTo>
                      <a:pt x="217" y="2"/>
                    </a:lnTo>
                    <a:lnTo>
                      <a:pt x="193" y="0"/>
                    </a:lnTo>
                    <a:lnTo>
                      <a:pt x="171" y="2"/>
                    </a:lnTo>
                    <a:lnTo>
                      <a:pt x="130" y="5"/>
                    </a:lnTo>
                    <a:lnTo>
                      <a:pt x="100" y="11"/>
                    </a:lnTo>
                    <a:lnTo>
                      <a:pt x="100" y="11"/>
                    </a:lnTo>
                    <a:lnTo>
                      <a:pt x="90" y="15"/>
                    </a:lnTo>
                    <a:lnTo>
                      <a:pt x="80" y="19"/>
                    </a:lnTo>
                    <a:lnTo>
                      <a:pt x="70" y="23"/>
                    </a:lnTo>
                    <a:lnTo>
                      <a:pt x="62" y="29"/>
                    </a:lnTo>
                    <a:lnTo>
                      <a:pt x="48" y="45"/>
                    </a:lnTo>
                    <a:lnTo>
                      <a:pt x="36" y="63"/>
                    </a:lnTo>
                    <a:lnTo>
                      <a:pt x="26" y="83"/>
                    </a:lnTo>
                    <a:lnTo>
                      <a:pt x="18" y="105"/>
                    </a:lnTo>
                    <a:lnTo>
                      <a:pt x="10" y="129"/>
                    </a:lnTo>
                    <a:lnTo>
                      <a:pt x="4" y="153"/>
                    </a:lnTo>
                    <a:lnTo>
                      <a:pt x="0" y="173"/>
                    </a:lnTo>
                    <a:lnTo>
                      <a:pt x="20" y="167"/>
                    </a:lnTo>
                    <a:lnTo>
                      <a:pt x="20" y="167"/>
                    </a:lnTo>
                    <a:lnTo>
                      <a:pt x="66" y="157"/>
                    </a:lnTo>
                    <a:lnTo>
                      <a:pt x="72" y="155"/>
                    </a:lnTo>
                    <a:lnTo>
                      <a:pt x="74" y="147"/>
                    </a:lnTo>
                    <a:lnTo>
                      <a:pt x="74" y="147"/>
                    </a:lnTo>
                    <a:lnTo>
                      <a:pt x="84" y="117"/>
                    </a:lnTo>
                    <a:lnTo>
                      <a:pt x="92" y="97"/>
                    </a:lnTo>
                    <a:lnTo>
                      <a:pt x="98" y="89"/>
                    </a:lnTo>
                    <a:lnTo>
                      <a:pt x="104" y="83"/>
                    </a:lnTo>
                    <a:lnTo>
                      <a:pt x="108" y="79"/>
                    </a:lnTo>
                    <a:lnTo>
                      <a:pt x="114" y="75"/>
                    </a:lnTo>
                    <a:lnTo>
                      <a:pt x="114" y="75"/>
                    </a:lnTo>
                    <a:lnTo>
                      <a:pt x="152" y="69"/>
                    </a:lnTo>
                    <a:lnTo>
                      <a:pt x="187" y="67"/>
                    </a:lnTo>
                    <a:lnTo>
                      <a:pt x="217" y="67"/>
                    </a:lnTo>
                    <a:lnTo>
                      <a:pt x="229" y="69"/>
                    </a:lnTo>
                    <a:lnTo>
                      <a:pt x="241" y="71"/>
                    </a:lnTo>
                    <a:lnTo>
                      <a:pt x="241" y="71"/>
                    </a:lnTo>
                    <a:lnTo>
                      <a:pt x="245" y="75"/>
                    </a:lnTo>
                    <a:lnTo>
                      <a:pt x="251" y="83"/>
                    </a:lnTo>
                    <a:lnTo>
                      <a:pt x="259" y="97"/>
                    </a:lnTo>
                    <a:lnTo>
                      <a:pt x="269" y="119"/>
                    </a:lnTo>
                    <a:lnTo>
                      <a:pt x="271" y="127"/>
                    </a:lnTo>
                    <a:lnTo>
                      <a:pt x="279" y="127"/>
                    </a:lnTo>
                    <a:lnTo>
                      <a:pt x="279" y="127"/>
                    </a:lnTo>
                    <a:lnTo>
                      <a:pt x="323" y="125"/>
                    </a:lnTo>
                    <a:lnTo>
                      <a:pt x="341" y="125"/>
                    </a:lnTo>
                    <a:lnTo>
                      <a:pt x="341" y="125"/>
                    </a:lnTo>
                    <a:lnTo>
                      <a:pt x="355" y="125"/>
                    </a:lnTo>
                    <a:lnTo>
                      <a:pt x="355" y="125"/>
                    </a:lnTo>
                    <a:lnTo>
                      <a:pt x="398" y="127"/>
                    </a:lnTo>
                    <a:lnTo>
                      <a:pt x="408" y="127"/>
                    </a:lnTo>
                    <a:lnTo>
                      <a:pt x="410" y="119"/>
                    </a:lnTo>
                    <a:lnTo>
                      <a:pt x="410" y="119"/>
                    </a:lnTo>
                    <a:lnTo>
                      <a:pt x="422" y="95"/>
                    </a:lnTo>
                    <a:lnTo>
                      <a:pt x="430" y="81"/>
                    </a:lnTo>
                    <a:lnTo>
                      <a:pt x="436" y="73"/>
                    </a:lnTo>
                    <a:lnTo>
                      <a:pt x="438" y="71"/>
                    </a:lnTo>
                    <a:lnTo>
                      <a:pt x="438" y="71"/>
                    </a:lnTo>
                    <a:lnTo>
                      <a:pt x="438" y="71"/>
                    </a:lnTo>
                    <a:lnTo>
                      <a:pt x="448" y="69"/>
                    </a:lnTo>
                    <a:lnTo>
                      <a:pt x="462" y="67"/>
                    </a:lnTo>
                    <a:lnTo>
                      <a:pt x="492" y="67"/>
                    </a:lnTo>
                    <a:lnTo>
                      <a:pt x="526" y="69"/>
                    </a:lnTo>
                    <a:lnTo>
                      <a:pt x="564" y="75"/>
                    </a:lnTo>
                    <a:lnTo>
                      <a:pt x="564"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0" name="Freeform 8">
                <a:extLst>
                  <a:ext uri="{FF2B5EF4-FFF2-40B4-BE49-F238E27FC236}">
                    <a16:creationId xmlns:a16="http://schemas.microsoft.com/office/drawing/2014/main" id="{18401A2D-D165-45D8-A717-D2D3978DEC69}"/>
                  </a:ext>
                </a:extLst>
              </p:cNvPr>
              <p:cNvSpPr>
                <a:spLocks/>
              </p:cNvSpPr>
              <p:nvPr/>
            </p:nvSpPr>
            <p:spPr bwMode="auto">
              <a:xfrm>
                <a:off x="8877300" y="3711576"/>
                <a:ext cx="217488" cy="257175"/>
              </a:xfrm>
              <a:custGeom>
                <a:avLst/>
                <a:gdLst>
                  <a:gd name="T0" fmla="*/ 272 w 272"/>
                  <a:gd name="T1" fmla="*/ 69 h 322"/>
                  <a:gd name="T2" fmla="*/ 95 w 272"/>
                  <a:gd name="T3" fmla="*/ 0 h 322"/>
                  <a:gd name="T4" fmla="*/ 71 w 272"/>
                  <a:gd name="T5" fmla="*/ 61 h 322"/>
                  <a:gd name="T6" fmla="*/ 169 w 272"/>
                  <a:gd name="T7" fmla="*/ 99 h 322"/>
                  <a:gd name="T8" fmla="*/ 22 w 272"/>
                  <a:gd name="T9" fmla="*/ 195 h 322"/>
                  <a:gd name="T10" fmla="*/ 0 w 272"/>
                  <a:gd name="T11" fmla="*/ 252 h 322"/>
                  <a:gd name="T12" fmla="*/ 177 w 272"/>
                  <a:gd name="T13" fmla="*/ 322 h 322"/>
                  <a:gd name="T14" fmla="*/ 201 w 272"/>
                  <a:gd name="T15" fmla="*/ 260 h 322"/>
                  <a:gd name="T16" fmla="*/ 99 w 272"/>
                  <a:gd name="T17" fmla="*/ 223 h 322"/>
                  <a:gd name="T18" fmla="*/ 250 w 272"/>
                  <a:gd name="T19" fmla="*/ 125 h 322"/>
                  <a:gd name="T20" fmla="*/ 272 w 272"/>
                  <a:gd name="T21" fmla="*/ 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22">
                    <a:moveTo>
                      <a:pt x="272" y="69"/>
                    </a:moveTo>
                    <a:lnTo>
                      <a:pt x="95" y="0"/>
                    </a:lnTo>
                    <a:lnTo>
                      <a:pt x="71" y="61"/>
                    </a:lnTo>
                    <a:lnTo>
                      <a:pt x="169" y="99"/>
                    </a:lnTo>
                    <a:lnTo>
                      <a:pt x="22" y="195"/>
                    </a:lnTo>
                    <a:lnTo>
                      <a:pt x="0" y="252"/>
                    </a:lnTo>
                    <a:lnTo>
                      <a:pt x="177" y="322"/>
                    </a:lnTo>
                    <a:lnTo>
                      <a:pt x="201" y="260"/>
                    </a:lnTo>
                    <a:lnTo>
                      <a:pt x="99" y="223"/>
                    </a:lnTo>
                    <a:lnTo>
                      <a:pt x="250" y="125"/>
                    </a:lnTo>
                    <a:lnTo>
                      <a:pt x="272" y="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1" name="Freeform 9">
                <a:extLst>
                  <a:ext uri="{FF2B5EF4-FFF2-40B4-BE49-F238E27FC236}">
                    <a16:creationId xmlns:a16="http://schemas.microsoft.com/office/drawing/2014/main" id="{858166ED-AFA6-4588-8B8F-862C3F68E97C}"/>
                  </a:ext>
                </a:extLst>
              </p:cNvPr>
              <p:cNvSpPr>
                <a:spLocks/>
              </p:cNvSpPr>
              <p:nvPr/>
            </p:nvSpPr>
            <p:spPr bwMode="auto">
              <a:xfrm>
                <a:off x="9077325" y="3859213"/>
                <a:ext cx="179388" cy="203200"/>
              </a:xfrm>
              <a:custGeom>
                <a:avLst/>
                <a:gdLst>
                  <a:gd name="T0" fmla="*/ 56 w 227"/>
                  <a:gd name="T1" fmla="*/ 61 h 257"/>
                  <a:gd name="T2" fmla="*/ 120 w 227"/>
                  <a:gd name="T3" fmla="*/ 85 h 257"/>
                  <a:gd name="T4" fmla="*/ 20 w 227"/>
                  <a:gd name="T5" fmla="*/ 143 h 257"/>
                  <a:gd name="T6" fmla="*/ 0 w 227"/>
                  <a:gd name="T7" fmla="*/ 199 h 257"/>
                  <a:gd name="T8" fmla="*/ 148 w 227"/>
                  <a:gd name="T9" fmla="*/ 257 h 257"/>
                  <a:gd name="T10" fmla="*/ 172 w 227"/>
                  <a:gd name="T11" fmla="*/ 195 h 257"/>
                  <a:gd name="T12" fmla="*/ 106 w 227"/>
                  <a:gd name="T13" fmla="*/ 169 h 257"/>
                  <a:gd name="T14" fmla="*/ 207 w 227"/>
                  <a:gd name="T15" fmla="*/ 109 h 257"/>
                  <a:gd name="T16" fmla="*/ 227 w 227"/>
                  <a:gd name="T17" fmla="*/ 57 h 257"/>
                  <a:gd name="T18" fmla="*/ 80 w 227"/>
                  <a:gd name="T19" fmla="*/ 0 h 257"/>
                  <a:gd name="T20" fmla="*/ 56 w 227"/>
                  <a:gd name="T21" fmla="*/ 6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57">
                    <a:moveTo>
                      <a:pt x="56" y="61"/>
                    </a:moveTo>
                    <a:lnTo>
                      <a:pt x="120" y="85"/>
                    </a:lnTo>
                    <a:lnTo>
                      <a:pt x="20" y="143"/>
                    </a:lnTo>
                    <a:lnTo>
                      <a:pt x="0" y="199"/>
                    </a:lnTo>
                    <a:lnTo>
                      <a:pt x="148" y="257"/>
                    </a:lnTo>
                    <a:lnTo>
                      <a:pt x="172" y="195"/>
                    </a:lnTo>
                    <a:lnTo>
                      <a:pt x="106" y="169"/>
                    </a:lnTo>
                    <a:lnTo>
                      <a:pt x="207" y="109"/>
                    </a:lnTo>
                    <a:lnTo>
                      <a:pt x="227" y="57"/>
                    </a:lnTo>
                    <a:lnTo>
                      <a:pt x="80" y="0"/>
                    </a:lnTo>
                    <a:lnTo>
                      <a:pt x="56" y="6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2" name="Freeform 10">
                <a:extLst>
                  <a:ext uri="{FF2B5EF4-FFF2-40B4-BE49-F238E27FC236}">
                    <a16:creationId xmlns:a16="http://schemas.microsoft.com/office/drawing/2014/main" id="{546049E0-647E-46AE-BA04-FE5C77A3B729}"/>
                  </a:ext>
                </a:extLst>
              </p:cNvPr>
              <p:cNvSpPr>
                <a:spLocks/>
              </p:cNvSpPr>
              <p:nvPr/>
            </p:nvSpPr>
            <p:spPr bwMode="auto">
              <a:xfrm>
                <a:off x="9077325" y="4097338"/>
                <a:ext cx="158750" cy="177800"/>
              </a:xfrm>
              <a:custGeom>
                <a:avLst/>
                <a:gdLst>
                  <a:gd name="T0" fmla="*/ 50 w 201"/>
                  <a:gd name="T1" fmla="*/ 62 h 224"/>
                  <a:gd name="T2" fmla="*/ 90 w 201"/>
                  <a:gd name="T3" fmla="*/ 78 h 224"/>
                  <a:gd name="T4" fmla="*/ 20 w 201"/>
                  <a:gd name="T5" fmla="*/ 120 h 224"/>
                  <a:gd name="T6" fmla="*/ 0 w 201"/>
                  <a:gd name="T7" fmla="*/ 174 h 224"/>
                  <a:gd name="T8" fmla="*/ 128 w 201"/>
                  <a:gd name="T9" fmla="*/ 224 h 224"/>
                  <a:gd name="T10" fmla="*/ 152 w 201"/>
                  <a:gd name="T11" fmla="*/ 162 h 224"/>
                  <a:gd name="T12" fmla="*/ 108 w 201"/>
                  <a:gd name="T13" fmla="*/ 144 h 224"/>
                  <a:gd name="T14" fmla="*/ 182 w 201"/>
                  <a:gd name="T15" fmla="*/ 102 h 224"/>
                  <a:gd name="T16" fmla="*/ 201 w 201"/>
                  <a:gd name="T17" fmla="*/ 50 h 224"/>
                  <a:gd name="T18" fmla="*/ 74 w 201"/>
                  <a:gd name="T19" fmla="*/ 0 h 224"/>
                  <a:gd name="T20" fmla="*/ 50 w 201"/>
                  <a:gd name="T21" fmla="*/ 6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224">
                    <a:moveTo>
                      <a:pt x="50" y="62"/>
                    </a:moveTo>
                    <a:lnTo>
                      <a:pt x="90" y="78"/>
                    </a:lnTo>
                    <a:lnTo>
                      <a:pt x="20" y="120"/>
                    </a:lnTo>
                    <a:lnTo>
                      <a:pt x="0" y="174"/>
                    </a:lnTo>
                    <a:lnTo>
                      <a:pt x="128" y="224"/>
                    </a:lnTo>
                    <a:lnTo>
                      <a:pt x="152" y="162"/>
                    </a:lnTo>
                    <a:lnTo>
                      <a:pt x="108" y="144"/>
                    </a:lnTo>
                    <a:lnTo>
                      <a:pt x="182" y="102"/>
                    </a:lnTo>
                    <a:lnTo>
                      <a:pt x="201" y="50"/>
                    </a:lnTo>
                    <a:lnTo>
                      <a:pt x="74" y="0"/>
                    </a:lnTo>
                    <a:lnTo>
                      <a:pt x="50"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3" name="Freeform 11">
                <a:extLst>
                  <a:ext uri="{FF2B5EF4-FFF2-40B4-BE49-F238E27FC236}">
                    <a16:creationId xmlns:a16="http://schemas.microsoft.com/office/drawing/2014/main" id="{A46B36FE-3A3B-410D-B4A5-E1EE1C8E52A0}"/>
                  </a:ext>
                </a:extLst>
              </p:cNvPr>
              <p:cNvSpPr>
                <a:spLocks noEditPoints="1"/>
              </p:cNvSpPr>
              <p:nvPr/>
            </p:nvSpPr>
            <p:spPr bwMode="auto">
              <a:xfrm>
                <a:off x="8394700" y="4211638"/>
                <a:ext cx="644525" cy="349250"/>
              </a:xfrm>
              <a:custGeom>
                <a:avLst/>
                <a:gdLst>
                  <a:gd name="T0" fmla="*/ 406 w 812"/>
                  <a:gd name="T1" fmla="*/ 0 h 440"/>
                  <a:gd name="T2" fmla="*/ 302 w 812"/>
                  <a:gd name="T3" fmla="*/ 4 h 440"/>
                  <a:gd name="T4" fmla="*/ 203 w 812"/>
                  <a:gd name="T5" fmla="*/ 18 h 440"/>
                  <a:gd name="T6" fmla="*/ 107 w 812"/>
                  <a:gd name="T7" fmla="*/ 42 h 440"/>
                  <a:gd name="T8" fmla="*/ 20 w 812"/>
                  <a:gd name="T9" fmla="*/ 74 h 440"/>
                  <a:gd name="T10" fmla="*/ 0 w 812"/>
                  <a:gd name="T11" fmla="*/ 440 h 440"/>
                  <a:gd name="T12" fmla="*/ 171 w 812"/>
                  <a:gd name="T13" fmla="*/ 368 h 440"/>
                  <a:gd name="T14" fmla="*/ 229 w 812"/>
                  <a:gd name="T15" fmla="*/ 376 h 440"/>
                  <a:gd name="T16" fmla="*/ 346 w 812"/>
                  <a:gd name="T17" fmla="*/ 384 h 440"/>
                  <a:gd name="T18" fmla="*/ 465 w 812"/>
                  <a:gd name="T19" fmla="*/ 384 h 440"/>
                  <a:gd name="T20" fmla="*/ 583 w 812"/>
                  <a:gd name="T21" fmla="*/ 376 h 440"/>
                  <a:gd name="T22" fmla="*/ 692 w 812"/>
                  <a:gd name="T23" fmla="*/ 440 h 440"/>
                  <a:gd name="T24" fmla="*/ 812 w 812"/>
                  <a:gd name="T25" fmla="*/ 82 h 440"/>
                  <a:gd name="T26" fmla="*/ 792 w 812"/>
                  <a:gd name="T27" fmla="*/ 74 h 440"/>
                  <a:gd name="T28" fmla="*/ 702 w 812"/>
                  <a:gd name="T29" fmla="*/ 42 h 440"/>
                  <a:gd name="T30" fmla="*/ 609 w 812"/>
                  <a:gd name="T31" fmla="*/ 18 h 440"/>
                  <a:gd name="T32" fmla="*/ 509 w 812"/>
                  <a:gd name="T33" fmla="*/ 4 h 440"/>
                  <a:gd name="T34" fmla="*/ 406 w 812"/>
                  <a:gd name="T35" fmla="*/ 0 h 440"/>
                  <a:gd name="T36" fmla="*/ 63 w 812"/>
                  <a:gd name="T37" fmla="*/ 374 h 440"/>
                  <a:gd name="T38" fmla="*/ 63 w 812"/>
                  <a:gd name="T39" fmla="*/ 125 h 440"/>
                  <a:gd name="T40" fmla="*/ 141 w 812"/>
                  <a:gd name="T41" fmla="*/ 99 h 440"/>
                  <a:gd name="T42" fmla="*/ 227 w 812"/>
                  <a:gd name="T43" fmla="*/ 82 h 440"/>
                  <a:gd name="T44" fmla="*/ 314 w 812"/>
                  <a:gd name="T45" fmla="*/ 70 h 440"/>
                  <a:gd name="T46" fmla="*/ 406 w 812"/>
                  <a:gd name="T47" fmla="*/ 66 h 440"/>
                  <a:gd name="T48" fmla="*/ 451 w 812"/>
                  <a:gd name="T49" fmla="*/ 66 h 440"/>
                  <a:gd name="T50" fmla="*/ 541 w 812"/>
                  <a:gd name="T51" fmla="*/ 74 h 440"/>
                  <a:gd name="T52" fmla="*/ 627 w 812"/>
                  <a:gd name="T53" fmla="*/ 89 h 440"/>
                  <a:gd name="T54" fmla="*/ 706 w 812"/>
                  <a:gd name="T55" fmla="*/ 111 h 440"/>
                  <a:gd name="T56" fmla="*/ 746 w 812"/>
                  <a:gd name="T57" fmla="*/ 374 h 440"/>
                  <a:gd name="T58" fmla="*/ 668 w 812"/>
                  <a:gd name="T59" fmla="*/ 299 h 440"/>
                  <a:gd name="T60" fmla="*/ 650 w 812"/>
                  <a:gd name="T61" fmla="*/ 301 h 440"/>
                  <a:gd name="T62" fmla="*/ 529 w 812"/>
                  <a:gd name="T63" fmla="*/ 315 h 440"/>
                  <a:gd name="T64" fmla="*/ 406 w 812"/>
                  <a:gd name="T65" fmla="*/ 319 h 440"/>
                  <a:gd name="T66" fmla="*/ 282 w 812"/>
                  <a:gd name="T67" fmla="*/ 315 h 440"/>
                  <a:gd name="T68" fmla="*/ 161 w 812"/>
                  <a:gd name="T69" fmla="*/ 301 h 440"/>
                  <a:gd name="T70" fmla="*/ 85 w 812"/>
                  <a:gd name="T71" fmla="*/ 37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2" h="440">
                    <a:moveTo>
                      <a:pt x="406" y="0"/>
                    </a:moveTo>
                    <a:lnTo>
                      <a:pt x="406" y="0"/>
                    </a:lnTo>
                    <a:lnTo>
                      <a:pt x="354" y="0"/>
                    </a:lnTo>
                    <a:lnTo>
                      <a:pt x="302" y="4"/>
                    </a:lnTo>
                    <a:lnTo>
                      <a:pt x="252" y="10"/>
                    </a:lnTo>
                    <a:lnTo>
                      <a:pt x="203" y="18"/>
                    </a:lnTo>
                    <a:lnTo>
                      <a:pt x="153" y="30"/>
                    </a:lnTo>
                    <a:lnTo>
                      <a:pt x="107" y="42"/>
                    </a:lnTo>
                    <a:lnTo>
                      <a:pt x="61" y="56"/>
                    </a:lnTo>
                    <a:lnTo>
                      <a:pt x="20" y="74"/>
                    </a:lnTo>
                    <a:lnTo>
                      <a:pt x="0" y="82"/>
                    </a:lnTo>
                    <a:lnTo>
                      <a:pt x="0" y="440"/>
                    </a:lnTo>
                    <a:lnTo>
                      <a:pt x="117" y="440"/>
                    </a:lnTo>
                    <a:lnTo>
                      <a:pt x="171" y="368"/>
                    </a:lnTo>
                    <a:lnTo>
                      <a:pt x="171" y="368"/>
                    </a:lnTo>
                    <a:lnTo>
                      <a:pt x="229" y="376"/>
                    </a:lnTo>
                    <a:lnTo>
                      <a:pt x="286" y="380"/>
                    </a:lnTo>
                    <a:lnTo>
                      <a:pt x="346" y="384"/>
                    </a:lnTo>
                    <a:lnTo>
                      <a:pt x="406" y="384"/>
                    </a:lnTo>
                    <a:lnTo>
                      <a:pt x="465" y="384"/>
                    </a:lnTo>
                    <a:lnTo>
                      <a:pt x="523" y="380"/>
                    </a:lnTo>
                    <a:lnTo>
                      <a:pt x="583" y="376"/>
                    </a:lnTo>
                    <a:lnTo>
                      <a:pt x="641" y="368"/>
                    </a:lnTo>
                    <a:lnTo>
                      <a:pt x="692" y="440"/>
                    </a:lnTo>
                    <a:lnTo>
                      <a:pt x="812" y="440"/>
                    </a:lnTo>
                    <a:lnTo>
                      <a:pt x="812" y="82"/>
                    </a:lnTo>
                    <a:lnTo>
                      <a:pt x="792" y="74"/>
                    </a:lnTo>
                    <a:lnTo>
                      <a:pt x="792" y="74"/>
                    </a:lnTo>
                    <a:lnTo>
                      <a:pt x="748" y="56"/>
                    </a:lnTo>
                    <a:lnTo>
                      <a:pt x="702" y="42"/>
                    </a:lnTo>
                    <a:lnTo>
                      <a:pt x="656" y="28"/>
                    </a:lnTo>
                    <a:lnTo>
                      <a:pt x="609" y="18"/>
                    </a:lnTo>
                    <a:lnTo>
                      <a:pt x="559" y="10"/>
                    </a:lnTo>
                    <a:lnTo>
                      <a:pt x="509" y="4"/>
                    </a:lnTo>
                    <a:lnTo>
                      <a:pt x="457" y="0"/>
                    </a:lnTo>
                    <a:lnTo>
                      <a:pt x="406" y="0"/>
                    </a:lnTo>
                    <a:lnTo>
                      <a:pt x="406" y="0"/>
                    </a:lnTo>
                    <a:close/>
                    <a:moveTo>
                      <a:pt x="63" y="374"/>
                    </a:moveTo>
                    <a:lnTo>
                      <a:pt x="63" y="125"/>
                    </a:lnTo>
                    <a:lnTo>
                      <a:pt x="63" y="125"/>
                    </a:lnTo>
                    <a:lnTo>
                      <a:pt x="101" y="111"/>
                    </a:lnTo>
                    <a:lnTo>
                      <a:pt x="141" y="99"/>
                    </a:lnTo>
                    <a:lnTo>
                      <a:pt x="183" y="89"/>
                    </a:lnTo>
                    <a:lnTo>
                      <a:pt x="227" y="82"/>
                    </a:lnTo>
                    <a:lnTo>
                      <a:pt x="270" y="74"/>
                    </a:lnTo>
                    <a:lnTo>
                      <a:pt x="314" y="70"/>
                    </a:lnTo>
                    <a:lnTo>
                      <a:pt x="360" y="66"/>
                    </a:lnTo>
                    <a:lnTo>
                      <a:pt x="406" y="66"/>
                    </a:lnTo>
                    <a:lnTo>
                      <a:pt x="406" y="66"/>
                    </a:lnTo>
                    <a:lnTo>
                      <a:pt x="451" y="66"/>
                    </a:lnTo>
                    <a:lnTo>
                      <a:pt x="495" y="70"/>
                    </a:lnTo>
                    <a:lnTo>
                      <a:pt x="541" y="74"/>
                    </a:lnTo>
                    <a:lnTo>
                      <a:pt x="583" y="80"/>
                    </a:lnTo>
                    <a:lnTo>
                      <a:pt x="627" y="89"/>
                    </a:lnTo>
                    <a:lnTo>
                      <a:pt x="666" y="99"/>
                    </a:lnTo>
                    <a:lnTo>
                      <a:pt x="706" y="111"/>
                    </a:lnTo>
                    <a:lnTo>
                      <a:pt x="746" y="125"/>
                    </a:lnTo>
                    <a:lnTo>
                      <a:pt x="746" y="374"/>
                    </a:lnTo>
                    <a:lnTo>
                      <a:pt x="726" y="374"/>
                    </a:lnTo>
                    <a:lnTo>
                      <a:pt x="668" y="299"/>
                    </a:lnTo>
                    <a:lnTo>
                      <a:pt x="650" y="301"/>
                    </a:lnTo>
                    <a:lnTo>
                      <a:pt x="650" y="301"/>
                    </a:lnTo>
                    <a:lnTo>
                      <a:pt x="591" y="309"/>
                    </a:lnTo>
                    <a:lnTo>
                      <a:pt x="529" y="315"/>
                    </a:lnTo>
                    <a:lnTo>
                      <a:pt x="467" y="317"/>
                    </a:lnTo>
                    <a:lnTo>
                      <a:pt x="406" y="319"/>
                    </a:lnTo>
                    <a:lnTo>
                      <a:pt x="344" y="317"/>
                    </a:lnTo>
                    <a:lnTo>
                      <a:pt x="282" y="315"/>
                    </a:lnTo>
                    <a:lnTo>
                      <a:pt x="221" y="309"/>
                    </a:lnTo>
                    <a:lnTo>
                      <a:pt x="161" y="301"/>
                    </a:lnTo>
                    <a:lnTo>
                      <a:pt x="141" y="299"/>
                    </a:lnTo>
                    <a:lnTo>
                      <a:pt x="85" y="374"/>
                    </a:lnTo>
                    <a:lnTo>
                      <a:pt x="63" y="3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pic>
        <p:nvPicPr>
          <p:cNvPr id="25" name="Graphic 24">
            <a:extLst>
              <a:ext uri="{FF2B5EF4-FFF2-40B4-BE49-F238E27FC236}">
                <a16:creationId xmlns:a16="http://schemas.microsoft.com/office/drawing/2014/main" id="{A321A68E-0766-49F4-BA89-8C8B6C96C0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2755" y="1950020"/>
            <a:ext cx="455267" cy="486665"/>
          </a:xfrm>
          <a:prstGeom prst="rect">
            <a:avLst/>
          </a:prstGeom>
        </p:spPr>
      </p:pic>
      <p:cxnSp>
        <p:nvCxnSpPr>
          <p:cNvPr id="26" name="Straight Connector 25">
            <a:extLst>
              <a:ext uri="{FF2B5EF4-FFF2-40B4-BE49-F238E27FC236}">
                <a16:creationId xmlns:a16="http://schemas.microsoft.com/office/drawing/2014/main" id="{1A9F2BD9-3CED-0047-940E-1BA18578773C}"/>
              </a:ext>
            </a:extLst>
          </p:cNvPr>
          <p:cNvCxnSpPr>
            <a:cxnSpLocks/>
          </p:cNvCxnSpPr>
          <p:nvPr/>
        </p:nvCxnSpPr>
        <p:spPr>
          <a:xfrm>
            <a:off x="861848" y="1103588"/>
            <a:ext cx="800888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716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a:t>POTENTIAL BENEFITS</a:t>
            </a:r>
          </a:p>
        </p:txBody>
      </p:sp>
    </p:spTree>
    <p:extLst>
      <p:ext uri="{BB962C8B-B14F-4D97-AF65-F5344CB8AC3E}">
        <p14:creationId xmlns:p14="http://schemas.microsoft.com/office/powerpoint/2010/main" val="1112971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5E68B5-05D2-4B2C-A0F1-9FF6115AF07E}"/>
              </a:ext>
            </a:extLst>
          </p:cNvPr>
          <p:cNvSpPr>
            <a:spLocks noGrp="1"/>
          </p:cNvSpPr>
          <p:nvPr>
            <p:ph type="title"/>
          </p:nvPr>
        </p:nvSpPr>
        <p:spPr>
          <a:xfrm>
            <a:off x="595122" y="2036915"/>
            <a:ext cx="6096001" cy="849858"/>
          </a:xfrm>
        </p:spPr>
        <p:txBody>
          <a:bodyPr/>
          <a:lstStyle/>
          <a:p>
            <a:pPr algn="ctr"/>
            <a:r>
              <a:rPr lang="en-US"/>
              <a:t>Micronutrient Deficiencies</a:t>
            </a:r>
          </a:p>
        </p:txBody>
      </p:sp>
      <p:sp>
        <p:nvSpPr>
          <p:cNvPr id="4" name="Text Placeholder 3">
            <a:extLst>
              <a:ext uri="{FF2B5EF4-FFF2-40B4-BE49-F238E27FC236}">
                <a16:creationId xmlns:a16="http://schemas.microsoft.com/office/drawing/2014/main" id="{64E58A3C-2180-4E08-87BF-FDCAA2B1F2F0}"/>
              </a:ext>
            </a:extLst>
          </p:cNvPr>
          <p:cNvSpPr>
            <a:spLocks noGrp="1"/>
          </p:cNvSpPr>
          <p:nvPr>
            <p:ph type="body" sz="quarter" idx="11"/>
          </p:nvPr>
        </p:nvSpPr>
        <p:spPr>
          <a:xfrm>
            <a:off x="1026046" y="3009322"/>
            <a:ext cx="5234153" cy="1772543"/>
          </a:xfrm>
        </p:spPr>
        <p:txBody>
          <a:bodyPr/>
          <a:lstStyle/>
          <a:p>
            <a:pPr algn="ctr"/>
            <a:r>
              <a:rPr lang="en-US"/>
              <a:t>Supplementation is recommended when the athlete has or is attempting to prevent a diagnosed micronutrient deficiency </a:t>
            </a:r>
          </a:p>
          <a:p>
            <a:pPr algn="ctr"/>
            <a:endParaRPr lang="en-US"/>
          </a:p>
        </p:txBody>
      </p:sp>
      <p:sp>
        <p:nvSpPr>
          <p:cNvPr id="12" name="Hexagon 11">
            <a:extLst>
              <a:ext uri="{FF2B5EF4-FFF2-40B4-BE49-F238E27FC236}">
                <a16:creationId xmlns:a16="http://schemas.microsoft.com/office/drawing/2014/main" id="{09BE898F-36D8-4311-94A3-8B5814ADAE42}"/>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edicine">
            <a:extLst>
              <a:ext uri="{FF2B5EF4-FFF2-40B4-BE49-F238E27FC236}">
                <a16:creationId xmlns:a16="http://schemas.microsoft.com/office/drawing/2014/main" id="{96B805F8-7E88-4E7E-AE9F-F47889CF0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6250" y="2609850"/>
            <a:ext cx="1490472" cy="1490472"/>
          </a:xfrm>
          <a:prstGeom prst="rect">
            <a:avLst/>
          </a:prstGeom>
        </p:spPr>
      </p:pic>
      <p:sp>
        <p:nvSpPr>
          <p:cNvPr id="7" name="TextBox 6">
            <a:extLst>
              <a:ext uri="{FF2B5EF4-FFF2-40B4-BE49-F238E27FC236}">
                <a16:creationId xmlns:a16="http://schemas.microsoft.com/office/drawing/2014/main" id="{89ABEEE5-8724-4F61-89F0-B5FF32AC8ED3}"/>
              </a:ext>
            </a:extLst>
          </p:cNvPr>
          <p:cNvSpPr txBox="1"/>
          <p:nvPr/>
        </p:nvSpPr>
        <p:spPr>
          <a:xfrm>
            <a:off x="7264400" y="6596390"/>
            <a:ext cx="4927600" cy="261610"/>
          </a:xfrm>
          <a:prstGeom prst="rect">
            <a:avLst/>
          </a:prstGeom>
          <a:noFill/>
        </p:spPr>
        <p:txBody>
          <a:bodyPr wrap="square" rtlCol="0">
            <a:spAutoFit/>
          </a:bodyPr>
          <a:lstStyle/>
          <a:p>
            <a:pPr algn="r"/>
            <a:r>
              <a:rPr lang="en-US" sz="1050">
                <a:solidFill>
                  <a:schemeClr val="bg1">
                    <a:lumMod val="95000"/>
                  </a:schemeClr>
                </a:solidFill>
              </a:rPr>
              <a:t>Thomas DT, Erdman KA, Burke LM. </a:t>
            </a:r>
            <a:r>
              <a:rPr lang="en-US" sz="1050" i="1">
                <a:solidFill>
                  <a:schemeClr val="bg1">
                    <a:lumMod val="95000"/>
                  </a:schemeClr>
                </a:solidFill>
              </a:rPr>
              <a:t>Med Sci Sport </a:t>
            </a:r>
            <a:r>
              <a:rPr lang="en-US" sz="1050" i="1" err="1">
                <a:solidFill>
                  <a:schemeClr val="bg1">
                    <a:lumMod val="95000"/>
                  </a:schemeClr>
                </a:solidFill>
              </a:rPr>
              <a:t>Exer</a:t>
            </a:r>
            <a:r>
              <a:rPr lang="en-US" sz="1050">
                <a:solidFill>
                  <a:schemeClr val="bg1">
                    <a:lumMod val="95000"/>
                  </a:schemeClr>
                </a:solidFill>
              </a:rPr>
              <a:t>. </a:t>
            </a:r>
            <a:r>
              <a:rPr lang="en-US" sz="1050">
                <a:solidFill>
                  <a:schemeClr val="bg1"/>
                </a:solidFill>
                <a:latin typeface="Century Gothic" panose="020B0502020202020204" pitchFamily="34" charset="0"/>
              </a:rPr>
              <a:t>2016;48:543-568​</a:t>
            </a:r>
            <a:endParaRPr lang="en-US" sz="1050">
              <a:solidFill>
                <a:schemeClr val="bg1">
                  <a:lumMod val="95000"/>
                </a:schemeClr>
              </a:solidFill>
            </a:endParaRPr>
          </a:p>
        </p:txBody>
      </p:sp>
      <p:cxnSp>
        <p:nvCxnSpPr>
          <p:cNvPr id="8" name="Straight Connector 7">
            <a:extLst>
              <a:ext uri="{FF2B5EF4-FFF2-40B4-BE49-F238E27FC236}">
                <a16:creationId xmlns:a16="http://schemas.microsoft.com/office/drawing/2014/main" id="{40FA8CC1-936A-CF40-AEAA-8A39CAAB20D1}"/>
              </a:ext>
            </a:extLst>
          </p:cNvPr>
          <p:cNvCxnSpPr>
            <a:cxnSpLocks/>
          </p:cNvCxnSpPr>
          <p:nvPr/>
        </p:nvCxnSpPr>
        <p:spPr>
          <a:xfrm>
            <a:off x="1378143" y="2764222"/>
            <a:ext cx="452995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00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26EB6-6D17-4D47-B739-5BC637D79696}"/>
              </a:ext>
            </a:extLst>
          </p:cNvPr>
          <p:cNvSpPr>
            <a:spLocks noGrp="1"/>
          </p:cNvSpPr>
          <p:nvPr>
            <p:ph type="title" idx="4294967295"/>
          </p:nvPr>
        </p:nvSpPr>
        <p:spPr>
          <a:xfrm>
            <a:off x="742950" y="742951"/>
            <a:ext cx="3476625" cy="4962524"/>
          </a:xfrm>
        </p:spPr>
        <p:txBody>
          <a:bodyPr vert="horz" lIns="91440" tIns="45720" rIns="91440" bIns="45720" rtlCol="0" anchor="ctr">
            <a:normAutofit/>
          </a:bodyPr>
          <a:lstStyle/>
          <a:p>
            <a:pPr algn="ctr">
              <a:lnSpc>
                <a:spcPct val="90000"/>
              </a:lnSpc>
            </a:pPr>
            <a:r>
              <a:rPr lang="en-US" sz="4100" kern="1200">
                <a:solidFill>
                  <a:srgbClr val="FFFFFF"/>
                </a:solidFill>
                <a:latin typeface="+mj-lt"/>
                <a:ea typeface="+mj-ea"/>
                <a:cs typeface="+mj-cs"/>
              </a:rPr>
              <a:t>Performance Supplements</a:t>
            </a:r>
          </a:p>
        </p:txBody>
      </p:sp>
      <p:sp>
        <p:nvSpPr>
          <p:cNvPr id="4" name="TextBox 3">
            <a:extLst>
              <a:ext uri="{FF2B5EF4-FFF2-40B4-BE49-F238E27FC236}">
                <a16:creationId xmlns:a16="http://schemas.microsoft.com/office/drawing/2014/main" id="{18B97B83-7CEA-4445-BEE4-E09C8C3A79B8}"/>
              </a:ext>
            </a:extLst>
          </p:cNvPr>
          <p:cNvSpPr txBox="1"/>
          <p:nvPr/>
        </p:nvSpPr>
        <p:spPr>
          <a:xfrm>
            <a:off x="5194300" y="1962150"/>
            <a:ext cx="6470650" cy="2105025"/>
          </a:xfrm>
          <a:prstGeom prst="rect">
            <a:avLst/>
          </a:prstGeom>
        </p:spPr>
        <p:txBody>
          <a:bodyPr vert="horz" wrap="square" lIns="121920" tIns="60960" rIns="121920" bIns="60960" rtlCol="0" anchor="t">
            <a:noAutofit/>
          </a:bodyPr>
          <a:lstStyle/>
          <a:p>
            <a:pPr marL="380990" indent="-304792" defTabSz="1219170">
              <a:lnSpc>
                <a:spcPct val="90000"/>
              </a:lnSpc>
              <a:spcAft>
                <a:spcPts val="800"/>
              </a:spcAft>
              <a:buFont typeface="Arial" panose="020B0604020202020204" pitchFamily="34" charset="0"/>
              <a:buChar char="•"/>
            </a:pPr>
            <a:r>
              <a:rPr lang="en-US" sz="2800">
                <a:latin typeface="+mj-lt"/>
              </a:rPr>
              <a:t>Caffeine</a:t>
            </a:r>
          </a:p>
          <a:p>
            <a:pPr marL="380990" indent="-304792" defTabSz="1219170">
              <a:lnSpc>
                <a:spcPct val="90000"/>
              </a:lnSpc>
              <a:spcAft>
                <a:spcPts val="800"/>
              </a:spcAft>
              <a:buFont typeface="Arial" panose="020B0604020202020204" pitchFamily="34" charset="0"/>
              <a:buChar char="•"/>
            </a:pPr>
            <a:r>
              <a:rPr lang="en-US" sz="2800">
                <a:latin typeface="+mj-lt"/>
              </a:rPr>
              <a:t>Creatine monohydrate</a:t>
            </a:r>
          </a:p>
          <a:p>
            <a:pPr marL="380990" indent="-304792" defTabSz="1219170">
              <a:lnSpc>
                <a:spcPct val="90000"/>
              </a:lnSpc>
              <a:spcAft>
                <a:spcPts val="800"/>
              </a:spcAft>
              <a:buFont typeface="Arial" panose="020B0604020202020204" pitchFamily="34" charset="0"/>
              <a:buChar char="•"/>
            </a:pPr>
            <a:r>
              <a:rPr lang="en-US" sz="2800">
                <a:latin typeface="+mj-lt"/>
              </a:rPr>
              <a:t>Nitrate</a:t>
            </a:r>
          </a:p>
          <a:p>
            <a:pPr marL="380990" indent="-304792" defTabSz="1219170">
              <a:lnSpc>
                <a:spcPct val="90000"/>
              </a:lnSpc>
              <a:spcAft>
                <a:spcPts val="800"/>
              </a:spcAft>
              <a:buFont typeface="Arial" panose="020B0604020202020204" pitchFamily="34" charset="0"/>
              <a:buChar char="•"/>
            </a:pPr>
            <a:r>
              <a:rPr lang="en-US" sz="2800">
                <a:latin typeface="+mj-lt"/>
              </a:rPr>
              <a:t>Sodium bicarbonate</a:t>
            </a:r>
          </a:p>
          <a:p>
            <a:pPr marL="380990" indent="-304792" defTabSz="1219170">
              <a:lnSpc>
                <a:spcPct val="90000"/>
              </a:lnSpc>
              <a:spcAft>
                <a:spcPts val="800"/>
              </a:spcAft>
              <a:buFont typeface="Arial" panose="020B0604020202020204" pitchFamily="34" charset="0"/>
              <a:buChar char="•"/>
            </a:pPr>
            <a:r>
              <a:rPr lang="en-US" sz="2800">
                <a:latin typeface="+mj-lt"/>
              </a:rPr>
              <a:t>Beta-alanine</a:t>
            </a:r>
          </a:p>
        </p:txBody>
      </p:sp>
      <p:sp>
        <p:nvSpPr>
          <p:cNvPr id="6" name="TextBox 5">
            <a:extLst>
              <a:ext uri="{FF2B5EF4-FFF2-40B4-BE49-F238E27FC236}">
                <a16:creationId xmlns:a16="http://schemas.microsoft.com/office/drawing/2014/main" id="{7F32F5C6-DAD4-4FD6-B4DB-E0D99D3ED7FA}"/>
              </a:ext>
            </a:extLst>
          </p:cNvPr>
          <p:cNvSpPr txBox="1"/>
          <p:nvPr/>
        </p:nvSpPr>
        <p:spPr>
          <a:xfrm>
            <a:off x="5721350" y="6365557"/>
            <a:ext cx="6470650" cy="492443"/>
          </a:xfrm>
          <a:prstGeom prst="rect">
            <a:avLst/>
          </a:prstGeom>
          <a:noFill/>
        </p:spPr>
        <p:txBody>
          <a:bodyPr wrap="square" rtlCol="0" anchor="t">
            <a:spAutoFit/>
          </a:bodyPr>
          <a:lstStyle/>
          <a:p>
            <a:pPr algn="r">
              <a:spcAft>
                <a:spcPts val="600"/>
              </a:spcAft>
            </a:pPr>
            <a:r>
              <a:rPr lang="en-US" sz="1050"/>
              <a:t>Maughan RJ, Burke LM, Dvorak J, et. al. </a:t>
            </a:r>
            <a:r>
              <a:rPr lang="en-US" sz="1050" i="1"/>
              <a:t>Br J Sport Med</a:t>
            </a:r>
            <a:r>
              <a:rPr lang="en-US" sz="1050"/>
              <a:t>. 2018;52(7):439-45</a:t>
            </a:r>
          </a:p>
          <a:p>
            <a:pPr algn="r">
              <a:spcAft>
                <a:spcPts val="600"/>
              </a:spcAft>
            </a:pPr>
            <a:r>
              <a:rPr lang="en-US" sz="1050"/>
              <a:t>AIS Sports Supplement Evidence Map </a:t>
            </a:r>
            <a:r>
              <a:rPr lang="en-US" sz="1050">
                <a:hlinkClick r:id="rId3"/>
              </a:rPr>
              <a:t>https://ais.gov.au/nutrition/supplements/tiles/group_a</a:t>
            </a:r>
            <a:endParaRPr lang="en-US" sz="1050"/>
          </a:p>
        </p:txBody>
      </p:sp>
    </p:spTree>
    <p:extLst>
      <p:ext uri="{BB962C8B-B14F-4D97-AF65-F5344CB8AC3E}">
        <p14:creationId xmlns:p14="http://schemas.microsoft.com/office/powerpoint/2010/main" val="2320086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B75E54-F672-4FF8-BF6A-3AB4A87421BF}"/>
              </a:ext>
            </a:extLst>
          </p:cNvPr>
          <p:cNvSpPr>
            <a:spLocks noGrp="1"/>
          </p:cNvSpPr>
          <p:nvPr>
            <p:ph type="title"/>
          </p:nvPr>
        </p:nvSpPr>
        <p:spPr>
          <a:noFill/>
        </p:spPr>
        <p:txBody>
          <a:bodyPr vert="horz" lIns="121920" tIns="60960" rIns="121920" bIns="60960" rtlCol="0" anchor="b">
            <a:normAutofit/>
          </a:bodyPr>
          <a:lstStyle/>
          <a:p>
            <a:pPr defTabSz="1219170">
              <a:lnSpc>
                <a:spcPct val="90000"/>
              </a:lnSpc>
            </a:pPr>
            <a:r>
              <a:rPr lang="en-US" sz="4400">
                <a:latin typeface="+mj-lt"/>
              </a:rPr>
              <a:t>Label Reading</a:t>
            </a:r>
          </a:p>
        </p:txBody>
      </p:sp>
      <p:sp>
        <p:nvSpPr>
          <p:cNvPr id="2" name="Text Placeholder 1">
            <a:extLst>
              <a:ext uri="{FF2B5EF4-FFF2-40B4-BE49-F238E27FC236}">
                <a16:creationId xmlns:a16="http://schemas.microsoft.com/office/drawing/2014/main" id="{92CB9CB1-86C2-419D-995E-381650C8DA09}"/>
              </a:ext>
            </a:extLst>
          </p:cNvPr>
          <p:cNvSpPr>
            <a:spLocks noGrp="1"/>
          </p:cNvSpPr>
          <p:nvPr>
            <p:ph type="body" sz="quarter" idx="10"/>
          </p:nvPr>
        </p:nvSpPr>
        <p:spPr/>
        <p:txBody>
          <a:bodyPr/>
          <a:lstStyle/>
          <a:p>
            <a:pPr marL="342900" indent="-342900">
              <a:buFont typeface="Arial" panose="020B0604020202020204" pitchFamily="34" charset="0"/>
              <a:buChar char="•"/>
            </a:pPr>
            <a:r>
              <a:rPr lang="en-US"/>
              <a:t>Be aware of the FDA’s dietary supplement labeling laws</a:t>
            </a:r>
          </a:p>
          <a:p>
            <a:pPr marL="342900" indent="-342900">
              <a:buFont typeface="Arial" panose="020B0604020202020204" pitchFamily="34" charset="0"/>
              <a:buChar char="•"/>
            </a:pPr>
            <a:r>
              <a:rPr lang="en-US"/>
              <a:t>Watch out for “proprietary blends”</a:t>
            </a:r>
          </a:p>
          <a:p>
            <a:pPr marL="342900" indent="-342900">
              <a:buFont typeface="Arial" panose="020B0604020202020204" pitchFamily="34" charset="0"/>
              <a:buChar char="•"/>
            </a:pPr>
            <a:r>
              <a:rPr lang="en-US"/>
              <a:t>Check serving size</a:t>
            </a:r>
          </a:p>
          <a:p>
            <a:pPr marL="342900" indent="-342900">
              <a:buFont typeface="Arial" panose="020B0604020202020204" pitchFamily="34" charset="0"/>
              <a:buChar char="•"/>
            </a:pPr>
            <a:r>
              <a:rPr lang="en-US"/>
              <a:t>Examine amount per serving of desired ingredient(s)</a:t>
            </a:r>
          </a:p>
          <a:p>
            <a:pPr marL="342900" indent="-342900">
              <a:buFont typeface="Arial" panose="020B0604020202020204" pitchFamily="34" charset="0"/>
              <a:buChar char="•"/>
            </a:pPr>
            <a:r>
              <a:rPr lang="en-US"/>
              <a:t>“Filler” or cheaper ingredients may be used</a:t>
            </a:r>
          </a:p>
        </p:txBody>
      </p:sp>
      <p:pic>
        <p:nvPicPr>
          <p:cNvPr id="8" name="Picture Placeholder 7">
            <a:extLst>
              <a:ext uri="{FF2B5EF4-FFF2-40B4-BE49-F238E27FC236}">
                <a16:creationId xmlns:a16="http://schemas.microsoft.com/office/drawing/2014/main" id="{AE4D7E2F-6C93-4BD4-A772-2EC72A02BF22}"/>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7938" y="0"/>
            <a:ext cx="6111876" cy="6502400"/>
          </a:xfrm>
          <a:prstGeom prst="rect">
            <a:avLst/>
          </a:prstGeom>
        </p:spPr>
      </p:pic>
      <p:sp>
        <p:nvSpPr>
          <p:cNvPr id="4" name="Rectangle 3">
            <a:extLst>
              <a:ext uri="{FF2B5EF4-FFF2-40B4-BE49-F238E27FC236}">
                <a16:creationId xmlns:a16="http://schemas.microsoft.com/office/drawing/2014/main" id="{BBBA09EA-5D78-4AD8-BEFA-8E87B90089C2}"/>
              </a:ext>
            </a:extLst>
          </p:cNvPr>
          <p:cNvSpPr/>
          <p:nvPr/>
        </p:nvSpPr>
        <p:spPr>
          <a:xfrm>
            <a:off x="1619480" y="6604084"/>
            <a:ext cx="10572520" cy="253916"/>
          </a:xfrm>
          <a:prstGeom prst="rect">
            <a:avLst/>
          </a:prstGeom>
        </p:spPr>
        <p:txBody>
          <a:bodyPr wrap="square">
            <a:spAutoFit/>
          </a:bodyPr>
          <a:lstStyle/>
          <a:p>
            <a:pPr algn="r"/>
            <a:r>
              <a:rPr lang="en-US" sz="1050">
                <a:solidFill>
                  <a:schemeClr val="bg1"/>
                </a:solidFill>
                <a:hlinkClick r:id="rId4">
                  <a:extLst>
                    <a:ext uri="{A12FA001-AC4F-418D-AE19-62706E023703}">
                      <ahyp:hlinkClr xmlns:ahyp="http://schemas.microsoft.com/office/drawing/2018/hyperlinkcolor" val="tx"/>
                    </a:ext>
                  </a:extLst>
                </a:hlinkClick>
              </a:rPr>
              <a:t>https://www.fda.gov/food/dietary-supplements-guidance-documents-regulatory-information/dietary-supplement-labeling-guide-chapter-iv-nutrition-labeling</a:t>
            </a:r>
            <a:endParaRPr lang="en-US" sz="1050">
              <a:solidFill>
                <a:schemeClr val="bg1"/>
              </a:solidFill>
            </a:endParaRPr>
          </a:p>
        </p:txBody>
      </p:sp>
      <p:cxnSp>
        <p:nvCxnSpPr>
          <p:cNvPr id="6" name="Straight Connector 5">
            <a:extLst>
              <a:ext uri="{FF2B5EF4-FFF2-40B4-BE49-F238E27FC236}">
                <a16:creationId xmlns:a16="http://schemas.microsoft.com/office/drawing/2014/main" id="{730D261F-AECD-DF42-98D7-0112635BE89A}"/>
              </a:ext>
            </a:extLst>
          </p:cNvPr>
          <p:cNvCxnSpPr>
            <a:cxnSpLocks/>
          </p:cNvCxnSpPr>
          <p:nvPr/>
        </p:nvCxnSpPr>
        <p:spPr>
          <a:xfrm>
            <a:off x="6484882" y="1513491"/>
            <a:ext cx="375219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60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2653B888-4312-4A46-A78D-010C5AD29860}"/>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8D003CEC-8F15-4C44-BE94-9C82F38919D2}"/>
              </a:ext>
            </a:extLst>
          </p:cNvPr>
          <p:cNvSpPr>
            <a:spLocks noGrp="1"/>
          </p:cNvSpPr>
          <p:nvPr>
            <p:ph type="title"/>
          </p:nvPr>
        </p:nvSpPr>
        <p:spPr/>
        <p:txBody>
          <a:bodyPr/>
          <a:lstStyle/>
          <a:p>
            <a:r>
              <a:rPr lang="en-US"/>
              <a:t>What is a supplement?</a:t>
            </a:r>
          </a:p>
        </p:txBody>
      </p:sp>
      <p:sp>
        <p:nvSpPr>
          <p:cNvPr id="3" name="Text Placeholder 2">
            <a:extLst>
              <a:ext uri="{FF2B5EF4-FFF2-40B4-BE49-F238E27FC236}">
                <a16:creationId xmlns:a16="http://schemas.microsoft.com/office/drawing/2014/main" id="{7543A927-83FB-994E-B094-519DB2EFA023}"/>
              </a:ext>
            </a:extLst>
          </p:cNvPr>
          <p:cNvSpPr>
            <a:spLocks noGrp="1"/>
          </p:cNvSpPr>
          <p:nvPr>
            <p:ph type="body" sz="quarter" idx="10"/>
          </p:nvPr>
        </p:nvSpPr>
        <p:spPr>
          <a:xfrm>
            <a:off x="205541" y="1511164"/>
            <a:ext cx="5484510" cy="4125196"/>
          </a:xfrm>
        </p:spPr>
        <p:txBody>
          <a:bodyPr/>
          <a:lstStyle/>
          <a:p>
            <a:r>
              <a:rPr lang="en-US"/>
              <a:t>Classified by the US Food and Drug Administration</a:t>
            </a:r>
          </a:p>
          <a:p>
            <a:pPr marL="342900" indent="-342900">
              <a:buFont typeface="Arial" panose="020B0604020202020204" pitchFamily="34" charset="0"/>
              <a:buChar char="•"/>
            </a:pPr>
            <a:r>
              <a:rPr lang="en-US">
                <a:latin typeface="+mj-lt"/>
              </a:rPr>
              <a:t>Vitamins</a:t>
            </a:r>
          </a:p>
          <a:p>
            <a:pPr marL="342900" indent="-342900">
              <a:buFont typeface="Arial" panose="020B0604020202020204" pitchFamily="34" charset="0"/>
              <a:buChar char="•"/>
            </a:pPr>
            <a:r>
              <a:rPr lang="en-US">
                <a:latin typeface="+mj-lt"/>
              </a:rPr>
              <a:t>Minerals</a:t>
            </a:r>
          </a:p>
          <a:p>
            <a:pPr marL="342900" indent="-342900">
              <a:buFont typeface="Arial" panose="020B0604020202020204" pitchFamily="34" charset="0"/>
              <a:buChar char="•"/>
            </a:pPr>
            <a:r>
              <a:rPr lang="en-US">
                <a:latin typeface="+mj-lt"/>
              </a:rPr>
              <a:t>Herbs or other botanicals</a:t>
            </a:r>
          </a:p>
          <a:p>
            <a:pPr marL="342900" indent="-342900">
              <a:buFont typeface="Arial" panose="020B0604020202020204" pitchFamily="34" charset="0"/>
              <a:buChar char="•"/>
            </a:pPr>
            <a:r>
              <a:rPr lang="en-US">
                <a:latin typeface="+mj-lt"/>
              </a:rPr>
              <a:t>Amino acids</a:t>
            </a:r>
          </a:p>
          <a:p>
            <a:pPr marL="342900" indent="-342900">
              <a:buFont typeface="Arial" panose="020B0604020202020204" pitchFamily="34" charset="0"/>
              <a:buChar char="•"/>
            </a:pPr>
            <a:r>
              <a:rPr lang="en-US">
                <a:latin typeface="+mj-lt"/>
              </a:rPr>
              <a:t>Other dietary substances</a:t>
            </a:r>
          </a:p>
          <a:p>
            <a:pPr marL="342900" indent="-342900">
              <a:buFont typeface="Arial" panose="020B0604020202020204" pitchFamily="34" charset="0"/>
              <a:buChar char="•"/>
            </a:pPr>
            <a:r>
              <a:rPr lang="en-US">
                <a:latin typeface="+mj-lt"/>
              </a:rPr>
              <a:t>Any concentrate, metabolite, constituent, extract, or combination of these ingredients</a:t>
            </a:r>
          </a:p>
        </p:txBody>
      </p:sp>
      <p:sp>
        <p:nvSpPr>
          <p:cNvPr id="4" name="TextBox 3">
            <a:extLst>
              <a:ext uri="{FF2B5EF4-FFF2-40B4-BE49-F238E27FC236}">
                <a16:creationId xmlns:a16="http://schemas.microsoft.com/office/drawing/2014/main" id="{861306B3-BE6F-4FEF-8A0D-D9F6115BD257}"/>
              </a:ext>
            </a:extLst>
          </p:cNvPr>
          <p:cNvSpPr txBox="1"/>
          <p:nvPr/>
        </p:nvSpPr>
        <p:spPr>
          <a:xfrm>
            <a:off x="6076014" y="6604084"/>
            <a:ext cx="611598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50">
                <a:solidFill>
                  <a:schemeClr val="bg1"/>
                </a:solidFill>
                <a:hlinkClick r:id="rId3">
                  <a:extLst>
                    <a:ext uri="{A12FA001-AC4F-418D-AE19-62706E023703}">
                      <ahyp:hlinkClr xmlns:ahyp="http://schemas.microsoft.com/office/drawing/2018/hyperlinkcolor" val="tx"/>
                    </a:ext>
                  </a:extLst>
                </a:hlinkClick>
              </a:rPr>
              <a:t>https://www.fda.gov/food/dietary-supplements/dietary-supplement-products-ingredients</a:t>
            </a:r>
            <a:endParaRPr lang="en-US" sz="1050">
              <a:solidFill>
                <a:schemeClr val="bg1"/>
              </a:solidFill>
            </a:endParaRPr>
          </a:p>
        </p:txBody>
      </p:sp>
      <p:cxnSp>
        <p:nvCxnSpPr>
          <p:cNvPr id="6" name="Straight Connector 5">
            <a:extLst>
              <a:ext uri="{FF2B5EF4-FFF2-40B4-BE49-F238E27FC236}">
                <a16:creationId xmlns:a16="http://schemas.microsoft.com/office/drawing/2014/main" id="{698DE3A8-090B-0647-9DEC-7C7F37A66EB0}"/>
              </a:ext>
            </a:extLst>
          </p:cNvPr>
          <p:cNvCxnSpPr>
            <a:cxnSpLocks/>
          </p:cNvCxnSpPr>
          <p:nvPr/>
        </p:nvCxnSpPr>
        <p:spPr>
          <a:xfrm>
            <a:off x="205541" y="1114097"/>
            <a:ext cx="506014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21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a:t>IDENTIFYING SAFER SUPPLEMENTS</a:t>
            </a:r>
          </a:p>
        </p:txBody>
      </p:sp>
    </p:spTree>
    <p:extLst>
      <p:ext uri="{BB962C8B-B14F-4D97-AF65-F5344CB8AC3E}">
        <p14:creationId xmlns:p14="http://schemas.microsoft.com/office/powerpoint/2010/main" val="2737906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75C2FF-E5AA-428F-85A3-3A3F02E5DCA0}"/>
              </a:ext>
            </a:extLst>
          </p:cNvPr>
          <p:cNvSpPr>
            <a:spLocks noGrp="1"/>
          </p:cNvSpPr>
          <p:nvPr>
            <p:ph type="title"/>
          </p:nvPr>
        </p:nvSpPr>
        <p:spPr>
          <a:xfrm>
            <a:off x="861847" y="1854664"/>
            <a:ext cx="5234153" cy="849858"/>
          </a:xfrm>
        </p:spPr>
        <p:txBody>
          <a:bodyPr/>
          <a:lstStyle/>
          <a:p>
            <a:r>
              <a:rPr lang="en-US"/>
              <a:t>Red Flags</a:t>
            </a:r>
          </a:p>
        </p:txBody>
      </p:sp>
      <p:sp>
        <p:nvSpPr>
          <p:cNvPr id="4" name="Text Placeholder 3">
            <a:extLst>
              <a:ext uri="{FF2B5EF4-FFF2-40B4-BE49-F238E27FC236}">
                <a16:creationId xmlns:a16="http://schemas.microsoft.com/office/drawing/2014/main" id="{6B8740FA-E58C-45FC-AE00-252FA2C7FB99}"/>
              </a:ext>
            </a:extLst>
          </p:cNvPr>
          <p:cNvSpPr>
            <a:spLocks noGrp="1"/>
          </p:cNvSpPr>
          <p:nvPr>
            <p:ph type="body" sz="quarter" idx="11"/>
          </p:nvPr>
        </p:nvSpPr>
        <p:spPr>
          <a:xfrm>
            <a:off x="861847" y="2704522"/>
            <a:ext cx="5234153" cy="1772543"/>
          </a:xfrm>
        </p:spPr>
        <p:txBody>
          <a:bodyPr/>
          <a:lstStyle/>
          <a:p>
            <a:pPr marL="342900" indent="-342900">
              <a:buFont typeface="Arial" panose="020B0604020202020204" pitchFamily="34" charset="0"/>
              <a:buChar char="•"/>
            </a:pPr>
            <a:r>
              <a:rPr lang="en-US">
                <a:latin typeface="+mj-lt"/>
              </a:rPr>
              <a:t>Big claims</a:t>
            </a:r>
          </a:p>
          <a:p>
            <a:pPr marL="342900" indent="-342900">
              <a:buFont typeface="Arial" panose="020B0604020202020204" pitchFamily="34" charset="0"/>
              <a:buChar char="•"/>
            </a:pPr>
            <a:r>
              <a:rPr lang="en-US">
                <a:latin typeface="+mj-lt"/>
              </a:rPr>
              <a:t>Promise quick and unrealistic results</a:t>
            </a:r>
          </a:p>
          <a:p>
            <a:pPr marL="342900" indent="-342900">
              <a:buFont typeface="Arial" panose="020B0604020202020204" pitchFamily="34" charset="0"/>
              <a:buChar char="•"/>
            </a:pPr>
            <a:r>
              <a:rPr lang="en-US">
                <a:latin typeface="+mj-lt"/>
              </a:rPr>
              <a:t>“Alternatives” to prescription drugs</a:t>
            </a:r>
          </a:p>
          <a:p>
            <a:pPr marL="342900" indent="-342900">
              <a:buFont typeface="Arial" panose="020B0604020202020204" pitchFamily="34" charset="0"/>
              <a:buChar char="•"/>
            </a:pPr>
            <a:r>
              <a:rPr lang="en-US">
                <a:latin typeface="+mj-lt"/>
              </a:rPr>
              <a:t>Proprietary blends</a:t>
            </a:r>
          </a:p>
          <a:p>
            <a:pPr marL="342900" indent="-342900">
              <a:buFont typeface="Arial" panose="020B0604020202020204" pitchFamily="34" charset="0"/>
              <a:buChar char="•"/>
            </a:pPr>
            <a:endParaRPr lang="en-US"/>
          </a:p>
        </p:txBody>
      </p:sp>
      <p:grpSp>
        <p:nvGrpSpPr>
          <p:cNvPr id="13" name="Group 12">
            <a:extLst>
              <a:ext uri="{FF2B5EF4-FFF2-40B4-BE49-F238E27FC236}">
                <a16:creationId xmlns:a16="http://schemas.microsoft.com/office/drawing/2014/main" id="{5FD8CB5F-1DC3-4758-ADF8-D2F7E1BF9EC3}"/>
              </a:ext>
            </a:extLst>
          </p:cNvPr>
          <p:cNvGrpSpPr/>
          <p:nvPr/>
        </p:nvGrpSpPr>
        <p:grpSpPr>
          <a:xfrm>
            <a:off x="6419849" y="1238250"/>
            <a:ext cx="4572000" cy="3959352"/>
            <a:chOff x="6419849" y="1276350"/>
            <a:chExt cx="4572000" cy="3959352"/>
          </a:xfrm>
        </p:grpSpPr>
        <p:sp>
          <p:nvSpPr>
            <p:cNvPr id="11" name="Hexagon 10">
              <a:extLst>
                <a:ext uri="{FF2B5EF4-FFF2-40B4-BE49-F238E27FC236}">
                  <a16:creationId xmlns:a16="http://schemas.microsoft.com/office/drawing/2014/main" id="{368372D7-10C6-4CBA-BA55-F85812D49723}"/>
                </a:ext>
              </a:extLst>
            </p:cNvPr>
            <p:cNvSpPr/>
            <p:nvPr/>
          </p:nvSpPr>
          <p:spPr>
            <a:xfrm>
              <a:off x="6419849" y="1276350"/>
              <a:ext cx="4572000" cy="3959352"/>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Flag">
              <a:extLst>
                <a:ext uri="{FF2B5EF4-FFF2-40B4-BE49-F238E27FC236}">
                  <a16:creationId xmlns:a16="http://schemas.microsoft.com/office/drawing/2014/main" id="{CBB94A79-5E0F-4EE7-870E-EFFBA7B92A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74301">
              <a:off x="8089343" y="2546634"/>
              <a:ext cx="1490718" cy="1490718"/>
            </a:xfrm>
            <a:prstGeom prst="rect">
              <a:avLst/>
            </a:prstGeom>
          </p:spPr>
        </p:pic>
      </p:grpSp>
      <p:cxnSp>
        <p:nvCxnSpPr>
          <p:cNvPr id="7" name="Straight Connector 6">
            <a:extLst>
              <a:ext uri="{FF2B5EF4-FFF2-40B4-BE49-F238E27FC236}">
                <a16:creationId xmlns:a16="http://schemas.microsoft.com/office/drawing/2014/main" id="{768832CB-E8AF-7444-83A0-8A1A8D6BEED0}"/>
              </a:ext>
            </a:extLst>
          </p:cNvPr>
          <p:cNvCxnSpPr>
            <a:cxnSpLocks/>
          </p:cNvCxnSpPr>
          <p:nvPr/>
        </p:nvCxnSpPr>
        <p:spPr>
          <a:xfrm>
            <a:off x="861847" y="2581298"/>
            <a:ext cx="464557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341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AA67B-1339-4B2D-B4B0-3B5803785554}"/>
              </a:ext>
            </a:extLst>
          </p:cNvPr>
          <p:cNvSpPr>
            <a:spLocks noGrp="1"/>
          </p:cNvSpPr>
          <p:nvPr>
            <p:ph type="title"/>
          </p:nvPr>
        </p:nvSpPr>
        <p:spPr>
          <a:xfrm>
            <a:off x="861848" y="538073"/>
            <a:ext cx="10508568" cy="849858"/>
          </a:xfrm>
        </p:spPr>
        <p:txBody>
          <a:bodyPr/>
          <a:lstStyle/>
          <a:p>
            <a:r>
              <a:rPr lang="en-US" sz="3200"/>
              <a:t>Recommendations for 3</a:t>
            </a:r>
            <a:r>
              <a:rPr lang="en-US" sz="3200" baseline="30000"/>
              <a:t>rd</a:t>
            </a:r>
            <a:r>
              <a:rPr lang="en-US" sz="3200"/>
              <a:t> party supplement testing</a:t>
            </a:r>
          </a:p>
        </p:txBody>
      </p:sp>
      <p:sp>
        <p:nvSpPr>
          <p:cNvPr id="4" name="Text Placeholder 3">
            <a:extLst>
              <a:ext uri="{FF2B5EF4-FFF2-40B4-BE49-F238E27FC236}">
                <a16:creationId xmlns:a16="http://schemas.microsoft.com/office/drawing/2014/main" id="{97FE1662-C195-4068-BC1B-63CB5B16E894}"/>
              </a:ext>
            </a:extLst>
          </p:cNvPr>
          <p:cNvSpPr>
            <a:spLocks noGrp="1"/>
          </p:cNvSpPr>
          <p:nvPr>
            <p:ph type="body" sz="quarter" idx="10"/>
          </p:nvPr>
        </p:nvSpPr>
        <p:spPr/>
        <p:txBody>
          <a:bodyPr/>
          <a:lstStyle/>
          <a:p>
            <a:pPr marL="342900" indent="-342900">
              <a:buFont typeface="Arial" panose="020B0604020202020204" pitchFamily="34" charset="0"/>
              <a:buChar char="•"/>
            </a:pPr>
            <a:r>
              <a:rPr lang="en-US" sz="2800"/>
              <a:t>Certifying program and labs accredited to ISO 17065</a:t>
            </a:r>
          </a:p>
          <a:p>
            <a:pPr marL="342900" indent="-342900">
              <a:buFont typeface="Arial" panose="020B0604020202020204" pitchFamily="34" charset="0"/>
              <a:buChar char="•"/>
            </a:pPr>
            <a:r>
              <a:rPr lang="en-US" sz="2800"/>
              <a:t>Certifying program controls their certification mark</a:t>
            </a:r>
          </a:p>
          <a:p>
            <a:pPr marL="342900" indent="-342900">
              <a:buFont typeface="Arial" panose="020B0604020202020204" pitchFamily="34" charset="0"/>
              <a:buChar char="•"/>
            </a:pPr>
            <a:r>
              <a:rPr lang="en-US" sz="2800"/>
              <a:t>Impartiality and written conflict of interest policies</a:t>
            </a:r>
          </a:p>
          <a:p>
            <a:pPr marL="342900" indent="-342900">
              <a:buFont typeface="Arial" panose="020B0604020202020204" pitchFamily="34" charset="0"/>
              <a:buChar char="•"/>
            </a:pPr>
            <a:r>
              <a:rPr lang="en-US" sz="2800"/>
              <a:t>Methods to revoke certification and inform consumers</a:t>
            </a:r>
          </a:p>
          <a:p>
            <a:pPr marL="342900" indent="-342900">
              <a:buFont typeface="Arial" panose="020B0604020202020204" pitchFamily="34" charset="0"/>
              <a:buChar char="•"/>
            </a:pPr>
            <a:r>
              <a:rPr lang="en-US" sz="2800"/>
              <a:t>Complaint and appeals process for clients</a:t>
            </a:r>
          </a:p>
          <a:p>
            <a:pPr marL="342900" indent="-342900">
              <a:buFont typeface="Arial" panose="020B0604020202020204" pitchFamily="34" charset="0"/>
              <a:buChar char="•"/>
            </a:pPr>
            <a:r>
              <a:rPr lang="en-US" sz="2800"/>
              <a:t>Program certifies against NSF/ANSI 173</a:t>
            </a:r>
          </a:p>
          <a:p>
            <a:pPr marL="342900" indent="-342900">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0D31D39C-5773-4D43-A8CF-B173CE7E9307}"/>
              </a:ext>
            </a:extLst>
          </p:cNvPr>
          <p:cNvSpPr txBox="1"/>
          <p:nvPr/>
        </p:nvSpPr>
        <p:spPr>
          <a:xfrm>
            <a:off x="5958349" y="6596390"/>
            <a:ext cx="6233652" cy="253916"/>
          </a:xfrm>
          <a:prstGeom prst="rect">
            <a:avLst/>
          </a:prstGeom>
          <a:noFill/>
        </p:spPr>
        <p:txBody>
          <a:bodyPr wrap="square" rtlCol="0">
            <a:spAutoFit/>
          </a:bodyPr>
          <a:lstStyle/>
          <a:p>
            <a:pPr algn="r">
              <a:spcAft>
                <a:spcPts val="800"/>
              </a:spcAft>
            </a:pPr>
            <a:r>
              <a:rPr lang="en-US" sz="1050">
                <a:solidFill>
                  <a:schemeClr val="bg1"/>
                </a:solidFill>
              </a:rPr>
              <a:t>Eichner AK, </a:t>
            </a:r>
            <a:r>
              <a:rPr lang="en-US" sz="1050" err="1">
                <a:solidFill>
                  <a:schemeClr val="bg1"/>
                </a:solidFill>
              </a:rPr>
              <a:t>Coyles</a:t>
            </a:r>
            <a:r>
              <a:rPr lang="en-US" sz="1050">
                <a:solidFill>
                  <a:schemeClr val="bg1"/>
                </a:solidFill>
              </a:rPr>
              <a:t> JE, </a:t>
            </a:r>
            <a:r>
              <a:rPr lang="en-US" sz="1050" err="1">
                <a:solidFill>
                  <a:schemeClr val="bg1"/>
                </a:solidFill>
              </a:rPr>
              <a:t>Fedoruk</a:t>
            </a:r>
            <a:r>
              <a:rPr lang="en-US" sz="1050">
                <a:solidFill>
                  <a:schemeClr val="bg1"/>
                </a:solidFill>
              </a:rPr>
              <a:t> M, et. al. </a:t>
            </a:r>
            <a:r>
              <a:rPr lang="en-US" sz="1050" i="1" err="1">
                <a:solidFill>
                  <a:schemeClr val="bg1"/>
                </a:solidFill>
              </a:rPr>
              <a:t>Curr</a:t>
            </a:r>
            <a:r>
              <a:rPr lang="en-US" sz="1050" i="1">
                <a:solidFill>
                  <a:schemeClr val="bg1"/>
                </a:solidFill>
              </a:rPr>
              <a:t> Sports Med Rep.</a:t>
            </a:r>
            <a:r>
              <a:rPr lang="en-US" sz="1050">
                <a:solidFill>
                  <a:schemeClr val="bg1"/>
                </a:solidFill>
              </a:rPr>
              <a:t> 2019;18(5):178-182</a:t>
            </a:r>
            <a:endParaRPr lang="en-US" sz="1050" i="1">
              <a:solidFill>
                <a:schemeClr val="bg1"/>
              </a:solidFill>
            </a:endParaRPr>
          </a:p>
        </p:txBody>
      </p:sp>
      <p:cxnSp>
        <p:nvCxnSpPr>
          <p:cNvPr id="5" name="Straight Connector 4">
            <a:extLst>
              <a:ext uri="{FF2B5EF4-FFF2-40B4-BE49-F238E27FC236}">
                <a16:creationId xmlns:a16="http://schemas.microsoft.com/office/drawing/2014/main" id="{512DF8F9-B7A8-A24B-8FBE-DD733BA51528}"/>
              </a:ext>
            </a:extLst>
          </p:cNvPr>
          <p:cNvCxnSpPr>
            <a:cxnSpLocks/>
          </p:cNvCxnSpPr>
          <p:nvPr/>
        </p:nvCxnSpPr>
        <p:spPr>
          <a:xfrm>
            <a:off x="861848" y="1103588"/>
            <a:ext cx="100268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385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BE2A9-2312-4780-85D2-FB6106C1EAB8}"/>
              </a:ext>
            </a:extLst>
          </p:cNvPr>
          <p:cNvSpPr>
            <a:spLocks noGrp="1"/>
          </p:cNvSpPr>
          <p:nvPr>
            <p:ph type="title"/>
          </p:nvPr>
        </p:nvSpPr>
        <p:spPr/>
        <p:txBody>
          <a:bodyPr/>
          <a:lstStyle/>
          <a:p>
            <a:r>
              <a:rPr lang="en-US"/>
              <a:t>3</a:t>
            </a:r>
            <a:r>
              <a:rPr lang="en-US" baseline="30000"/>
              <a:t>rd</a:t>
            </a:r>
            <a:r>
              <a:rPr lang="en-US"/>
              <a:t> Party testing</a:t>
            </a:r>
          </a:p>
        </p:txBody>
      </p:sp>
      <p:sp>
        <p:nvSpPr>
          <p:cNvPr id="5" name="Text Placeholder 4">
            <a:extLst>
              <a:ext uri="{FF2B5EF4-FFF2-40B4-BE49-F238E27FC236}">
                <a16:creationId xmlns:a16="http://schemas.microsoft.com/office/drawing/2014/main" id="{B20C1DB5-12CA-4BA7-9062-F72969BAEC38}"/>
              </a:ext>
            </a:extLst>
          </p:cNvPr>
          <p:cNvSpPr>
            <a:spLocks noGrp="1"/>
          </p:cNvSpPr>
          <p:nvPr>
            <p:ph type="body" sz="quarter" idx="10"/>
          </p:nvPr>
        </p:nvSpPr>
        <p:spPr/>
        <p:txBody>
          <a:bodyPr/>
          <a:lstStyle/>
          <a:p>
            <a:pPr marL="342900" indent="-342900">
              <a:buFont typeface="Arial" panose="020B0604020202020204" pitchFamily="34" charset="0"/>
              <a:buChar char="•"/>
            </a:pPr>
            <a:r>
              <a:rPr lang="en-US" sz="2800"/>
              <a:t>Testing programs that certify ingredients, batches of products, and/or manufacturing facilities</a:t>
            </a:r>
          </a:p>
          <a:p>
            <a:pPr marL="342900" indent="-342900">
              <a:buFont typeface="Arial" panose="020B0604020202020204" pitchFamily="34" charset="0"/>
              <a:buChar char="•"/>
            </a:pPr>
            <a:r>
              <a:rPr lang="en-US" sz="2800"/>
              <a:t>Athletes or athletic staff can send samples to independent labs for testing</a:t>
            </a:r>
          </a:p>
        </p:txBody>
      </p:sp>
      <p:cxnSp>
        <p:nvCxnSpPr>
          <p:cNvPr id="6" name="Straight Connector 5">
            <a:extLst>
              <a:ext uri="{FF2B5EF4-FFF2-40B4-BE49-F238E27FC236}">
                <a16:creationId xmlns:a16="http://schemas.microsoft.com/office/drawing/2014/main" id="{F3BB02AA-0E05-B343-B5B6-B6AE38429907}"/>
              </a:ext>
            </a:extLst>
          </p:cNvPr>
          <p:cNvCxnSpPr>
            <a:cxnSpLocks/>
          </p:cNvCxnSpPr>
          <p:nvPr/>
        </p:nvCxnSpPr>
        <p:spPr>
          <a:xfrm>
            <a:off x="861848" y="1103588"/>
            <a:ext cx="351045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052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4E654-C593-46C4-9CF3-A3A61D2DF071}"/>
              </a:ext>
            </a:extLst>
          </p:cNvPr>
          <p:cNvSpPr>
            <a:spLocks noGrp="1"/>
          </p:cNvSpPr>
          <p:nvPr>
            <p:ph type="title"/>
          </p:nvPr>
        </p:nvSpPr>
        <p:spPr/>
        <p:txBody>
          <a:bodyPr/>
          <a:lstStyle/>
          <a:p>
            <a:r>
              <a:rPr lang="en-US"/>
              <a:t>Example 1: NSF Certified for Sport</a:t>
            </a:r>
          </a:p>
        </p:txBody>
      </p:sp>
      <p:sp>
        <p:nvSpPr>
          <p:cNvPr id="4" name="Text Placeholder 3">
            <a:extLst>
              <a:ext uri="{FF2B5EF4-FFF2-40B4-BE49-F238E27FC236}">
                <a16:creationId xmlns:a16="http://schemas.microsoft.com/office/drawing/2014/main" id="{DE58298B-6533-426E-9C07-7854331BB643}"/>
              </a:ext>
            </a:extLst>
          </p:cNvPr>
          <p:cNvSpPr>
            <a:spLocks noGrp="1"/>
          </p:cNvSpPr>
          <p:nvPr>
            <p:ph type="body" sz="quarter" idx="10"/>
          </p:nvPr>
        </p:nvSpPr>
        <p:spPr>
          <a:xfrm>
            <a:off x="1052347" y="1650033"/>
            <a:ext cx="10508569" cy="4546660"/>
          </a:xfrm>
        </p:spPr>
        <p:txBody>
          <a:bodyPr/>
          <a:lstStyle/>
          <a:p>
            <a:pPr marL="457200" indent="-457200">
              <a:buClr>
                <a:schemeClr val="bg1"/>
              </a:buClr>
              <a:buFont typeface="Arial" panose="020B0604020202020204" pitchFamily="34" charset="0"/>
              <a:buChar char="•"/>
            </a:pPr>
            <a:r>
              <a:rPr lang="en-US" sz="2800"/>
              <a:t>Products do not contain any of approximately 270+ substances banned by major athletic organizations.</a:t>
            </a:r>
          </a:p>
          <a:p>
            <a:pPr marL="457200" indent="-457200">
              <a:buClr>
                <a:schemeClr val="bg1"/>
              </a:buClr>
              <a:buFont typeface="Arial" panose="020B0604020202020204" pitchFamily="34" charset="0"/>
              <a:buChar char="•"/>
            </a:pPr>
            <a:r>
              <a:rPr lang="en-US" sz="2800"/>
              <a:t>The contents of the supplement actually match what is printed on the label.</a:t>
            </a:r>
          </a:p>
          <a:p>
            <a:pPr marL="457200" indent="-457200">
              <a:buClr>
                <a:schemeClr val="bg1"/>
              </a:buClr>
              <a:buFont typeface="Arial" panose="020B0604020202020204" pitchFamily="34" charset="0"/>
              <a:buChar char="•"/>
            </a:pPr>
            <a:r>
              <a:rPr lang="en-US" sz="2800"/>
              <a:t>There are no unsafe levels of contaminants in the tested products.</a:t>
            </a:r>
          </a:p>
          <a:p>
            <a:pPr marL="457200" indent="-457200">
              <a:buClr>
                <a:schemeClr val="bg1"/>
              </a:buClr>
              <a:buFont typeface="Arial" panose="020B0604020202020204" pitchFamily="34" charset="0"/>
              <a:buChar char="•"/>
            </a:pPr>
            <a:r>
              <a:rPr lang="en-US" sz="2800"/>
              <a:t>The product is manufactured at a facility that is GMP registered and audited twice annually for quality and safety by NSF International.</a:t>
            </a:r>
          </a:p>
          <a:p>
            <a:pPr marL="457200" indent="-457200">
              <a:buFont typeface="Arial" panose="020B0604020202020204" pitchFamily="34" charset="0"/>
              <a:buChar char="•"/>
            </a:pPr>
            <a:endParaRPr lang="en-US" sz="2800"/>
          </a:p>
        </p:txBody>
      </p:sp>
      <p:pic>
        <p:nvPicPr>
          <p:cNvPr id="5" name="Graphic 4" descr="Medicine">
            <a:extLst>
              <a:ext uri="{FF2B5EF4-FFF2-40B4-BE49-F238E27FC236}">
                <a16:creationId xmlns:a16="http://schemas.microsoft.com/office/drawing/2014/main" id="{432766C8-10F5-40DA-BE98-06698F551FA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9129" y="1695188"/>
            <a:ext cx="682752" cy="682752"/>
          </a:xfrm>
          <a:prstGeom prst="rect">
            <a:avLst/>
          </a:prstGeom>
        </p:spPr>
      </p:pic>
      <p:pic>
        <p:nvPicPr>
          <p:cNvPr id="6" name="Graphic 5" descr="Checkmark">
            <a:extLst>
              <a:ext uri="{FF2B5EF4-FFF2-40B4-BE49-F238E27FC236}">
                <a16:creationId xmlns:a16="http://schemas.microsoft.com/office/drawing/2014/main" id="{53A23846-C33F-4043-B254-E1E5598B831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1039" y="2628047"/>
            <a:ext cx="682752" cy="682752"/>
          </a:xfrm>
          <a:prstGeom prst="rect">
            <a:avLst/>
          </a:prstGeom>
        </p:spPr>
      </p:pic>
      <p:pic>
        <p:nvPicPr>
          <p:cNvPr id="7" name="Graphic 6" descr="Test tubes">
            <a:extLst>
              <a:ext uri="{FF2B5EF4-FFF2-40B4-BE49-F238E27FC236}">
                <a16:creationId xmlns:a16="http://schemas.microsoft.com/office/drawing/2014/main" id="{5819AB34-667F-4C11-B737-8F7BD88B2FA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2383" y="3659977"/>
            <a:ext cx="682752" cy="682752"/>
          </a:xfrm>
          <a:prstGeom prst="rect">
            <a:avLst/>
          </a:prstGeom>
        </p:spPr>
      </p:pic>
      <p:pic>
        <p:nvPicPr>
          <p:cNvPr id="8" name="Graphic 7" descr="Diploma">
            <a:extLst>
              <a:ext uri="{FF2B5EF4-FFF2-40B4-BE49-F238E27FC236}">
                <a16:creationId xmlns:a16="http://schemas.microsoft.com/office/drawing/2014/main" id="{1DAE2DC2-E002-4C6E-8407-C832DAD342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2383" y="4834438"/>
            <a:ext cx="682752" cy="682752"/>
          </a:xfrm>
          <a:prstGeom prst="rect">
            <a:avLst/>
          </a:prstGeom>
        </p:spPr>
      </p:pic>
      <p:sp>
        <p:nvSpPr>
          <p:cNvPr id="2" name="Rectangle 1">
            <a:extLst>
              <a:ext uri="{FF2B5EF4-FFF2-40B4-BE49-F238E27FC236}">
                <a16:creationId xmlns:a16="http://schemas.microsoft.com/office/drawing/2014/main" id="{C513B294-C6CD-4DAB-B5EE-B226DF1100C4}"/>
              </a:ext>
            </a:extLst>
          </p:cNvPr>
          <p:cNvSpPr/>
          <p:nvPr/>
        </p:nvSpPr>
        <p:spPr>
          <a:xfrm>
            <a:off x="10354638" y="6611779"/>
            <a:ext cx="1837362" cy="246221"/>
          </a:xfrm>
          <a:prstGeom prst="rect">
            <a:avLst/>
          </a:prstGeom>
        </p:spPr>
        <p:txBody>
          <a:bodyPr wrap="none">
            <a:spAutoFit/>
          </a:bodyPr>
          <a:lstStyle/>
          <a:p>
            <a:r>
              <a:rPr lang="en-US" sz="1000">
                <a:solidFill>
                  <a:schemeClr val="bg1"/>
                </a:solidFill>
                <a:hlinkClick r:id="rId11">
                  <a:extLst>
                    <a:ext uri="{A12FA001-AC4F-418D-AE19-62706E023703}">
                      <ahyp:hlinkClr xmlns:ahyp="http://schemas.microsoft.com/office/drawing/2018/hyperlinkcolor" val="tx"/>
                    </a:ext>
                  </a:extLst>
                </a:hlinkClick>
              </a:rPr>
              <a:t>https://www.nsfsport.com/</a:t>
            </a:r>
            <a:endParaRPr lang="en-US" sz="1000">
              <a:solidFill>
                <a:schemeClr val="bg1"/>
              </a:solidFill>
            </a:endParaRPr>
          </a:p>
        </p:txBody>
      </p:sp>
      <p:cxnSp>
        <p:nvCxnSpPr>
          <p:cNvPr id="9" name="Straight Connector 8">
            <a:extLst>
              <a:ext uri="{FF2B5EF4-FFF2-40B4-BE49-F238E27FC236}">
                <a16:creationId xmlns:a16="http://schemas.microsoft.com/office/drawing/2014/main" id="{6CB76F25-7A86-C342-9FAB-DC54830E8E72}"/>
              </a:ext>
            </a:extLst>
          </p:cNvPr>
          <p:cNvCxnSpPr>
            <a:cxnSpLocks/>
          </p:cNvCxnSpPr>
          <p:nvPr/>
        </p:nvCxnSpPr>
        <p:spPr>
          <a:xfrm>
            <a:off x="861848" y="1103588"/>
            <a:ext cx="734673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472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8CF24E-D3F6-4A40-8DF2-08E717D1CC07}"/>
              </a:ext>
            </a:extLst>
          </p:cNvPr>
          <p:cNvSpPr>
            <a:spLocks noGrp="1"/>
          </p:cNvSpPr>
          <p:nvPr>
            <p:ph type="title"/>
          </p:nvPr>
        </p:nvSpPr>
        <p:spPr/>
        <p:txBody>
          <a:bodyPr/>
          <a:lstStyle/>
          <a:p>
            <a:r>
              <a:rPr lang="en-US"/>
              <a:t>Example 2: Informed Choice</a:t>
            </a:r>
          </a:p>
        </p:txBody>
      </p:sp>
      <p:sp>
        <p:nvSpPr>
          <p:cNvPr id="4" name="Text Placeholder 3">
            <a:extLst>
              <a:ext uri="{FF2B5EF4-FFF2-40B4-BE49-F238E27FC236}">
                <a16:creationId xmlns:a16="http://schemas.microsoft.com/office/drawing/2014/main" id="{0B914BD4-3359-4AC9-93F6-E70FA544A68A}"/>
              </a:ext>
            </a:extLst>
          </p:cNvPr>
          <p:cNvSpPr>
            <a:spLocks noGrp="1"/>
          </p:cNvSpPr>
          <p:nvPr>
            <p:ph type="body" sz="quarter" idx="10"/>
          </p:nvPr>
        </p:nvSpPr>
        <p:spPr>
          <a:xfrm>
            <a:off x="976147" y="1478583"/>
            <a:ext cx="10508569" cy="4546660"/>
          </a:xfrm>
        </p:spPr>
        <p:txBody>
          <a:bodyPr/>
          <a:lstStyle/>
          <a:p>
            <a:pPr marL="342900" indent="-342900">
              <a:buClr>
                <a:schemeClr val="bg1"/>
              </a:buClr>
              <a:buFont typeface="Arial" panose="020B0604020202020204" pitchFamily="34" charset="0"/>
              <a:buChar char="•"/>
            </a:pPr>
            <a:r>
              <a:rPr lang="en-US" sz="2800"/>
              <a:t>Certified finished products – full manufacturing audit and regularly tested for a wide variety of WADA banned substances</a:t>
            </a:r>
            <a:endParaRPr lang="en-US" sz="2400"/>
          </a:p>
          <a:p>
            <a:pPr marL="342900" indent="-342900">
              <a:buClr>
                <a:schemeClr val="bg1"/>
              </a:buClr>
              <a:buFont typeface="Arial" panose="020B0604020202020204" pitchFamily="34" charset="0"/>
              <a:buChar char="•"/>
            </a:pPr>
            <a:r>
              <a:rPr lang="en-US" sz="2800"/>
              <a:t>Certified raw ingredients – full manufacturing audit and every batch is pre-market tested for a wide variety of WADA banned substances</a:t>
            </a:r>
          </a:p>
          <a:p>
            <a:pPr marL="342900" indent="-342900">
              <a:buClr>
                <a:schemeClr val="bg1"/>
              </a:buClr>
              <a:buFont typeface="Arial" panose="020B0604020202020204" pitchFamily="34" charset="0"/>
              <a:buChar char="•"/>
            </a:pPr>
            <a:r>
              <a:rPr lang="en-US" sz="2800"/>
              <a:t>Certified sites – assurance that facilities are equipped with adequate critical control procedures</a:t>
            </a:r>
          </a:p>
          <a:p>
            <a:pPr marL="342900" indent="-342900">
              <a:buFont typeface="Arial" panose="020B0604020202020204" pitchFamily="34" charset="0"/>
              <a:buChar char="•"/>
            </a:pPr>
            <a:endParaRPr lang="en-US" sz="2400"/>
          </a:p>
        </p:txBody>
      </p:sp>
      <p:pic>
        <p:nvPicPr>
          <p:cNvPr id="8" name="Graphic 7" descr="Checkmark">
            <a:extLst>
              <a:ext uri="{FF2B5EF4-FFF2-40B4-BE49-F238E27FC236}">
                <a16:creationId xmlns:a16="http://schemas.microsoft.com/office/drawing/2014/main" id="{53B882D8-7695-44FB-BC45-CF47A7B368B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0208" y="1697347"/>
            <a:ext cx="682752" cy="682752"/>
          </a:xfrm>
          <a:prstGeom prst="rect">
            <a:avLst/>
          </a:prstGeom>
        </p:spPr>
      </p:pic>
      <p:pic>
        <p:nvPicPr>
          <p:cNvPr id="10" name="Graphic 9" descr="Marker">
            <a:extLst>
              <a:ext uri="{FF2B5EF4-FFF2-40B4-BE49-F238E27FC236}">
                <a16:creationId xmlns:a16="http://schemas.microsoft.com/office/drawing/2014/main" id="{450C2DCE-368D-4BB0-A0D3-7DAE08F2AB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384" y="4092664"/>
            <a:ext cx="914400" cy="914400"/>
          </a:xfrm>
          <a:prstGeom prst="rect">
            <a:avLst/>
          </a:prstGeom>
        </p:spPr>
      </p:pic>
      <p:sp>
        <p:nvSpPr>
          <p:cNvPr id="11" name="Freeform 21">
            <a:extLst>
              <a:ext uri="{FF2B5EF4-FFF2-40B4-BE49-F238E27FC236}">
                <a16:creationId xmlns:a16="http://schemas.microsoft.com/office/drawing/2014/main" id="{48EABD2B-144D-4C33-A294-FB2C02E36159}"/>
              </a:ext>
            </a:extLst>
          </p:cNvPr>
          <p:cNvSpPr>
            <a:spLocks noEditPoints="1"/>
          </p:cNvSpPr>
          <p:nvPr/>
        </p:nvSpPr>
        <p:spPr bwMode="auto">
          <a:xfrm>
            <a:off x="555588" y="3008559"/>
            <a:ext cx="531992" cy="599300"/>
          </a:xfrm>
          <a:custGeom>
            <a:avLst/>
            <a:gdLst>
              <a:gd name="T0" fmla="*/ 33 w 411"/>
              <a:gd name="T1" fmla="*/ 342 h 463"/>
              <a:gd name="T2" fmla="*/ 10 w 411"/>
              <a:gd name="T3" fmla="*/ 378 h 463"/>
              <a:gd name="T4" fmla="*/ 2 w 411"/>
              <a:gd name="T5" fmla="*/ 394 h 463"/>
              <a:gd name="T6" fmla="*/ 2 w 411"/>
              <a:gd name="T7" fmla="*/ 424 h 463"/>
              <a:gd name="T8" fmla="*/ 12 w 411"/>
              <a:gd name="T9" fmla="*/ 442 h 463"/>
              <a:gd name="T10" fmla="*/ 36 w 411"/>
              <a:gd name="T11" fmla="*/ 459 h 463"/>
              <a:gd name="T12" fmla="*/ 352 w 411"/>
              <a:gd name="T13" fmla="*/ 463 h 463"/>
              <a:gd name="T14" fmla="*/ 375 w 411"/>
              <a:gd name="T15" fmla="*/ 459 h 463"/>
              <a:gd name="T16" fmla="*/ 400 w 411"/>
              <a:gd name="T17" fmla="*/ 442 h 463"/>
              <a:gd name="T18" fmla="*/ 409 w 411"/>
              <a:gd name="T19" fmla="*/ 424 h 463"/>
              <a:gd name="T20" fmla="*/ 409 w 411"/>
              <a:gd name="T21" fmla="*/ 394 h 463"/>
              <a:gd name="T22" fmla="*/ 402 w 411"/>
              <a:gd name="T23" fmla="*/ 378 h 463"/>
              <a:gd name="T24" fmla="*/ 299 w 411"/>
              <a:gd name="T25" fmla="*/ 96 h 463"/>
              <a:gd name="T26" fmla="*/ 333 w 411"/>
              <a:gd name="T27" fmla="*/ 82 h 463"/>
              <a:gd name="T28" fmla="*/ 346 w 411"/>
              <a:gd name="T29" fmla="*/ 48 h 463"/>
              <a:gd name="T30" fmla="*/ 338 w 411"/>
              <a:gd name="T31" fmla="*/ 22 h 463"/>
              <a:gd name="T32" fmla="*/ 309 w 411"/>
              <a:gd name="T33" fmla="*/ 1 h 463"/>
              <a:gd name="T34" fmla="*/ 103 w 411"/>
              <a:gd name="T35" fmla="*/ 1 h 463"/>
              <a:gd name="T36" fmla="*/ 73 w 411"/>
              <a:gd name="T37" fmla="*/ 22 h 463"/>
              <a:gd name="T38" fmla="*/ 65 w 411"/>
              <a:gd name="T39" fmla="*/ 48 h 463"/>
              <a:gd name="T40" fmla="*/ 79 w 411"/>
              <a:gd name="T41" fmla="*/ 82 h 463"/>
              <a:gd name="T42" fmla="*/ 113 w 411"/>
              <a:gd name="T43" fmla="*/ 96 h 463"/>
              <a:gd name="T44" fmla="*/ 113 w 411"/>
              <a:gd name="T45" fmla="*/ 64 h 463"/>
              <a:gd name="T46" fmla="*/ 102 w 411"/>
              <a:gd name="T47" fmla="*/ 60 h 463"/>
              <a:gd name="T48" fmla="*/ 97 w 411"/>
              <a:gd name="T49" fmla="*/ 48 h 463"/>
              <a:gd name="T50" fmla="*/ 106 w 411"/>
              <a:gd name="T51" fmla="*/ 34 h 463"/>
              <a:gd name="T52" fmla="*/ 299 w 411"/>
              <a:gd name="T53" fmla="*/ 32 h 463"/>
              <a:gd name="T54" fmla="*/ 314 w 411"/>
              <a:gd name="T55" fmla="*/ 42 h 463"/>
              <a:gd name="T56" fmla="*/ 315 w 411"/>
              <a:gd name="T57" fmla="*/ 52 h 463"/>
              <a:gd name="T58" fmla="*/ 302 w 411"/>
              <a:gd name="T59" fmla="*/ 64 h 463"/>
              <a:gd name="T60" fmla="*/ 117 w 411"/>
              <a:gd name="T61" fmla="*/ 271 h 463"/>
              <a:gd name="T62" fmla="*/ 218 w 411"/>
              <a:gd name="T63" fmla="*/ 238 h 463"/>
              <a:gd name="T64" fmla="*/ 231 w 411"/>
              <a:gd name="T65" fmla="*/ 226 h 463"/>
              <a:gd name="T66" fmla="*/ 230 w 411"/>
              <a:gd name="T67" fmla="*/ 216 h 463"/>
              <a:gd name="T68" fmla="*/ 215 w 411"/>
              <a:gd name="T69" fmla="*/ 207 h 463"/>
              <a:gd name="T70" fmla="*/ 266 w 411"/>
              <a:gd name="T71" fmla="*/ 222 h 463"/>
              <a:gd name="T72" fmla="*/ 375 w 411"/>
              <a:gd name="T73" fmla="*/ 394 h 463"/>
              <a:gd name="T74" fmla="*/ 378 w 411"/>
              <a:gd name="T75" fmla="*/ 415 h 463"/>
              <a:gd name="T76" fmla="*/ 367 w 411"/>
              <a:gd name="T77" fmla="*/ 428 h 463"/>
              <a:gd name="T78" fmla="*/ 60 w 411"/>
              <a:gd name="T79" fmla="*/ 431 h 463"/>
              <a:gd name="T80" fmla="*/ 35 w 411"/>
              <a:gd name="T81" fmla="*/ 421 h 463"/>
              <a:gd name="T82" fmla="*/ 34 w 411"/>
              <a:gd name="T83" fmla="*/ 402 h 463"/>
              <a:gd name="T84" fmla="*/ 215 w 411"/>
              <a:gd name="T85" fmla="*/ 367 h 463"/>
              <a:gd name="T86" fmla="*/ 230 w 411"/>
              <a:gd name="T87" fmla="*/ 358 h 463"/>
              <a:gd name="T88" fmla="*/ 231 w 411"/>
              <a:gd name="T89" fmla="*/ 347 h 463"/>
              <a:gd name="T90" fmla="*/ 218 w 411"/>
              <a:gd name="T91" fmla="*/ 335 h 463"/>
              <a:gd name="T92" fmla="*/ 215 w 411"/>
              <a:gd name="T93" fmla="*/ 302 h 463"/>
              <a:gd name="T94" fmla="*/ 227 w 411"/>
              <a:gd name="T95" fmla="*/ 298 h 463"/>
              <a:gd name="T96" fmla="*/ 231 w 411"/>
              <a:gd name="T97" fmla="*/ 287 h 463"/>
              <a:gd name="T98" fmla="*/ 222 w 411"/>
              <a:gd name="T99" fmla="*/ 27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1" h="463">
                <a:moveTo>
                  <a:pt x="75" y="278"/>
                </a:moveTo>
                <a:lnTo>
                  <a:pt x="75" y="278"/>
                </a:lnTo>
                <a:lnTo>
                  <a:pt x="75" y="278"/>
                </a:lnTo>
                <a:lnTo>
                  <a:pt x="33" y="342"/>
                </a:lnTo>
                <a:lnTo>
                  <a:pt x="33" y="342"/>
                </a:lnTo>
                <a:lnTo>
                  <a:pt x="33" y="342"/>
                </a:lnTo>
                <a:lnTo>
                  <a:pt x="10" y="378"/>
                </a:lnTo>
                <a:lnTo>
                  <a:pt x="10" y="378"/>
                </a:lnTo>
                <a:lnTo>
                  <a:pt x="9" y="379"/>
                </a:lnTo>
                <a:lnTo>
                  <a:pt x="9" y="379"/>
                </a:lnTo>
                <a:lnTo>
                  <a:pt x="6" y="387"/>
                </a:lnTo>
                <a:lnTo>
                  <a:pt x="2" y="394"/>
                </a:lnTo>
                <a:lnTo>
                  <a:pt x="1" y="403"/>
                </a:lnTo>
                <a:lnTo>
                  <a:pt x="0" y="410"/>
                </a:lnTo>
                <a:lnTo>
                  <a:pt x="1" y="417"/>
                </a:lnTo>
                <a:lnTo>
                  <a:pt x="2" y="424"/>
                </a:lnTo>
                <a:lnTo>
                  <a:pt x="4" y="431"/>
                </a:lnTo>
                <a:lnTo>
                  <a:pt x="8" y="437"/>
                </a:lnTo>
                <a:lnTo>
                  <a:pt x="8" y="437"/>
                </a:lnTo>
                <a:lnTo>
                  <a:pt x="12" y="442"/>
                </a:lnTo>
                <a:lnTo>
                  <a:pt x="17" y="448"/>
                </a:lnTo>
                <a:lnTo>
                  <a:pt x="23" y="453"/>
                </a:lnTo>
                <a:lnTo>
                  <a:pt x="29" y="456"/>
                </a:lnTo>
                <a:lnTo>
                  <a:pt x="36" y="459"/>
                </a:lnTo>
                <a:lnTo>
                  <a:pt x="43" y="461"/>
                </a:lnTo>
                <a:lnTo>
                  <a:pt x="52" y="462"/>
                </a:lnTo>
                <a:lnTo>
                  <a:pt x="60" y="463"/>
                </a:lnTo>
                <a:lnTo>
                  <a:pt x="352" y="463"/>
                </a:lnTo>
                <a:lnTo>
                  <a:pt x="352" y="463"/>
                </a:lnTo>
                <a:lnTo>
                  <a:pt x="360" y="462"/>
                </a:lnTo>
                <a:lnTo>
                  <a:pt x="368" y="461"/>
                </a:lnTo>
                <a:lnTo>
                  <a:pt x="375" y="459"/>
                </a:lnTo>
                <a:lnTo>
                  <a:pt x="382" y="456"/>
                </a:lnTo>
                <a:lnTo>
                  <a:pt x="389" y="453"/>
                </a:lnTo>
                <a:lnTo>
                  <a:pt x="395" y="448"/>
                </a:lnTo>
                <a:lnTo>
                  <a:pt x="400" y="442"/>
                </a:lnTo>
                <a:lnTo>
                  <a:pt x="404" y="437"/>
                </a:lnTo>
                <a:lnTo>
                  <a:pt x="404" y="437"/>
                </a:lnTo>
                <a:lnTo>
                  <a:pt x="407" y="431"/>
                </a:lnTo>
                <a:lnTo>
                  <a:pt x="409" y="424"/>
                </a:lnTo>
                <a:lnTo>
                  <a:pt x="411" y="417"/>
                </a:lnTo>
                <a:lnTo>
                  <a:pt x="411" y="410"/>
                </a:lnTo>
                <a:lnTo>
                  <a:pt x="410" y="403"/>
                </a:lnTo>
                <a:lnTo>
                  <a:pt x="409" y="394"/>
                </a:lnTo>
                <a:lnTo>
                  <a:pt x="406" y="387"/>
                </a:lnTo>
                <a:lnTo>
                  <a:pt x="403" y="379"/>
                </a:lnTo>
                <a:lnTo>
                  <a:pt x="403" y="379"/>
                </a:lnTo>
                <a:lnTo>
                  <a:pt x="402" y="378"/>
                </a:lnTo>
                <a:lnTo>
                  <a:pt x="298" y="218"/>
                </a:lnTo>
                <a:lnTo>
                  <a:pt x="298" y="96"/>
                </a:lnTo>
                <a:lnTo>
                  <a:pt x="299" y="96"/>
                </a:lnTo>
                <a:lnTo>
                  <a:pt x="299" y="96"/>
                </a:lnTo>
                <a:lnTo>
                  <a:pt x="309" y="95"/>
                </a:lnTo>
                <a:lnTo>
                  <a:pt x="318" y="92"/>
                </a:lnTo>
                <a:lnTo>
                  <a:pt x="326" y="87"/>
                </a:lnTo>
                <a:lnTo>
                  <a:pt x="333" y="82"/>
                </a:lnTo>
                <a:lnTo>
                  <a:pt x="338" y="75"/>
                </a:lnTo>
                <a:lnTo>
                  <a:pt x="343" y="67"/>
                </a:lnTo>
                <a:lnTo>
                  <a:pt x="345" y="58"/>
                </a:lnTo>
                <a:lnTo>
                  <a:pt x="346" y="48"/>
                </a:lnTo>
                <a:lnTo>
                  <a:pt x="346" y="48"/>
                </a:lnTo>
                <a:lnTo>
                  <a:pt x="345" y="38"/>
                </a:lnTo>
                <a:lnTo>
                  <a:pt x="343" y="30"/>
                </a:lnTo>
                <a:lnTo>
                  <a:pt x="338" y="22"/>
                </a:lnTo>
                <a:lnTo>
                  <a:pt x="333" y="15"/>
                </a:lnTo>
                <a:lnTo>
                  <a:pt x="326" y="9"/>
                </a:lnTo>
                <a:lnTo>
                  <a:pt x="318" y="4"/>
                </a:lnTo>
                <a:lnTo>
                  <a:pt x="309" y="1"/>
                </a:lnTo>
                <a:lnTo>
                  <a:pt x="299" y="0"/>
                </a:lnTo>
                <a:lnTo>
                  <a:pt x="113" y="0"/>
                </a:lnTo>
                <a:lnTo>
                  <a:pt x="113" y="0"/>
                </a:lnTo>
                <a:lnTo>
                  <a:pt x="103" y="1"/>
                </a:lnTo>
                <a:lnTo>
                  <a:pt x="94" y="4"/>
                </a:lnTo>
                <a:lnTo>
                  <a:pt x="85" y="9"/>
                </a:lnTo>
                <a:lnTo>
                  <a:pt x="79" y="15"/>
                </a:lnTo>
                <a:lnTo>
                  <a:pt x="73" y="22"/>
                </a:lnTo>
                <a:lnTo>
                  <a:pt x="69" y="30"/>
                </a:lnTo>
                <a:lnTo>
                  <a:pt x="66" y="38"/>
                </a:lnTo>
                <a:lnTo>
                  <a:pt x="65" y="48"/>
                </a:lnTo>
                <a:lnTo>
                  <a:pt x="65" y="48"/>
                </a:lnTo>
                <a:lnTo>
                  <a:pt x="66" y="58"/>
                </a:lnTo>
                <a:lnTo>
                  <a:pt x="69" y="67"/>
                </a:lnTo>
                <a:lnTo>
                  <a:pt x="73" y="75"/>
                </a:lnTo>
                <a:lnTo>
                  <a:pt x="79" y="82"/>
                </a:lnTo>
                <a:lnTo>
                  <a:pt x="85" y="87"/>
                </a:lnTo>
                <a:lnTo>
                  <a:pt x="94" y="92"/>
                </a:lnTo>
                <a:lnTo>
                  <a:pt x="103" y="95"/>
                </a:lnTo>
                <a:lnTo>
                  <a:pt x="113" y="96"/>
                </a:lnTo>
                <a:lnTo>
                  <a:pt x="114" y="96"/>
                </a:lnTo>
                <a:lnTo>
                  <a:pt x="114" y="218"/>
                </a:lnTo>
                <a:lnTo>
                  <a:pt x="75" y="278"/>
                </a:lnTo>
                <a:close/>
                <a:moveTo>
                  <a:pt x="113" y="64"/>
                </a:moveTo>
                <a:lnTo>
                  <a:pt x="113" y="64"/>
                </a:lnTo>
                <a:lnTo>
                  <a:pt x="109" y="64"/>
                </a:lnTo>
                <a:lnTo>
                  <a:pt x="106" y="63"/>
                </a:lnTo>
                <a:lnTo>
                  <a:pt x="102" y="60"/>
                </a:lnTo>
                <a:lnTo>
                  <a:pt x="98" y="55"/>
                </a:lnTo>
                <a:lnTo>
                  <a:pt x="97" y="52"/>
                </a:lnTo>
                <a:lnTo>
                  <a:pt x="97" y="48"/>
                </a:lnTo>
                <a:lnTo>
                  <a:pt x="97" y="48"/>
                </a:lnTo>
                <a:lnTo>
                  <a:pt x="97" y="45"/>
                </a:lnTo>
                <a:lnTo>
                  <a:pt x="98" y="42"/>
                </a:lnTo>
                <a:lnTo>
                  <a:pt x="102" y="37"/>
                </a:lnTo>
                <a:lnTo>
                  <a:pt x="106" y="34"/>
                </a:lnTo>
                <a:lnTo>
                  <a:pt x="109" y="33"/>
                </a:lnTo>
                <a:lnTo>
                  <a:pt x="113" y="32"/>
                </a:lnTo>
                <a:lnTo>
                  <a:pt x="299" y="32"/>
                </a:lnTo>
                <a:lnTo>
                  <a:pt x="299" y="32"/>
                </a:lnTo>
                <a:lnTo>
                  <a:pt x="302" y="33"/>
                </a:lnTo>
                <a:lnTo>
                  <a:pt x="306" y="34"/>
                </a:lnTo>
                <a:lnTo>
                  <a:pt x="311" y="37"/>
                </a:lnTo>
                <a:lnTo>
                  <a:pt x="314" y="42"/>
                </a:lnTo>
                <a:lnTo>
                  <a:pt x="315" y="45"/>
                </a:lnTo>
                <a:lnTo>
                  <a:pt x="315" y="48"/>
                </a:lnTo>
                <a:lnTo>
                  <a:pt x="315" y="48"/>
                </a:lnTo>
                <a:lnTo>
                  <a:pt x="315" y="52"/>
                </a:lnTo>
                <a:lnTo>
                  <a:pt x="314" y="55"/>
                </a:lnTo>
                <a:lnTo>
                  <a:pt x="311" y="60"/>
                </a:lnTo>
                <a:lnTo>
                  <a:pt x="306" y="63"/>
                </a:lnTo>
                <a:lnTo>
                  <a:pt x="302" y="64"/>
                </a:lnTo>
                <a:lnTo>
                  <a:pt x="299" y="64"/>
                </a:lnTo>
                <a:lnTo>
                  <a:pt x="113" y="64"/>
                </a:lnTo>
                <a:close/>
                <a:moveTo>
                  <a:pt x="215" y="271"/>
                </a:moveTo>
                <a:lnTo>
                  <a:pt x="117" y="271"/>
                </a:lnTo>
                <a:lnTo>
                  <a:pt x="139" y="239"/>
                </a:lnTo>
                <a:lnTo>
                  <a:pt x="215" y="239"/>
                </a:lnTo>
                <a:lnTo>
                  <a:pt x="215" y="239"/>
                </a:lnTo>
                <a:lnTo>
                  <a:pt x="218" y="238"/>
                </a:lnTo>
                <a:lnTo>
                  <a:pt x="222" y="238"/>
                </a:lnTo>
                <a:lnTo>
                  <a:pt x="227" y="234"/>
                </a:lnTo>
                <a:lnTo>
                  <a:pt x="230" y="229"/>
                </a:lnTo>
                <a:lnTo>
                  <a:pt x="231" y="226"/>
                </a:lnTo>
                <a:lnTo>
                  <a:pt x="231" y="222"/>
                </a:lnTo>
                <a:lnTo>
                  <a:pt x="231" y="222"/>
                </a:lnTo>
                <a:lnTo>
                  <a:pt x="231" y="219"/>
                </a:lnTo>
                <a:lnTo>
                  <a:pt x="230" y="216"/>
                </a:lnTo>
                <a:lnTo>
                  <a:pt x="227" y="211"/>
                </a:lnTo>
                <a:lnTo>
                  <a:pt x="222" y="208"/>
                </a:lnTo>
                <a:lnTo>
                  <a:pt x="218" y="207"/>
                </a:lnTo>
                <a:lnTo>
                  <a:pt x="215" y="207"/>
                </a:lnTo>
                <a:lnTo>
                  <a:pt x="146" y="207"/>
                </a:lnTo>
                <a:lnTo>
                  <a:pt x="146" y="96"/>
                </a:lnTo>
                <a:lnTo>
                  <a:pt x="266" y="96"/>
                </a:lnTo>
                <a:lnTo>
                  <a:pt x="266" y="222"/>
                </a:lnTo>
                <a:lnTo>
                  <a:pt x="266" y="222"/>
                </a:lnTo>
                <a:lnTo>
                  <a:pt x="267" y="228"/>
                </a:lnTo>
                <a:lnTo>
                  <a:pt x="269" y="232"/>
                </a:lnTo>
                <a:lnTo>
                  <a:pt x="375" y="394"/>
                </a:lnTo>
                <a:lnTo>
                  <a:pt x="375" y="394"/>
                </a:lnTo>
                <a:lnTo>
                  <a:pt x="377" y="402"/>
                </a:lnTo>
                <a:lnTo>
                  <a:pt x="379" y="409"/>
                </a:lnTo>
                <a:lnTo>
                  <a:pt x="378" y="415"/>
                </a:lnTo>
                <a:lnTo>
                  <a:pt x="376" y="421"/>
                </a:lnTo>
                <a:lnTo>
                  <a:pt x="376" y="421"/>
                </a:lnTo>
                <a:lnTo>
                  <a:pt x="373" y="425"/>
                </a:lnTo>
                <a:lnTo>
                  <a:pt x="367" y="428"/>
                </a:lnTo>
                <a:lnTo>
                  <a:pt x="360" y="430"/>
                </a:lnTo>
                <a:lnTo>
                  <a:pt x="352" y="431"/>
                </a:lnTo>
                <a:lnTo>
                  <a:pt x="60" y="431"/>
                </a:lnTo>
                <a:lnTo>
                  <a:pt x="60" y="431"/>
                </a:lnTo>
                <a:lnTo>
                  <a:pt x="52" y="430"/>
                </a:lnTo>
                <a:lnTo>
                  <a:pt x="44" y="428"/>
                </a:lnTo>
                <a:lnTo>
                  <a:pt x="38" y="425"/>
                </a:lnTo>
                <a:lnTo>
                  <a:pt x="35" y="421"/>
                </a:lnTo>
                <a:lnTo>
                  <a:pt x="35" y="421"/>
                </a:lnTo>
                <a:lnTo>
                  <a:pt x="33" y="415"/>
                </a:lnTo>
                <a:lnTo>
                  <a:pt x="32" y="409"/>
                </a:lnTo>
                <a:lnTo>
                  <a:pt x="34" y="402"/>
                </a:lnTo>
                <a:lnTo>
                  <a:pt x="37" y="394"/>
                </a:lnTo>
                <a:lnTo>
                  <a:pt x="55" y="367"/>
                </a:lnTo>
                <a:lnTo>
                  <a:pt x="215" y="367"/>
                </a:lnTo>
                <a:lnTo>
                  <a:pt x="215" y="367"/>
                </a:lnTo>
                <a:lnTo>
                  <a:pt x="218" y="367"/>
                </a:lnTo>
                <a:lnTo>
                  <a:pt x="222" y="366"/>
                </a:lnTo>
                <a:lnTo>
                  <a:pt x="227" y="362"/>
                </a:lnTo>
                <a:lnTo>
                  <a:pt x="230" y="358"/>
                </a:lnTo>
                <a:lnTo>
                  <a:pt x="231" y="354"/>
                </a:lnTo>
                <a:lnTo>
                  <a:pt x="231" y="350"/>
                </a:lnTo>
                <a:lnTo>
                  <a:pt x="231" y="350"/>
                </a:lnTo>
                <a:lnTo>
                  <a:pt x="231" y="347"/>
                </a:lnTo>
                <a:lnTo>
                  <a:pt x="230" y="344"/>
                </a:lnTo>
                <a:lnTo>
                  <a:pt x="227" y="339"/>
                </a:lnTo>
                <a:lnTo>
                  <a:pt x="222" y="336"/>
                </a:lnTo>
                <a:lnTo>
                  <a:pt x="218" y="335"/>
                </a:lnTo>
                <a:lnTo>
                  <a:pt x="215" y="335"/>
                </a:lnTo>
                <a:lnTo>
                  <a:pt x="75" y="335"/>
                </a:lnTo>
                <a:lnTo>
                  <a:pt x="97" y="302"/>
                </a:lnTo>
                <a:lnTo>
                  <a:pt x="215" y="302"/>
                </a:lnTo>
                <a:lnTo>
                  <a:pt x="215" y="302"/>
                </a:lnTo>
                <a:lnTo>
                  <a:pt x="218" y="302"/>
                </a:lnTo>
                <a:lnTo>
                  <a:pt x="222" y="301"/>
                </a:lnTo>
                <a:lnTo>
                  <a:pt x="227" y="298"/>
                </a:lnTo>
                <a:lnTo>
                  <a:pt x="230" y="293"/>
                </a:lnTo>
                <a:lnTo>
                  <a:pt x="231" y="290"/>
                </a:lnTo>
                <a:lnTo>
                  <a:pt x="231" y="287"/>
                </a:lnTo>
                <a:lnTo>
                  <a:pt x="231" y="287"/>
                </a:lnTo>
                <a:lnTo>
                  <a:pt x="231" y="284"/>
                </a:lnTo>
                <a:lnTo>
                  <a:pt x="230" y="281"/>
                </a:lnTo>
                <a:lnTo>
                  <a:pt x="227" y="276"/>
                </a:lnTo>
                <a:lnTo>
                  <a:pt x="222" y="273"/>
                </a:lnTo>
                <a:lnTo>
                  <a:pt x="218" y="272"/>
                </a:lnTo>
                <a:lnTo>
                  <a:pt x="215" y="271"/>
                </a:lnTo>
                <a:lnTo>
                  <a:pt x="215" y="271"/>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Rectangle 1">
            <a:extLst>
              <a:ext uri="{FF2B5EF4-FFF2-40B4-BE49-F238E27FC236}">
                <a16:creationId xmlns:a16="http://schemas.microsoft.com/office/drawing/2014/main" id="{75B46B88-565E-4ACD-8279-CAEF6D9ED07F}"/>
              </a:ext>
            </a:extLst>
          </p:cNvPr>
          <p:cNvSpPr/>
          <p:nvPr/>
        </p:nvSpPr>
        <p:spPr>
          <a:xfrm>
            <a:off x="9865722" y="6611779"/>
            <a:ext cx="2326278" cy="246221"/>
          </a:xfrm>
          <a:prstGeom prst="rect">
            <a:avLst/>
          </a:prstGeom>
        </p:spPr>
        <p:txBody>
          <a:bodyPr wrap="none">
            <a:spAutoFit/>
          </a:bodyPr>
          <a:lstStyle/>
          <a:p>
            <a:r>
              <a:rPr lang="en-US" sz="1000">
                <a:solidFill>
                  <a:schemeClr val="bg1"/>
                </a:solidFill>
                <a:hlinkClick r:id="rId7">
                  <a:extLst>
                    <a:ext uri="{A12FA001-AC4F-418D-AE19-62706E023703}">
                      <ahyp:hlinkClr xmlns:ahyp="http://schemas.microsoft.com/office/drawing/2018/hyperlinkcolor" val="tx"/>
                    </a:ext>
                  </a:extLst>
                </a:hlinkClick>
              </a:rPr>
              <a:t>https://www.informed-choice.org/</a:t>
            </a:r>
            <a:endParaRPr lang="en-US" sz="1000">
              <a:solidFill>
                <a:schemeClr val="bg1"/>
              </a:solidFill>
            </a:endParaRPr>
          </a:p>
        </p:txBody>
      </p:sp>
      <p:cxnSp>
        <p:nvCxnSpPr>
          <p:cNvPr id="9" name="Straight Connector 8">
            <a:extLst>
              <a:ext uri="{FF2B5EF4-FFF2-40B4-BE49-F238E27FC236}">
                <a16:creationId xmlns:a16="http://schemas.microsoft.com/office/drawing/2014/main" id="{E21E5A6F-3B9D-5745-A29A-A534EB8E6046}"/>
              </a:ext>
            </a:extLst>
          </p:cNvPr>
          <p:cNvCxnSpPr>
            <a:cxnSpLocks/>
          </p:cNvCxnSpPr>
          <p:nvPr/>
        </p:nvCxnSpPr>
        <p:spPr>
          <a:xfrm>
            <a:off x="861848" y="1103588"/>
            <a:ext cx="641131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5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1F93-557A-43A9-8CDE-2DE6413A1F18}"/>
              </a:ext>
            </a:extLst>
          </p:cNvPr>
          <p:cNvSpPr>
            <a:spLocks noGrp="1"/>
          </p:cNvSpPr>
          <p:nvPr>
            <p:ph type="title"/>
          </p:nvPr>
        </p:nvSpPr>
        <p:spPr>
          <a:xfrm>
            <a:off x="283779" y="517052"/>
            <a:ext cx="10491952" cy="849858"/>
          </a:xfrm>
        </p:spPr>
        <p:txBody>
          <a:bodyPr/>
          <a:lstStyle/>
          <a:p>
            <a:r>
              <a:rPr lang="en-US"/>
              <a:t>Summary</a:t>
            </a:r>
          </a:p>
        </p:txBody>
      </p:sp>
      <p:sp>
        <p:nvSpPr>
          <p:cNvPr id="3" name="Text Placeholder 2">
            <a:extLst>
              <a:ext uri="{FF2B5EF4-FFF2-40B4-BE49-F238E27FC236}">
                <a16:creationId xmlns:a16="http://schemas.microsoft.com/office/drawing/2014/main" id="{9F54D181-CCC3-4B13-85AF-BE86FE52E6DC}"/>
              </a:ext>
            </a:extLst>
          </p:cNvPr>
          <p:cNvSpPr>
            <a:spLocks noGrp="1"/>
          </p:cNvSpPr>
          <p:nvPr>
            <p:ph type="body" sz="quarter" idx="10"/>
          </p:nvPr>
        </p:nvSpPr>
        <p:spPr>
          <a:xfrm>
            <a:off x="283779" y="1478583"/>
            <a:ext cx="11086637" cy="4546660"/>
          </a:xfrm>
        </p:spPr>
        <p:txBody>
          <a:bodyPr/>
          <a:lstStyle/>
          <a:p>
            <a:pPr marL="342900" indent="-342900">
              <a:buFont typeface="Arial" panose="020B0604020202020204" pitchFamily="34" charset="0"/>
              <a:buChar char="•"/>
            </a:pPr>
            <a:r>
              <a:rPr lang="en-US" sz="2400"/>
              <a:t>Supplement safety is a huge issue for any athlete</a:t>
            </a:r>
          </a:p>
          <a:p>
            <a:pPr marL="1028700" lvl="1" indent="-342900">
              <a:buFont typeface="Arial" panose="020B0604020202020204" pitchFamily="34" charset="0"/>
              <a:buChar char="•"/>
            </a:pPr>
            <a:r>
              <a:rPr lang="en-US" sz="2000"/>
              <a:t>A positive drug test can have serious consequences on an athlete’s health and career</a:t>
            </a:r>
          </a:p>
          <a:p>
            <a:pPr marL="1028700" lvl="1" indent="-342900">
              <a:buFont typeface="Arial" panose="020B0604020202020204" pitchFamily="34" charset="0"/>
              <a:buChar char="•"/>
            </a:pPr>
            <a:r>
              <a:rPr lang="en-US" sz="2000"/>
              <a:t>A dietary supplement with illegal or harmful ingredients can cause serious health issues </a:t>
            </a:r>
          </a:p>
          <a:p>
            <a:pPr marL="342900" indent="-342900">
              <a:buFont typeface="Arial" panose="020B0604020202020204" pitchFamily="34" charset="0"/>
              <a:buChar char="•"/>
            </a:pPr>
            <a:r>
              <a:rPr lang="en-US" sz="2400"/>
              <a:t>Dietary supplements are not well regulated within the US although steps are being taken to improve regulation</a:t>
            </a:r>
          </a:p>
          <a:p>
            <a:pPr marL="342900" indent="-342900">
              <a:buFont typeface="Arial" panose="020B0604020202020204" pitchFamily="34" charset="0"/>
              <a:buChar char="•"/>
            </a:pPr>
            <a:r>
              <a:rPr lang="en-US" sz="2400"/>
              <a:t>There are scenarios when dietary supplementation may be beneficial for athletes from either a health or performance standpoint</a:t>
            </a:r>
          </a:p>
          <a:p>
            <a:pPr marL="342900" indent="-342900">
              <a:buFont typeface="Arial" panose="020B0604020202020204" pitchFamily="34" charset="0"/>
              <a:buChar char="•"/>
            </a:pPr>
            <a:r>
              <a:rPr lang="en-US" sz="2400"/>
              <a:t>There are 3</a:t>
            </a:r>
            <a:r>
              <a:rPr lang="en-US" sz="2400" baseline="30000"/>
              <a:t>rd</a:t>
            </a:r>
            <a:r>
              <a:rPr lang="en-US" sz="2400"/>
              <a:t> party testing organizations that help practitioners and athletes identify supplements that meet strict quality controlled standards</a:t>
            </a:r>
          </a:p>
        </p:txBody>
      </p:sp>
      <p:cxnSp>
        <p:nvCxnSpPr>
          <p:cNvPr id="4" name="Straight Connector 3">
            <a:extLst>
              <a:ext uri="{FF2B5EF4-FFF2-40B4-BE49-F238E27FC236}">
                <a16:creationId xmlns:a16="http://schemas.microsoft.com/office/drawing/2014/main" id="{E222D3BB-9E10-C64C-A143-458638E1D682}"/>
              </a:ext>
            </a:extLst>
          </p:cNvPr>
          <p:cNvCxnSpPr>
            <a:cxnSpLocks/>
          </p:cNvCxnSpPr>
          <p:nvPr/>
        </p:nvCxnSpPr>
        <p:spPr>
          <a:xfrm>
            <a:off x="283779" y="1082567"/>
            <a:ext cx="216513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29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CD280D5-C243-A04F-8A12-DCB90E3453C7}"/>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6413714" y="1717927"/>
            <a:ext cx="4570459" cy="3050781"/>
          </a:xfrm>
        </p:spPr>
      </p:pic>
      <p:sp>
        <p:nvSpPr>
          <p:cNvPr id="3" name="Title 2">
            <a:extLst>
              <a:ext uri="{FF2B5EF4-FFF2-40B4-BE49-F238E27FC236}">
                <a16:creationId xmlns:a16="http://schemas.microsoft.com/office/drawing/2014/main" id="{5308F362-B930-7C45-8FC5-B5DE45FDB724}"/>
              </a:ext>
            </a:extLst>
          </p:cNvPr>
          <p:cNvSpPr>
            <a:spLocks noGrp="1"/>
          </p:cNvSpPr>
          <p:nvPr>
            <p:ph type="title"/>
          </p:nvPr>
        </p:nvSpPr>
        <p:spPr>
          <a:xfrm>
            <a:off x="788275" y="2579142"/>
            <a:ext cx="5234153" cy="849858"/>
          </a:xfrm>
        </p:spPr>
        <p:txBody>
          <a:bodyPr/>
          <a:lstStyle/>
          <a:p>
            <a:pPr algn="ctr"/>
            <a:r>
              <a:rPr lang="en-US">
                <a:latin typeface="Century Gothic"/>
              </a:rPr>
              <a:t>~$40 Billion Industry in the United States</a:t>
            </a:r>
          </a:p>
        </p:txBody>
      </p:sp>
      <p:sp>
        <p:nvSpPr>
          <p:cNvPr id="2" name="TextBox 1">
            <a:extLst>
              <a:ext uri="{FF2B5EF4-FFF2-40B4-BE49-F238E27FC236}">
                <a16:creationId xmlns:a16="http://schemas.microsoft.com/office/drawing/2014/main" id="{070B6DDF-822A-451F-B2C0-7776E3D38AFB}"/>
              </a:ext>
            </a:extLst>
          </p:cNvPr>
          <p:cNvSpPr txBox="1"/>
          <p:nvPr/>
        </p:nvSpPr>
        <p:spPr>
          <a:xfrm>
            <a:off x="6602084" y="6604084"/>
            <a:ext cx="558991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a:solidFill>
                  <a:schemeClr val="bg1"/>
                </a:solidFill>
                <a:hlinkClick r:id="rId4">
                  <a:extLst>
                    <a:ext uri="{A12FA001-AC4F-418D-AE19-62706E023703}">
                      <ahyp:hlinkClr xmlns:ahyp="http://schemas.microsoft.com/office/drawing/2018/hyperlinkcolor" val="tx"/>
                    </a:ext>
                  </a:extLst>
                </a:hlinkClick>
              </a:rPr>
              <a:t>https://www.grandviewresearch.com/industry-analysis/</a:t>
            </a:r>
            <a:r>
              <a:rPr lang="en-US" sz="1050">
                <a:solidFill>
                  <a:schemeClr val="bg1"/>
                </a:solidFill>
                <a:hlinkClick r:id="rId4">
                  <a:extLst>
                    <a:ext uri="{A12FA001-AC4F-418D-AE19-62706E023703}">
                      <ahyp:hlinkClr xmlns:ahyp="http://schemas.microsoft.com/office/drawing/2018/hyperlinkcolor" val="tx"/>
                    </a:ext>
                  </a:extLst>
                </a:hlinkClick>
              </a:rPr>
              <a:t>dietary-supplements-market</a:t>
            </a:r>
            <a:endParaRPr lang="en-US" sz="1000">
              <a:solidFill>
                <a:schemeClr val="bg1"/>
              </a:solidFill>
            </a:endParaRPr>
          </a:p>
        </p:txBody>
      </p:sp>
    </p:spTree>
    <p:extLst>
      <p:ext uri="{BB962C8B-B14F-4D97-AF65-F5344CB8AC3E}">
        <p14:creationId xmlns:p14="http://schemas.microsoft.com/office/powerpoint/2010/main" val="61126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p:txBody>
          <a:bodyPr/>
          <a:lstStyle/>
          <a:p>
            <a:r>
              <a:rPr lang="en-US"/>
              <a:t>Athlete Supplement Use</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1229709" y="1698596"/>
            <a:ext cx="4067505" cy="3492808"/>
          </a:xfrm>
        </p:spPr>
        <p:txBody>
          <a:bodyPr/>
          <a:lstStyle/>
          <a:p>
            <a:r>
              <a:rPr lang="en-US" sz="2400" b="1"/>
              <a:t>Top Supplements Used</a:t>
            </a:r>
          </a:p>
          <a:p>
            <a:pPr marL="342900" indent="-342900">
              <a:buFont typeface="Arial" panose="020B0604020202020204" pitchFamily="34" charset="0"/>
              <a:buChar char="•"/>
            </a:pPr>
            <a:r>
              <a:rPr lang="en-US"/>
              <a:t>Multivitamins</a:t>
            </a:r>
          </a:p>
          <a:p>
            <a:pPr marL="342900" indent="-342900">
              <a:buFont typeface="Arial" panose="020B0604020202020204" pitchFamily="34" charset="0"/>
              <a:buChar char="•"/>
            </a:pPr>
            <a:r>
              <a:rPr lang="en-US"/>
              <a:t>Vitamin C</a:t>
            </a:r>
          </a:p>
          <a:p>
            <a:pPr marL="342900" indent="-342900">
              <a:buFont typeface="Arial" panose="020B0604020202020204" pitchFamily="34" charset="0"/>
              <a:buChar char="•"/>
            </a:pPr>
            <a:r>
              <a:rPr lang="en-US"/>
              <a:t>Protein Products</a:t>
            </a:r>
          </a:p>
          <a:p>
            <a:pPr marL="342900" indent="-342900">
              <a:buFont typeface="Arial" panose="020B0604020202020204" pitchFamily="34" charset="0"/>
              <a:buChar char="•"/>
            </a:pPr>
            <a:r>
              <a:rPr lang="en-US"/>
              <a:t>Sports Drinks</a:t>
            </a:r>
          </a:p>
          <a:p>
            <a:pPr marL="342900" indent="-342900">
              <a:buFont typeface="Arial" panose="020B0604020202020204" pitchFamily="34" charset="0"/>
              <a:buChar char="•"/>
            </a:pPr>
            <a:r>
              <a:rPr lang="en-US"/>
              <a:t>Sports Bars</a:t>
            </a:r>
          </a:p>
          <a:p>
            <a:pPr marL="342900" indent="-342900">
              <a:buFont typeface="Arial" panose="020B0604020202020204" pitchFamily="34" charset="0"/>
              <a:buChar char="•"/>
            </a:pPr>
            <a:r>
              <a:rPr lang="en-US"/>
              <a:t>Energy Drinks</a:t>
            </a:r>
          </a:p>
        </p:txBody>
      </p:sp>
      <p:sp>
        <p:nvSpPr>
          <p:cNvPr id="8" name="TextBox 7">
            <a:extLst>
              <a:ext uri="{FF2B5EF4-FFF2-40B4-BE49-F238E27FC236}">
                <a16:creationId xmlns:a16="http://schemas.microsoft.com/office/drawing/2014/main" id="{CBA01AA8-D98C-44DB-8002-2E2D01ED7834}"/>
              </a:ext>
            </a:extLst>
          </p:cNvPr>
          <p:cNvSpPr txBox="1"/>
          <p:nvPr/>
        </p:nvSpPr>
        <p:spPr>
          <a:xfrm>
            <a:off x="6330462" y="1552174"/>
            <a:ext cx="4999691" cy="3785652"/>
          </a:xfrm>
          <a:prstGeom prst="rect">
            <a:avLst/>
          </a:prstGeom>
          <a:noFill/>
        </p:spPr>
        <p:txBody>
          <a:bodyPr wrap="square" rtlCol="0">
            <a:spAutoFit/>
          </a:bodyPr>
          <a:lstStyle/>
          <a:p>
            <a:r>
              <a:rPr lang="en-US" sz="4800" b="1">
                <a:solidFill>
                  <a:srgbClr val="036E3D"/>
                </a:solidFill>
              </a:rPr>
              <a:t>58-62% of athletes use some variety of dietary supplement</a:t>
            </a:r>
          </a:p>
        </p:txBody>
      </p:sp>
      <p:sp>
        <p:nvSpPr>
          <p:cNvPr id="6" name="TextBox 5">
            <a:extLst>
              <a:ext uri="{FF2B5EF4-FFF2-40B4-BE49-F238E27FC236}">
                <a16:creationId xmlns:a16="http://schemas.microsoft.com/office/drawing/2014/main" id="{F1BFEA89-FA75-4470-B001-B758E307D8BC}"/>
              </a:ext>
            </a:extLst>
          </p:cNvPr>
          <p:cNvSpPr txBox="1"/>
          <p:nvPr/>
        </p:nvSpPr>
        <p:spPr>
          <a:xfrm>
            <a:off x="5565058" y="6596390"/>
            <a:ext cx="6626942" cy="253916"/>
          </a:xfrm>
          <a:prstGeom prst="rect">
            <a:avLst/>
          </a:prstGeom>
          <a:noFill/>
        </p:spPr>
        <p:txBody>
          <a:bodyPr wrap="square" rtlCol="0">
            <a:spAutoFit/>
          </a:bodyPr>
          <a:lstStyle/>
          <a:p>
            <a:pPr algn="r"/>
            <a:r>
              <a:rPr lang="en-US" sz="1050" err="1">
                <a:solidFill>
                  <a:schemeClr val="bg1"/>
                </a:solidFill>
              </a:rPr>
              <a:t>Knapik</a:t>
            </a:r>
            <a:r>
              <a:rPr lang="en-US" sz="1050">
                <a:solidFill>
                  <a:schemeClr val="bg1"/>
                </a:solidFill>
              </a:rPr>
              <a:t> JJ, Steelman RA, </a:t>
            </a:r>
            <a:r>
              <a:rPr lang="en-US" sz="1050" err="1">
                <a:solidFill>
                  <a:schemeClr val="bg1"/>
                </a:solidFill>
              </a:rPr>
              <a:t>Hoedebecke</a:t>
            </a:r>
            <a:r>
              <a:rPr lang="en-US" sz="1050">
                <a:solidFill>
                  <a:schemeClr val="bg1"/>
                </a:solidFill>
              </a:rPr>
              <a:t> SS, et. al. </a:t>
            </a:r>
            <a:r>
              <a:rPr lang="en-US" sz="1050" i="1">
                <a:solidFill>
                  <a:schemeClr val="bg1"/>
                </a:solidFill>
              </a:rPr>
              <a:t>Sports Med</a:t>
            </a:r>
            <a:r>
              <a:rPr lang="en-US" sz="1050">
                <a:solidFill>
                  <a:schemeClr val="bg1"/>
                </a:solidFill>
              </a:rPr>
              <a:t>. 2016;46:103-123</a:t>
            </a:r>
          </a:p>
        </p:txBody>
      </p:sp>
      <p:cxnSp>
        <p:nvCxnSpPr>
          <p:cNvPr id="7" name="Straight Connector 6">
            <a:extLst>
              <a:ext uri="{FF2B5EF4-FFF2-40B4-BE49-F238E27FC236}">
                <a16:creationId xmlns:a16="http://schemas.microsoft.com/office/drawing/2014/main" id="{8EC26A81-9DC4-4C4C-9D24-E9CDA217261A}"/>
              </a:ext>
            </a:extLst>
          </p:cNvPr>
          <p:cNvCxnSpPr>
            <a:cxnSpLocks/>
          </p:cNvCxnSpPr>
          <p:nvPr/>
        </p:nvCxnSpPr>
        <p:spPr>
          <a:xfrm>
            <a:off x="861848" y="1082566"/>
            <a:ext cx="546861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35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0815-00A4-4B5A-9822-52A5D3E6789A}"/>
              </a:ext>
            </a:extLst>
          </p:cNvPr>
          <p:cNvSpPr>
            <a:spLocks noGrp="1"/>
          </p:cNvSpPr>
          <p:nvPr>
            <p:ph type="title"/>
          </p:nvPr>
        </p:nvSpPr>
        <p:spPr/>
        <p:txBody>
          <a:bodyPr/>
          <a:lstStyle/>
          <a:p>
            <a:r>
              <a:rPr lang="en-US"/>
              <a:t>Positive Drug Tests can result in:</a:t>
            </a:r>
          </a:p>
        </p:txBody>
      </p:sp>
      <p:sp>
        <p:nvSpPr>
          <p:cNvPr id="3" name="Text Placeholder 2">
            <a:extLst>
              <a:ext uri="{FF2B5EF4-FFF2-40B4-BE49-F238E27FC236}">
                <a16:creationId xmlns:a16="http://schemas.microsoft.com/office/drawing/2014/main" id="{BD110B2E-BD35-4A8E-A89B-726A665F9F5F}"/>
              </a:ext>
            </a:extLst>
          </p:cNvPr>
          <p:cNvSpPr>
            <a:spLocks noGrp="1"/>
          </p:cNvSpPr>
          <p:nvPr>
            <p:ph type="body" sz="quarter" idx="10"/>
          </p:nvPr>
        </p:nvSpPr>
        <p:spPr/>
        <p:txBody>
          <a:bodyPr/>
          <a:lstStyle/>
          <a:p>
            <a:r>
              <a:rPr lang="en-US"/>
              <a:t>	</a:t>
            </a:r>
            <a:r>
              <a:rPr lang="en-US" sz="2400"/>
              <a:t>Loss of scholarship</a:t>
            </a:r>
          </a:p>
          <a:p>
            <a:r>
              <a:rPr lang="en-US" sz="2400"/>
              <a:t>	Ban from play</a:t>
            </a:r>
          </a:p>
          <a:p>
            <a:r>
              <a:rPr lang="en-US" sz="2400"/>
              <a:t>	Stripping of medals</a:t>
            </a:r>
          </a:p>
          <a:p>
            <a:r>
              <a:rPr lang="en-US" sz="2400"/>
              <a:t>	Monetary fines</a:t>
            </a:r>
          </a:p>
          <a:p>
            <a:endParaRPr lang="en-US"/>
          </a:p>
          <a:p>
            <a:endParaRPr lang="en-US"/>
          </a:p>
        </p:txBody>
      </p:sp>
      <p:pic>
        <p:nvPicPr>
          <p:cNvPr id="6" name="Picture Placeholder 5">
            <a:extLst>
              <a:ext uri="{FF2B5EF4-FFF2-40B4-BE49-F238E27FC236}">
                <a16:creationId xmlns:a16="http://schemas.microsoft.com/office/drawing/2014/main" id="{D01392B8-BC94-420E-9EE0-5AE9361EC7D5}"/>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8451" y="0"/>
            <a:ext cx="6112903" cy="6502400"/>
          </a:xfrm>
        </p:spPr>
      </p:pic>
      <p:pic>
        <p:nvPicPr>
          <p:cNvPr id="7" name="Graphic 6">
            <a:extLst>
              <a:ext uri="{FF2B5EF4-FFF2-40B4-BE49-F238E27FC236}">
                <a16:creationId xmlns:a16="http://schemas.microsoft.com/office/drawing/2014/main" id="{80713D71-8087-4A2B-9568-1085F8A60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1355" y="2293358"/>
            <a:ext cx="529232" cy="1154692"/>
          </a:xfrm>
          <a:prstGeom prst="rect">
            <a:avLst/>
          </a:prstGeom>
        </p:spPr>
      </p:pic>
      <p:cxnSp>
        <p:nvCxnSpPr>
          <p:cNvPr id="8" name="Straight Connector 7">
            <a:extLst>
              <a:ext uri="{FF2B5EF4-FFF2-40B4-BE49-F238E27FC236}">
                <a16:creationId xmlns:a16="http://schemas.microsoft.com/office/drawing/2014/main" id="{B159353C-3E3D-E44B-AA8B-2D0457C1E1DF}"/>
              </a:ext>
            </a:extLst>
          </p:cNvPr>
          <p:cNvCxnSpPr>
            <a:cxnSpLocks/>
          </p:cNvCxnSpPr>
          <p:nvPr/>
        </p:nvCxnSpPr>
        <p:spPr>
          <a:xfrm>
            <a:off x="6402691" y="1597573"/>
            <a:ext cx="187946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66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0E4DA7C-1DA7-40DF-B3A1-F0DA455FE2CF}"/>
              </a:ext>
            </a:extLst>
          </p:cNvPr>
          <p:cNvPicPr>
            <a:picLocks noGrp="1" noChangeAspect="1"/>
          </p:cNvPicPr>
          <p:nvPr>
            <p:ph type="pic" sz="quarter" idx="12"/>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7236" t="-22959" r="-6909" b="-15363"/>
          <a:stretch/>
        </p:blipFill>
        <p:spPr>
          <a:xfrm>
            <a:off x="6413714" y="1265435"/>
            <a:ext cx="4570459" cy="3955766"/>
          </a:xfrm>
        </p:spPr>
      </p:pic>
      <p:sp>
        <p:nvSpPr>
          <p:cNvPr id="3" name="Title 2">
            <a:extLst>
              <a:ext uri="{FF2B5EF4-FFF2-40B4-BE49-F238E27FC236}">
                <a16:creationId xmlns:a16="http://schemas.microsoft.com/office/drawing/2014/main" id="{937CA650-964A-4632-8BE8-05855C70A890}"/>
              </a:ext>
            </a:extLst>
          </p:cNvPr>
          <p:cNvSpPr>
            <a:spLocks noGrp="1"/>
          </p:cNvSpPr>
          <p:nvPr>
            <p:ph type="title"/>
          </p:nvPr>
        </p:nvSpPr>
        <p:spPr/>
        <p:txBody>
          <a:bodyPr/>
          <a:lstStyle/>
          <a:p>
            <a:r>
              <a:rPr lang="en-US" sz="4000"/>
              <a:t>Supplement Regulation</a:t>
            </a:r>
          </a:p>
        </p:txBody>
      </p:sp>
      <p:sp>
        <p:nvSpPr>
          <p:cNvPr id="4" name="Text Placeholder 3">
            <a:extLst>
              <a:ext uri="{FF2B5EF4-FFF2-40B4-BE49-F238E27FC236}">
                <a16:creationId xmlns:a16="http://schemas.microsoft.com/office/drawing/2014/main" id="{8D417FCB-4DC7-4090-92C0-64965F1EA855}"/>
              </a:ext>
            </a:extLst>
          </p:cNvPr>
          <p:cNvSpPr>
            <a:spLocks noGrp="1"/>
          </p:cNvSpPr>
          <p:nvPr>
            <p:ph type="body" sz="quarter" idx="11"/>
          </p:nvPr>
        </p:nvSpPr>
        <p:spPr/>
        <p:txBody>
          <a:bodyPr/>
          <a:lstStyle/>
          <a:p>
            <a:r>
              <a:rPr lang="en-US" sz="2800"/>
              <a:t>1994: Dietary Supplement Health and Education Act Passed</a:t>
            </a:r>
          </a:p>
        </p:txBody>
      </p:sp>
      <p:sp>
        <p:nvSpPr>
          <p:cNvPr id="2" name="TextBox 1">
            <a:extLst>
              <a:ext uri="{FF2B5EF4-FFF2-40B4-BE49-F238E27FC236}">
                <a16:creationId xmlns:a16="http://schemas.microsoft.com/office/drawing/2014/main" id="{D656C7CB-3F71-4070-AE14-4AFA282A43AA}"/>
              </a:ext>
            </a:extLst>
          </p:cNvPr>
          <p:cNvSpPr txBox="1"/>
          <p:nvPr/>
        </p:nvSpPr>
        <p:spPr>
          <a:xfrm>
            <a:off x="8012243" y="6604084"/>
            <a:ext cx="417975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50">
                <a:solidFill>
                  <a:schemeClr val="bg1"/>
                </a:solidFill>
                <a:hlinkClick r:id="rId4">
                  <a:extLst>
                    <a:ext uri="{A12FA001-AC4F-418D-AE19-62706E023703}">
                      <ahyp:hlinkClr xmlns:ahyp="http://schemas.microsoft.com/office/drawing/2018/hyperlinkcolor" val="tx"/>
                    </a:ext>
                  </a:extLst>
                </a:hlinkClick>
              </a:rPr>
              <a:t>https://ods.od.nih.gov/About/DSHEA_Wording.aspx</a:t>
            </a:r>
            <a:endParaRPr lang="en-US" sz="1050">
              <a:solidFill>
                <a:schemeClr val="bg1"/>
              </a:solidFill>
            </a:endParaRPr>
          </a:p>
        </p:txBody>
      </p:sp>
      <p:cxnSp>
        <p:nvCxnSpPr>
          <p:cNvPr id="7" name="Straight Connector 6">
            <a:extLst>
              <a:ext uri="{FF2B5EF4-FFF2-40B4-BE49-F238E27FC236}">
                <a16:creationId xmlns:a16="http://schemas.microsoft.com/office/drawing/2014/main" id="{C33A9DFD-E00E-F94B-8266-00FBB2C2F770}"/>
              </a:ext>
            </a:extLst>
          </p:cNvPr>
          <p:cNvCxnSpPr>
            <a:cxnSpLocks/>
          </p:cNvCxnSpPr>
          <p:nvPr/>
        </p:nvCxnSpPr>
        <p:spPr>
          <a:xfrm>
            <a:off x="956442" y="2837794"/>
            <a:ext cx="264860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6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804B58-C59A-4E8A-ACFA-F20DC5AB169C}"/>
              </a:ext>
            </a:extLst>
          </p:cNvPr>
          <p:cNvPicPr>
            <a:picLocks noGrp="1" noChangeAspect="1"/>
          </p:cNvPicPr>
          <p:nvPr>
            <p:ph type="pic" sz="quarter" idx="1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9407" t="-55008" r="-22637" b="-56561"/>
          <a:stretch/>
        </p:blipFill>
        <p:spPr>
          <a:xfrm>
            <a:off x="6087548" y="0"/>
            <a:ext cx="6112903" cy="6502400"/>
          </a:xfrm>
        </p:spPr>
      </p:pic>
      <p:sp>
        <p:nvSpPr>
          <p:cNvPr id="3" name="Title 2">
            <a:extLst>
              <a:ext uri="{FF2B5EF4-FFF2-40B4-BE49-F238E27FC236}">
                <a16:creationId xmlns:a16="http://schemas.microsoft.com/office/drawing/2014/main" id="{BECAC0D6-D43B-4D17-8813-7C8E57B523B9}"/>
              </a:ext>
            </a:extLst>
          </p:cNvPr>
          <p:cNvSpPr>
            <a:spLocks noGrp="1"/>
          </p:cNvSpPr>
          <p:nvPr>
            <p:ph type="title"/>
          </p:nvPr>
        </p:nvSpPr>
        <p:spPr/>
        <p:txBody>
          <a:bodyPr/>
          <a:lstStyle/>
          <a:p>
            <a:r>
              <a:rPr lang="en-US" sz="4000"/>
              <a:t>Safety Issue #1</a:t>
            </a:r>
          </a:p>
        </p:txBody>
      </p:sp>
      <p:sp>
        <p:nvSpPr>
          <p:cNvPr id="4" name="Text Placeholder 3">
            <a:extLst>
              <a:ext uri="{FF2B5EF4-FFF2-40B4-BE49-F238E27FC236}">
                <a16:creationId xmlns:a16="http://schemas.microsoft.com/office/drawing/2014/main" id="{C0C90A92-AC43-44E6-8ABC-CB55FCDE7213}"/>
              </a:ext>
            </a:extLst>
          </p:cNvPr>
          <p:cNvSpPr>
            <a:spLocks noGrp="1"/>
          </p:cNvSpPr>
          <p:nvPr>
            <p:ph type="body" sz="quarter" idx="10"/>
          </p:nvPr>
        </p:nvSpPr>
        <p:spPr/>
        <p:txBody>
          <a:bodyPr/>
          <a:lstStyle/>
          <a:p>
            <a:pPr algn="ctr"/>
            <a:r>
              <a:rPr lang="en-US" sz="3600"/>
              <a:t>Supplements do not need to be proven safe or effective before entering the market</a:t>
            </a:r>
          </a:p>
        </p:txBody>
      </p:sp>
      <p:sp>
        <p:nvSpPr>
          <p:cNvPr id="8" name="Rectangle 7">
            <a:extLst>
              <a:ext uri="{FF2B5EF4-FFF2-40B4-BE49-F238E27FC236}">
                <a16:creationId xmlns:a16="http://schemas.microsoft.com/office/drawing/2014/main" id="{00C3312E-15E6-49FF-9952-A87C9ADFA09E}"/>
              </a:ext>
            </a:extLst>
          </p:cNvPr>
          <p:cNvSpPr/>
          <p:nvPr/>
        </p:nvSpPr>
        <p:spPr>
          <a:xfrm>
            <a:off x="0" y="6491383"/>
            <a:ext cx="12200451" cy="415498"/>
          </a:xfrm>
          <a:prstGeom prst="rect">
            <a:avLst/>
          </a:prstGeom>
        </p:spPr>
        <p:txBody>
          <a:bodyPr wrap="square">
            <a:spAutoFit/>
          </a:bodyPr>
          <a:lstStyle/>
          <a:p>
            <a:pPr algn="r"/>
            <a:r>
              <a:rPr lang="en-US" sz="1050">
                <a:solidFill>
                  <a:schemeClr val="bg1"/>
                </a:solidFill>
              </a:rPr>
              <a:t>US Food and Drug Administration. Consumer information. http://www.fda.gov/Food/DietarySupplements/ConsumerInformation/ucm191930.htm. </a:t>
            </a:r>
          </a:p>
          <a:p>
            <a:pPr algn="r"/>
            <a:r>
              <a:rPr lang="en-US" sz="1050" err="1">
                <a:solidFill>
                  <a:schemeClr val="bg1"/>
                </a:solidFill>
              </a:rPr>
              <a:t>Harel</a:t>
            </a:r>
            <a:r>
              <a:rPr lang="en-US" sz="1050">
                <a:solidFill>
                  <a:schemeClr val="bg1"/>
                </a:solidFill>
              </a:rPr>
              <a:t> Z, </a:t>
            </a:r>
            <a:r>
              <a:rPr lang="en-US" sz="1050" err="1">
                <a:solidFill>
                  <a:schemeClr val="bg1"/>
                </a:solidFill>
              </a:rPr>
              <a:t>Harel</a:t>
            </a:r>
            <a:r>
              <a:rPr lang="en-US" sz="1050">
                <a:solidFill>
                  <a:schemeClr val="bg1"/>
                </a:solidFill>
              </a:rPr>
              <a:t> S, Wald R, et. al. </a:t>
            </a:r>
            <a:r>
              <a:rPr lang="en-US" sz="1050" i="1">
                <a:solidFill>
                  <a:schemeClr val="bg1"/>
                </a:solidFill>
              </a:rPr>
              <a:t>JAMA Intern Med</a:t>
            </a:r>
            <a:r>
              <a:rPr lang="en-US" sz="1050">
                <a:solidFill>
                  <a:schemeClr val="bg1"/>
                </a:solidFill>
              </a:rPr>
              <a:t>. 2013;173(10):929-930</a:t>
            </a:r>
          </a:p>
        </p:txBody>
      </p:sp>
      <p:cxnSp>
        <p:nvCxnSpPr>
          <p:cNvPr id="7" name="Straight Connector 6">
            <a:extLst>
              <a:ext uri="{FF2B5EF4-FFF2-40B4-BE49-F238E27FC236}">
                <a16:creationId xmlns:a16="http://schemas.microsoft.com/office/drawing/2014/main" id="{7C65B307-F0A6-9545-A06A-D8CB0227236D}"/>
              </a:ext>
            </a:extLst>
          </p:cNvPr>
          <p:cNvCxnSpPr>
            <a:cxnSpLocks/>
          </p:cNvCxnSpPr>
          <p:nvPr/>
        </p:nvCxnSpPr>
        <p:spPr>
          <a:xfrm>
            <a:off x="205541" y="1208691"/>
            <a:ext cx="363073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339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0625F5395E064F95AAAC5D5C561FD6" ma:contentTypeVersion="12" ma:contentTypeDescription="Create a new document." ma:contentTypeScope="" ma:versionID="ded0b29eff05b416d625c19002f54ad4">
  <xsd:schema xmlns:xsd="http://www.w3.org/2001/XMLSchema" xmlns:xs="http://www.w3.org/2001/XMLSchema" xmlns:p="http://schemas.microsoft.com/office/2006/metadata/properties" xmlns:ns2="362779d7-3833-400e-99fa-cb3bf7a1e029" xmlns:ns3="8b498e9c-4671-4e21-adf0-8930cfdf5bfc" targetNamespace="http://schemas.microsoft.com/office/2006/metadata/properties" ma:root="true" ma:fieldsID="b80ece9eb04813e1f12cb5121a9c435e" ns2:_="" ns3:_="">
    <xsd:import namespace="362779d7-3833-400e-99fa-cb3bf7a1e029"/>
    <xsd:import namespace="8b498e9c-4671-4e21-adf0-8930cfdf5b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779d7-3833-400e-99fa-cb3bf7a1e02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98e9c-4671-4e21-adf0-8930cfdf5bf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DD2FEC-9233-4612-B7BD-502346238E78}">
  <ds:schemaRefs>
    <ds:schemaRef ds:uri="http://schemas.microsoft.com/sharepoint/v3/contenttype/forms"/>
  </ds:schemaRefs>
</ds:datastoreItem>
</file>

<file path=customXml/itemProps2.xml><?xml version="1.0" encoding="utf-8"?>
<ds:datastoreItem xmlns:ds="http://schemas.openxmlformats.org/officeDocument/2006/customXml" ds:itemID="{AEBB50D0-E93C-4272-A79A-A5CEA0312A54}">
  <ds:schemaRefs>
    <ds:schemaRef ds:uri="362779d7-3833-400e-99fa-cb3bf7a1e029"/>
    <ds:schemaRef ds:uri="8b498e9c-4671-4e21-adf0-8930cfdf5b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ED162D-AEFA-48EE-9959-BBEA70CD9115}">
  <ds:schemaRefs>
    <ds:schemaRef ds:uri="362779d7-3833-400e-99fa-cb3bf7a1e029"/>
    <ds:schemaRef ds:uri="8b498e9c-4671-4e21-adf0-8930cfdf5b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4216</Words>
  <Application>Microsoft Macintosh PowerPoint</Application>
  <PresentationFormat>Widescreen</PresentationFormat>
  <Paragraphs>348</Paragraphs>
  <Slides>46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Century Gothic</vt:lpstr>
      <vt:lpstr>Proxima Nova Extrabld</vt:lpstr>
      <vt:lpstr>Wingdings</vt:lpstr>
      <vt:lpstr>Office Theme</vt:lpstr>
      <vt:lpstr>SUPPLEMENT SAFETY AND REGULATION</vt:lpstr>
      <vt:lpstr>Related Resource</vt:lpstr>
      <vt:lpstr>SUPPLEMENT SAFETY</vt:lpstr>
      <vt:lpstr>What is a supplement?</vt:lpstr>
      <vt:lpstr>~$40 Billion Industry in the United States</vt:lpstr>
      <vt:lpstr>Athlete Supplement Use</vt:lpstr>
      <vt:lpstr>Positive Drug Tests can result in:</vt:lpstr>
      <vt:lpstr>Supplement Regulation</vt:lpstr>
      <vt:lpstr>Safety Issue #1</vt:lpstr>
      <vt:lpstr>Safety Issue #2 </vt:lpstr>
      <vt:lpstr>Safety Issue #3</vt:lpstr>
      <vt:lpstr>Dietary Supplement Recalls – Top 3 Categories</vt:lpstr>
      <vt:lpstr>237 Class I recalls</vt:lpstr>
      <vt:lpstr>HEALTH CONCERNS</vt:lpstr>
      <vt:lpstr>Cardiovascular issues</vt:lpstr>
      <vt:lpstr>Renal Issues</vt:lpstr>
      <vt:lpstr>Hepatic Issues</vt:lpstr>
      <vt:lpstr>Seizures</vt:lpstr>
      <vt:lpstr>Medication Interactions</vt:lpstr>
      <vt:lpstr>Exceeding micronutrient ULs</vt:lpstr>
      <vt:lpstr>Exceeding micronutrient ULs</vt:lpstr>
      <vt:lpstr>2019 FDA Commissioner statement</vt:lpstr>
      <vt:lpstr>WHICH SUBSTANCES ARE BANNED?</vt:lpstr>
      <vt:lpstr>PowerPoint Presentation</vt:lpstr>
      <vt:lpstr>WADA Prohibited at all times</vt:lpstr>
      <vt:lpstr>WADA Prohibited in Competition</vt:lpstr>
      <vt:lpstr>Prohibited in Particular Sports</vt:lpstr>
      <vt:lpstr>Drug Free Sport International</vt:lpstr>
      <vt:lpstr>PowerPoint Presentation</vt:lpstr>
      <vt:lpstr>Additional Resources</vt:lpstr>
      <vt:lpstr>SUPPLEMENT EFFICACY</vt:lpstr>
      <vt:lpstr>PowerPoint Presentation</vt:lpstr>
      <vt:lpstr>What are the demands of the athletes sport vs. Athlete goals?</vt:lpstr>
      <vt:lpstr>PowerPoint Presentation</vt:lpstr>
      <vt:lpstr>Is the athlete meeting basic needs?</vt:lpstr>
      <vt:lpstr>POTENTIAL BENEFITS</vt:lpstr>
      <vt:lpstr>Micronutrient Deficiencies</vt:lpstr>
      <vt:lpstr>Performance Supplements</vt:lpstr>
      <vt:lpstr>Label Reading</vt:lpstr>
      <vt:lpstr>IDENTIFYING SAFER SUPPLEMENTS</vt:lpstr>
      <vt:lpstr>Red Flags</vt:lpstr>
      <vt:lpstr>Recommendations for 3rd party supplement testing</vt:lpstr>
      <vt:lpstr>3rd Party testing</vt:lpstr>
      <vt:lpstr>Example 1: NSF Certified for Sport</vt:lpstr>
      <vt:lpstr>Example 2: Informed Choice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 Safety and Regulation </dc:title>
  <dc:creator>Heaton, Lisa {PEP}</dc:creator>
  <cp:lastModifiedBy>Stein, Kimberly {PEP}</cp:lastModifiedBy>
  <cp:revision>3</cp:revision>
  <dcterms:created xsi:type="dcterms:W3CDTF">2020-07-14T20:37:14Z</dcterms:created>
  <dcterms:modified xsi:type="dcterms:W3CDTF">2020-08-01T00:19:03Z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0x010100430625F5395E064F95AAAC5D5C561FD6</vt:lpwstr>
  </property>
</Properties>
</file>