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489" r:id="rId5"/>
    <p:sldId id="290" r:id="rId6"/>
    <p:sldId id="272" r:id="rId7"/>
    <p:sldId id="490" r:id="rId8"/>
    <p:sldId id="476" r:id="rId9"/>
    <p:sldId id="495" r:id="rId10"/>
    <p:sldId id="496" r:id="rId11"/>
    <p:sldId id="477" r:id="rId12"/>
    <p:sldId id="479" r:id="rId13"/>
    <p:sldId id="494" r:id="rId14"/>
    <p:sldId id="319" r:id="rId15"/>
    <p:sldId id="478" r:id="rId16"/>
    <p:sldId id="326" r:id="rId17"/>
    <p:sldId id="297" r:id="rId18"/>
    <p:sldId id="389" r:id="rId19"/>
    <p:sldId id="403" r:id="rId20"/>
    <p:sldId id="500" r:id="rId21"/>
    <p:sldId id="395" r:id="rId22"/>
    <p:sldId id="491" r:id="rId23"/>
    <p:sldId id="502" r:id="rId24"/>
    <p:sldId id="457" r:id="rId25"/>
    <p:sldId id="397" r:id="rId26"/>
    <p:sldId id="480" r:id="rId27"/>
    <p:sldId id="540" r:id="rId28"/>
    <p:sldId id="483" r:id="rId29"/>
    <p:sldId id="541" r:id="rId30"/>
    <p:sldId id="542" r:id="rId31"/>
    <p:sldId id="533" r:id="rId32"/>
    <p:sldId id="538" r:id="rId33"/>
    <p:sldId id="401" r:id="rId34"/>
    <p:sldId id="453" r:id="rId35"/>
    <p:sldId id="314" r:id="rId36"/>
    <p:sldId id="492" r:id="rId37"/>
    <p:sldId id="544" r:id="rId38"/>
    <p:sldId id="463" r:id="rId39"/>
    <p:sldId id="545" r:id="rId40"/>
    <p:sldId id="464" r:id="rId41"/>
    <p:sldId id="462" r:id="rId42"/>
    <p:sldId id="549" r:id="rId43"/>
    <p:sldId id="485" r:id="rId44"/>
    <p:sldId id="343" r:id="rId45"/>
    <p:sldId id="552" r:id="rId46"/>
    <p:sldId id="551" r:id="rId47"/>
    <p:sldId id="405" r:id="rId48"/>
    <p:sldId id="553" r:id="rId49"/>
    <p:sldId id="499" r:id="rId50"/>
    <p:sldId id="498" r:id="rId51"/>
    <p:sldId id="554" r:id="rId52"/>
    <p:sldId id="555" r:id="rId53"/>
    <p:sldId id="406" r:id="rId54"/>
  </p:sldIdLst>
  <p:sldSz cx="12192000" cy="6858000"/>
  <p:notesSz cx="6858000" cy="106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AB5DBF-9E07-4189-BE01-2EAD0FD77BBE}">
          <p14:sldIdLst>
            <p14:sldId id="489"/>
            <p14:sldId id="290"/>
            <p14:sldId id="272"/>
            <p14:sldId id="490"/>
            <p14:sldId id="476"/>
            <p14:sldId id="495"/>
            <p14:sldId id="496"/>
            <p14:sldId id="477"/>
          </p14:sldIdLst>
        </p14:section>
        <p14:section name="Untitled Section" id="{A9D94E07-6788-4347-9472-1A5F36D640E4}">
          <p14:sldIdLst>
            <p14:sldId id="479"/>
            <p14:sldId id="494"/>
            <p14:sldId id="319"/>
            <p14:sldId id="478"/>
            <p14:sldId id="326"/>
            <p14:sldId id="297"/>
            <p14:sldId id="389"/>
            <p14:sldId id="403"/>
            <p14:sldId id="500"/>
            <p14:sldId id="395"/>
            <p14:sldId id="491"/>
            <p14:sldId id="502"/>
            <p14:sldId id="457"/>
            <p14:sldId id="397"/>
            <p14:sldId id="480"/>
            <p14:sldId id="540"/>
            <p14:sldId id="483"/>
            <p14:sldId id="541"/>
            <p14:sldId id="542"/>
            <p14:sldId id="533"/>
            <p14:sldId id="538"/>
            <p14:sldId id="401"/>
            <p14:sldId id="453"/>
            <p14:sldId id="314"/>
            <p14:sldId id="492"/>
            <p14:sldId id="544"/>
            <p14:sldId id="463"/>
            <p14:sldId id="545"/>
            <p14:sldId id="464"/>
            <p14:sldId id="462"/>
            <p14:sldId id="549"/>
            <p14:sldId id="485"/>
            <p14:sldId id="343"/>
            <p14:sldId id="552"/>
            <p14:sldId id="551"/>
            <p14:sldId id="405"/>
            <p14:sldId id="553"/>
            <p14:sldId id="499"/>
            <p14:sldId id="498"/>
            <p14:sldId id="554"/>
            <p14:sldId id="555"/>
            <p14:sldId id="40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nes, Kelly {PEP}" initials="BK{" lastIdx="2" clrIdx="0">
    <p:extLst>
      <p:ext uri="{19B8F6BF-5375-455C-9EA6-DF929625EA0E}">
        <p15:presenceInfo xmlns:p15="http://schemas.microsoft.com/office/powerpoint/2012/main" userId="S::Kelly.Barnes1@pepsico.com::8aa7145a-ec7f-4b59-b14e-4ace3a905c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E3D"/>
    <a:srgbClr val="BBBDBE"/>
    <a:srgbClr val="07512E"/>
    <a:srgbClr val="1C1C1C"/>
    <a:srgbClr val="BA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CB4134-C058-4D71-A13C-8F43AC6ACA82}" v="1" dt="2020-07-30T11:04:18.912"/>
    <p1510:client id="{B3A2A4F0-8A91-B544-ABB6-B71067648694}" v="282" dt="2020-07-30T22:20:16.5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15"/>
    <p:restoredTop sz="83673"/>
  </p:normalViewPr>
  <p:slideViewPr>
    <p:cSldViewPr snapToGrid="0" snapToObjects="1">
      <p:cViewPr varScale="1">
        <p:scale>
          <a:sx n="101" d="100"/>
          <a:sy n="101" d="100"/>
        </p:scale>
        <p:origin x="232" y="296"/>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 Kimberly {PEP}" userId="6edb3286-5649-4865-a956-ddb36ec273b9" providerId="ADAL" clId="{7CF97C82-FC5C-A649-BDB2-43E8877C5B75}"/>
    <pc:docChg chg="undo custSel addSld delSld modSld sldOrd modMainMaster modSection">
      <pc:chgData name="Stein, Kimberly {PEP}" userId="6edb3286-5649-4865-a956-ddb36ec273b9" providerId="ADAL" clId="{7CF97C82-FC5C-A649-BDB2-43E8877C5B75}" dt="2020-07-29T01:00:57.702" v="996" actId="20577"/>
      <pc:docMkLst>
        <pc:docMk/>
      </pc:docMkLst>
      <pc:sldChg chg="addSp modSp mod">
        <pc:chgData name="Stein, Kimberly {PEP}" userId="6edb3286-5649-4865-a956-ddb36ec273b9" providerId="ADAL" clId="{7CF97C82-FC5C-A649-BDB2-43E8877C5B75}" dt="2020-07-29T00:23:36.553" v="492" actId="1076"/>
        <pc:sldMkLst>
          <pc:docMk/>
          <pc:sldMk cId="3607359327" sldId="272"/>
        </pc:sldMkLst>
        <pc:spChg chg="mod">
          <ac:chgData name="Stein, Kimberly {PEP}" userId="6edb3286-5649-4865-a956-ddb36ec273b9" providerId="ADAL" clId="{7CF97C82-FC5C-A649-BDB2-43E8877C5B75}" dt="2020-07-29T00:23:36.553" v="492" actId="1076"/>
          <ac:spMkLst>
            <pc:docMk/>
            <pc:sldMk cId="3607359327" sldId="272"/>
            <ac:spMk id="2" creationId="{78E158A7-C091-0D4C-BB9A-33DA3C9B2475}"/>
          </ac:spMkLst>
        </pc:spChg>
        <pc:spChg chg="mod">
          <ac:chgData name="Stein, Kimberly {PEP}" userId="6edb3286-5649-4865-a956-ddb36ec273b9" providerId="ADAL" clId="{7CF97C82-FC5C-A649-BDB2-43E8877C5B75}" dt="2020-07-29T00:23:29.308" v="491" actId="1076"/>
          <ac:spMkLst>
            <pc:docMk/>
            <pc:sldMk cId="3607359327" sldId="272"/>
            <ac:spMk id="3" creationId="{0EFF185E-D943-8041-AAAF-A2438C586D71}"/>
          </ac:spMkLst>
        </pc:spChg>
        <pc:spChg chg="mod">
          <ac:chgData name="Stein, Kimberly {PEP}" userId="6edb3286-5649-4865-a956-ddb36ec273b9" providerId="ADAL" clId="{7CF97C82-FC5C-A649-BDB2-43E8877C5B75}" dt="2020-07-28T23:34:03.139" v="13" actId="465"/>
          <ac:spMkLst>
            <pc:docMk/>
            <pc:sldMk cId="3607359327" sldId="272"/>
            <ac:spMk id="13" creationId="{47A71E7B-4DF2-4022-A993-B2B56EA97DB0}"/>
          </ac:spMkLst>
        </pc:spChg>
        <pc:spChg chg="mod">
          <ac:chgData name="Stein, Kimberly {PEP}" userId="6edb3286-5649-4865-a956-ddb36ec273b9" providerId="ADAL" clId="{7CF97C82-FC5C-A649-BDB2-43E8877C5B75}" dt="2020-07-28T23:33:58.788" v="12" actId="12788"/>
          <ac:spMkLst>
            <pc:docMk/>
            <pc:sldMk cId="3607359327" sldId="272"/>
            <ac:spMk id="14" creationId="{F9912F21-5C14-4ECA-A372-705306B8ACB9}"/>
          </ac:spMkLst>
        </pc:spChg>
        <pc:spChg chg="mod">
          <ac:chgData name="Stein, Kimberly {PEP}" userId="6edb3286-5649-4865-a956-ddb36ec273b9" providerId="ADAL" clId="{7CF97C82-FC5C-A649-BDB2-43E8877C5B75}" dt="2020-07-28T23:34:03.139" v="13" actId="465"/>
          <ac:spMkLst>
            <pc:docMk/>
            <pc:sldMk cId="3607359327" sldId="272"/>
            <ac:spMk id="15" creationId="{4544A717-C575-4130-A83C-CA8A6587BA42}"/>
          </ac:spMkLst>
        </pc:spChg>
        <pc:grpChg chg="mod">
          <ac:chgData name="Stein, Kimberly {PEP}" userId="6edb3286-5649-4865-a956-ddb36ec273b9" providerId="ADAL" clId="{7CF97C82-FC5C-A649-BDB2-43E8877C5B75}" dt="2020-07-28T23:33:58.788" v="12" actId="12788"/>
          <ac:grpSpMkLst>
            <pc:docMk/>
            <pc:sldMk cId="3607359327" sldId="272"/>
            <ac:grpSpMk id="9" creationId="{360BA23C-A131-48D5-9C5A-464DFB00CCE2}"/>
          </ac:grpSpMkLst>
        </pc:grpChg>
        <pc:picChg chg="mod">
          <ac:chgData name="Stein, Kimberly {PEP}" userId="6edb3286-5649-4865-a956-ddb36ec273b9" providerId="ADAL" clId="{7CF97C82-FC5C-A649-BDB2-43E8877C5B75}" dt="2020-07-28T23:34:03.139" v="13" actId="465"/>
          <ac:picMkLst>
            <pc:docMk/>
            <pc:sldMk cId="3607359327" sldId="272"/>
            <ac:picMk id="16" creationId="{D663E013-40B8-418E-8D0E-B69A40303533}"/>
          </ac:picMkLst>
        </pc:picChg>
        <pc:picChg chg="mod">
          <ac:chgData name="Stein, Kimberly {PEP}" userId="6edb3286-5649-4865-a956-ddb36ec273b9" providerId="ADAL" clId="{7CF97C82-FC5C-A649-BDB2-43E8877C5B75}" dt="2020-07-28T23:34:03.139" v="13" actId="465"/>
          <ac:picMkLst>
            <pc:docMk/>
            <pc:sldMk cId="3607359327" sldId="272"/>
            <ac:picMk id="17" creationId="{C7505EFC-2F99-409B-8EE7-E64D1F84067C}"/>
          </ac:picMkLst>
        </pc:picChg>
        <pc:picChg chg="mod">
          <ac:chgData name="Stein, Kimberly {PEP}" userId="6edb3286-5649-4865-a956-ddb36ec273b9" providerId="ADAL" clId="{7CF97C82-FC5C-A649-BDB2-43E8877C5B75}" dt="2020-07-28T23:34:03.139" v="13" actId="465"/>
          <ac:picMkLst>
            <pc:docMk/>
            <pc:sldMk cId="3607359327" sldId="272"/>
            <ac:picMk id="18" creationId="{912845A8-FF3E-48FC-9434-04FA9D069476}"/>
          </ac:picMkLst>
        </pc:picChg>
        <pc:cxnChg chg="add mod">
          <ac:chgData name="Stein, Kimberly {PEP}" userId="6edb3286-5649-4865-a956-ddb36ec273b9" providerId="ADAL" clId="{7CF97C82-FC5C-A649-BDB2-43E8877C5B75}" dt="2020-07-29T00:23:36.553" v="492" actId="1076"/>
          <ac:cxnSpMkLst>
            <pc:docMk/>
            <pc:sldMk cId="3607359327" sldId="272"/>
            <ac:cxnSpMk id="19" creationId="{488C4300-7553-414B-A0FC-C9E16084E73D}"/>
          </ac:cxnSpMkLst>
        </pc:cxnChg>
      </pc:sldChg>
      <pc:sldChg chg="addSp modSp mod">
        <pc:chgData name="Stein, Kimberly {PEP}" userId="6edb3286-5649-4865-a956-ddb36ec273b9" providerId="ADAL" clId="{7CF97C82-FC5C-A649-BDB2-43E8877C5B75}" dt="2020-07-29T00:19:43.805" v="486" actId="1582"/>
        <pc:sldMkLst>
          <pc:docMk/>
          <pc:sldMk cId="1334803792" sldId="290"/>
        </pc:sldMkLst>
        <pc:cxnChg chg="add mod">
          <ac:chgData name="Stein, Kimberly {PEP}" userId="6edb3286-5649-4865-a956-ddb36ec273b9" providerId="ADAL" clId="{7CF97C82-FC5C-A649-BDB2-43E8877C5B75}" dt="2020-07-29T00:19:43.805" v="486" actId="1582"/>
          <ac:cxnSpMkLst>
            <pc:docMk/>
            <pc:sldMk cId="1334803792" sldId="290"/>
            <ac:cxnSpMk id="18" creationId="{E95949B0-DD2A-9041-9194-9D97D3544D47}"/>
          </ac:cxnSpMkLst>
        </pc:cxnChg>
      </pc:sldChg>
      <pc:sldChg chg="addSp modSp mod">
        <pc:chgData name="Stein, Kimberly {PEP}" userId="6edb3286-5649-4865-a956-ddb36ec273b9" providerId="ADAL" clId="{7CF97C82-FC5C-A649-BDB2-43E8877C5B75}" dt="2020-07-29T00:30:45.526" v="532" actId="14100"/>
        <pc:sldMkLst>
          <pc:docMk/>
          <pc:sldMk cId="3491704526" sldId="297"/>
        </pc:sldMkLst>
        <pc:spChg chg="mod">
          <ac:chgData name="Stein, Kimberly {PEP}" userId="6edb3286-5649-4865-a956-ddb36ec273b9" providerId="ADAL" clId="{7CF97C82-FC5C-A649-BDB2-43E8877C5B75}" dt="2020-07-28T23:39:10.971" v="24" actId="1076"/>
          <ac:spMkLst>
            <pc:docMk/>
            <pc:sldMk cId="3491704526" sldId="297"/>
            <ac:spMk id="2" creationId="{78E158A7-C091-0D4C-BB9A-33DA3C9B2475}"/>
          </ac:spMkLst>
        </pc:spChg>
        <pc:spChg chg="mod">
          <ac:chgData name="Stein, Kimberly {PEP}" userId="6edb3286-5649-4865-a956-ddb36ec273b9" providerId="ADAL" clId="{7CF97C82-FC5C-A649-BDB2-43E8877C5B75}" dt="2020-07-28T23:39:10.971" v="24" actId="1076"/>
          <ac:spMkLst>
            <pc:docMk/>
            <pc:sldMk cId="3491704526" sldId="297"/>
            <ac:spMk id="3" creationId="{0EFF185E-D943-8041-AAAF-A2438C586D71}"/>
          </ac:spMkLst>
        </pc:spChg>
        <pc:cxnChg chg="add mod">
          <ac:chgData name="Stein, Kimberly {PEP}" userId="6edb3286-5649-4865-a956-ddb36ec273b9" providerId="ADAL" clId="{7CF97C82-FC5C-A649-BDB2-43E8877C5B75}" dt="2020-07-29T00:30:45.526" v="532" actId="14100"/>
          <ac:cxnSpMkLst>
            <pc:docMk/>
            <pc:sldMk cId="3491704526" sldId="297"/>
            <ac:cxnSpMk id="18" creationId="{33F51B73-3DCC-2141-A558-65589C8C27E4}"/>
          </ac:cxnSpMkLst>
        </pc:cxnChg>
      </pc:sldChg>
      <pc:sldChg chg="addSp modSp mod">
        <pc:chgData name="Stein, Kimberly {PEP}" userId="6edb3286-5649-4865-a956-ddb36ec273b9" providerId="ADAL" clId="{7CF97C82-FC5C-A649-BDB2-43E8877C5B75}" dt="2020-07-29T00:39:12.708" v="620" actId="14100"/>
        <pc:sldMkLst>
          <pc:docMk/>
          <pc:sldMk cId="4038981644" sldId="314"/>
        </pc:sldMkLst>
        <pc:spChg chg="mod">
          <ac:chgData name="Stein, Kimberly {PEP}" userId="6edb3286-5649-4865-a956-ddb36ec273b9" providerId="ADAL" clId="{7CF97C82-FC5C-A649-BDB2-43E8877C5B75}" dt="2020-07-28T23:49:41.386" v="160" actId="20577"/>
          <ac:spMkLst>
            <pc:docMk/>
            <pc:sldMk cId="4038981644" sldId="314"/>
            <ac:spMk id="2" creationId="{00000000-0000-0000-0000-000000000000}"/>
          </ac:spMkLst>
        </pc:spChg>
        <pc:spChg chg="mod">
          <ac:chgData name="Stein, Kimberly {PEP}" userId="6edb3286-5649-4865-a956-ddb36ec273b9" providerId="ADAL" clId="{7CF97C82-FC5C-A649-BDB2-43E8877C5B75}" dt="2020-07-28T23:49:29.924" v="159" actId="1076"/>
          <ac:spMkLst>
            <pc:docMk/>
            <pc:sldMk cId="4038981644" sldId="314"/>
            <ac:spMk id="3" creationId="{00000000-0000-0000-0000-000000000000}"/>
          </ac:spMkLst>
        </pc:spChg>
        <pc:cxnChg chg="add mod">
          <ac:chgData name="Stein, Kimberly {PEP}" userId="6edb3286-5649-4865-a956-ddb36ec273b9" providerId="ADAL" clId="{7CF97C82-FC5C-A649-BDB2-43E8877C5B75}" dt="2020-07-29T00:39:12.708" v="620" actId="14100"/>
          <ac:cxnSpMkLst>
            <pc:docMk/>
            <pc:sldMk cId="4038981644" sldId="314"/>
            <ac:cxnSpMk id="4" creationId="{39D5EC92-861A-014A-93B3-CEEFE74F6F7D}"/>
          </ac:cxnSpMkLst>
        </pc:cxnChg>
      </pc:sldChg>
      <pc:sldChg chg="addSp modSp mod">
        <pc:chgData name="Stein, Kimberly {PEP}" userId="6edb3286-5649-4865-a956-ddb36ec273b9" providerId="ADAL" clId="{7CF97C82-FC5C-A649-BDB2-43E8877C5B75}" dt="2020-07-29T00:25:48.419" v="522" actId="1076"/>
        <pc:sldMkLst>
          <pc:docMk/>
          <pc:sldMk cId="730928141" sldId="319"/>
        </pc:sldMkLst>
        <pc:spChg chg="mod">
          <ac:chgData name="Stein, Kimberly {PEP}" userId="6edb3286-5649-4865-a956-ddb36ec273b9" providerId="ADAL" clId="{7CF97C82-FC5C-A649-BDB2-43E8877C5B75}" dt="2020-07-29T00:25:29.514" v="518" actId="1076"/>
          <ac:spMkLst>
            <pc:docMk/>
            <pc:sldMk cId="730928141" sldId="319"/>
            <ac:spMk id="3" creationId="{861068CD-C28E-FF4E-AA66-58180C8D2263}"/>
          </ac:spMkLst>
        </pc:spChg>
        <pc:spChg chg="mod">
          <ac:chgData name="Stein, Kimberly {PEP}" userId="6edb3286-5649-4865-a956-ddb36ec273b9" providerId="ADAL" clId="{7CF97C82-FC5C-A649-BDB2-43E8877C5B75}" dt="2020-07-29T00:25:48.419" v="522" actId="1076"/>
          <ac:spMkLst>
            <pc:docMk/>
            <pc:sldMk cId="730928141" sldId="319"/>
            <ac:spMk id="4" creationId="{65234E77-0316-524C-8B84-91911BA4327F}"/>
          </ac:spMkLst>
        </pc:spChg>
        <pc:cxnChg chg="add mod">
          <ac:chgData name="Stein, Kimberly {PEP}" userId="6edb3286-5649-4865-a956-ddb36ec273b9" providerId="ADAL" clId="{7CF97C82-FC5C-A649-BDB2-43E8877C5B75}" dt="2020-07-29T00:25:27.452" v="517" actId="14100"/>
          <ac:cxnSpMkLst>
            <pc:docMk/>
            <pc:sldMk cId="730928141" sldId="319"/>
            <ac:cxnSpMk id="9" creationId="{ABDF3F79-3E4C-E248-8F15-FA50BCE74C64}"/>
          </ac:cxnSpMkLst>
        </pc:cxnChg>
      </pc:sldChg>
      <pc:sldChg chg="addSp modSp mod">
        <pc:chgData name="Stein, Kimberly {PEP}" userId="6edb3286-5649-4865-a956-ddb36ec273b9" providerId="ADAL" clId="{7CF97C82-FC5C-A649-BDB2-43E8877C5B75}" dt="2020-07-29T00:30:36.383" v="529" actId="14100"/>
        <pc:sldMkLst>
          <pc:docMk/>
          <pc:sldMk cId="3411036750" sldId="326"/>
        </pc:sldMkLst>
        <pc:spChg chg="mod">
          <ac:chgData name="Stein, Kimberly {PEP}" userId="6edb3286-5649-4865-a956-ddb36ec273b9" providerId="ADAL" clId="{7CF97C82-FC5C-A649-BDB2-43E8877C5B75}" dt="2020-07-28T23:38:45.572" v="16" actId="20577"/>
          <ac:spMkLst>
            <pc:docMk/>
            <pc:sldMk cId="3411036750" sldId="326"/>
            <ac:spMk id="3" creationId="{0EFF185E-D943-8041-AAAF-A2438C586D71}"/>
          </ac:spMkLst>
        </pc:spChg>
        <pc:cxnChg chg="add mod">
          <ac:chgData name="Stein, Kimberly {PEP}" userId="6edb3286-5649-4865-a956-ddb36ec273b9" providerId="ADAL" clId="{7CF97C82-FC5C-A649-BDB2-43E8877C5B75}" dt="2020-07-29T00:30:36.383" v="529" actId="14100"/>
          <ac:cxnSpMkLst>
            <pc:docMk/>
            <pc:sldMk cId="3411036750" sldId="326"/>
            <ac:cxnSpMk id="6" creationId="{EB99749F-5150-A44D-A729-5D3D3AE4E889}"/>
          </ac:cxnSpMkLst>
        </pc:cxnChg>
      </pc:sldChg>
      <pc:sldChg chg="addSp modSp mod">
        <pc:chgData name="Stein, Kimberly {PEP}" userId="6edb3286-5649-4865-a956-ddb36ec273b9" providerId="ADAL" clId="{7CF97C82-FC5C-A649-BDB2-43E8877C5B75}" dt="2020-07-29T00:40:42.893" v="661" actId="14100"/>
        <pc:sldMkLst>
          <pc:docMk/>
          <pc:sldMk cId="538459127" sldId="331"/>
        </pc:sldMkLst>
        <pc:spChg chg="mod">
          <ac:chgData name="Stein, Kimberly {PEP}" userId="6edb3286-5649-4865-a956-ddb36ec273b9" providerId="ADAL" clId="{7CF97C82-FC5C-A649-BDB2-43E8877C5B75}" dt="2020-07-28T23:53:18.930" v="194" actId="20577"/>
          <ac:spMkLst>
            <pc:docMk/>
            <pc:sldMk cId="538459127" sldId="331"/>
            <ac:spMk id="4" creationId="{00000000-0000-0000-0000-000000000000}"/>
          </ac:spMkLst>
        </pc:spChg>
        <pc:cxnChg chg="add mod">
          <ac:chgData name="Stein, Kimberly {PEP}" userId="6edb3286-5649-4865-a956-ddb36ec273b9" providerId="ADAL" clId="{7CF97C82-FC5C-A649-BDB2-43E8877C5B75}" dt="2020-07-29T00:40:42.893" v="661" actId="14100"/>
          <ac:cxnSpMkLst>
            <pc:docMk/>
            <pc:sldMk cId="538459127" sldId="331"/>
            <ac:cxnSpMk id="38" creationId="{5AEAEEE1-E433-9C4C-B3B1-12B1BA84EBB7}"/>
          </ac:cxnSpMkLst>
        </pc:cxnChg>
      </pc:sldChg>
      <pc:sldChg chg="addSp modSp mod">
        <pc:chgData name="Stein, Kimberly {PEP}" userId="6edb3286-5649-4865-a956-ddb36ec273b9" providerId="ADAL" clId="{7CF97C82-FC5C-A649-BDB2-43E8877C5B75}" dt="2020-07-29T00:42:03.263" v="694" actId="14100"/>
        <pc:sldMkLst>
          <pc:docMk/>
          <pc:sldMk cId="3454488075" sldId="343"/>
        </pc:sldMkLst>
        <pc:cxnChg chg="add mod">
          <ac:chgData name="Stein, Kimberly {PEP}" userId="6edb3286-5649-4865-a956-ddb36ec273b9" providerId="ADAL" clId="{7CF97C82-FC5C-A649-BDB2-43E8877C5B75}" dt="2020-07-29T00:42:03.263" v="694" actId="14100"/>
          <ac:cxnSpMkLst>
            <pc:docMk/>
            <pc:sldMk cId="3454488075" sldId="343"/>
            <ac:cxnSpMk id="16" creationId="{53D4854C-6420-E84C-9AC0-2A41F6F6CE7B}"/>
          </ac:cxnSpMkLst>
        </pc:cxnChg>
      </pc:sldChg>
      <pc:sldChg chg="addSp modSp mod">
        <pc:chgData name="Stein, Kimberly {PEP}" userId="6edb3286-5649-4865-a956-ddb36ec273b9" providerId="ADAL" clId="{7CF97C82-FC5C-A649-BDB2-43E8877C5B75}" dt="2020-07-29T00:31:04.386" v="536" actId="1076"/>
        <pc:sldMkLst>
          <pc:docMk/>
          <pc:sldMk cId="2510379735" sldId="389"/>
        </pc:sldMkLst>
        <pc:spChg chg="mod">
          <ac:chgData name="Stein, Kimberly {PEP}" userId="6edb3286-5649-4865-a956-ddb36ec273b9" providerId="ADAL" clId="{7CF97C82-FC5C-A649-BDB2-43E8877C5B75}" dt="2020-07-29T00:31:04.386" v="536" actId="1076"/>
          <ac:spMkLst>
            <pc:docMk/>
            <pc:sldMk cId="2510379735" sldId="389"/>
            <ac:spMk id="22" creationId="{D1FDAD3C-2A8F-4A5F-A1EB-3D14BAD19947}"/>
          </ac:spMkLst>
        </pc:spChg>
        <pc:cxnChg chg="add mod">
          <ac:chgData name="Stein, Kimberly {PEP}" userId="6edb3286-5649-4865-a956-ddb36ec273b9" providerId="ADAL" clId="{7CF97C82-FC5C-A649-BDB2-43E8877C5B75}" dt="2020-07-29T00:30:57.685" v="535" actId="14100"/>
          <ac:cxnSpMkLst>
            <pc:docMk/>
            <pc:sldMk cId="2510379735" sldId="389"/>
            <ac:cxnSpMk id="29" creationId="{A8078801-112E-0A41-A6EF-7B09668DAC4C}"/>
          </ac:cxnSpMkLst>
        </pc:cxnChg>
      </pc:sldChg>
      <pc:sldChg chg="addSp modSp mod">
        <pc:chgData name="Stein, Kimberly {PEP}" userId="6edb3286-5649-4865-a956-ddb36ec273b9" providerId="ADAL" clId="{7CF97C82-FC5C-A649-BDB2-43E8877C5B75}" dt="2020-07-29T00:31:49.055" v="548" actId="14100"/>
        <pc:sldMkLst>
          <pc:docMk/>
          <pc:sldMk cId="778655217" sldId="395"/>
        </pc:sldMkLst>
        <pc:spChg chg="mod">
          <ac:chgData name="Stein, Kimberly {PEP}" userId="6edb3286-5649-4865-a956-ddb36ec273b9" providerId="ADAL" clId="{7CF97C82-FC5C-A649-BDB2-43E8877C5B75}" dt="2020-07-29T00:31:36.477" v="543" actId="1076"/>
          <ac:spMkLst>
            <pc:docMk/>
            <pc:sldMk cId="778655217" sldId="395"/>
            <ac:spMk id="2" creationId="{C0FEA270-705A-43CE-A0DA-6486A7768310}"/>
          </ac:spMkLst>
        </pc:spChg>
        <pc:spChg chg="mod">
          <ac:chgData name="Stein, Kimberly {PEP}" userId="6edb3286-5649-4865-a956-ddb36ec273b9" providerId="ADAL" clId="{7CF97C82-FC5C-A649-BDB2-43E8877C5B75}" dt="2020-07-29T00:31:40.695" v="545" actId="1076"/>
          <ac:spMkLst>
            <pc:docMk/>
            <pc:sldMk cId="778655217" sldId="395"/>
            <ac:spMk id="3" creationId="{AA13D965-8188-4887-A9FC-91564D220190}"/>
          </ac:spMkLst>
        </pc:spChg>
        <pc:cxnChg chg="add mod">
          <ac:chgData name="Stein, Kimberly {PEP}" userId="6edb3286-5649-4865-a956-ddb36ec273b9" providerId="ADAL" clId="{7CF97C82-FC5C-A649-BDB2-43E8877C5B75}" dt="2020-07-29T00:31:49.055" v="548" actId="14100"/>
          <ac:cxnSpMkLst>
            <pc:docMk/>
            <pc:sldMk cId="778655217" sldId="395"/>
            <ac:cxnSpMk id="4" creationId="{381BD9DD-AEC8-3241-8F67-835CE6DF9F62}"/>
          </ac:cxnSpMkLst>
        </pc:cxnChg>
      </pc:sldChg>
      <pc:sldChg chg="addSp modSp mod">
        <pc:chgData name="Stein, Kimberly {PEP}" userId="6edb3286-5649-4865-a956-ddb36ec273b9" providerId="ADAL" clId="{7CF97C82-FC5C-A649-BDB2-43E8877C5B75}" dt="2020-07-29T00:32:44.268" v="565" actId="14100"/>
        <pc:sldMkLst>
          <pc:docMk/>
          <pc:sldMk cId="4290369138" sldId="397"/>
        </pc:sldMkLst>
        <pc:spChg chg="mod">
          <ac:chgData name="Stein, Kimberly {PEP}" userId="6edb3286-5649-4865-a956-ddb36ec273b9" providerId="ADAL" clId="{7CF97C82-FC5C-A649-BDB2-43E8877C5B75}" dt="2020-07-29T00:32:31.870" v="561" actId="1076"/>
          <ac:spMkLst>
            <pc:docMk/>
            <pc:sldMk cId="4290369138" sldId="397"/>
            <ac:spMk id="7" creationId="{B6720008-0D32-4A2D-9289-90D2847A1B4C}"/>
          </ac:spMkLst>
        </pc:spChg>
        <pc:spChg chg="mod">
          <ac:chgData name="Stein, Kimberly {PEP}" userId="6edb3286-5649-4865-a956-ddb36ec273b9" providerId="ADAL" clId="{7CF97C82-FC5C-A649-BDB2-43E8877C5B75}" dt="2020-07-29T00:32:44.268" v="565" actId="14100"/>
          <ac:spMkLst>
            <pc:docMk/>
            <pc:sldMk cId="4290369138" sldId="397"/>
            <ac:spMk id="8" creationId="{47252C5E-AA52-4A11-A8E6-A2E8EE4D740D}"/>
          </ac:spMkLst>
        </pc:spChg>
        <pc:cxnChg chg="add mod">
          <ac:chgData name="Stein, Kimberly {PEP}" userId="6edb3286-5649-4865-a956-ddb36ec273b9" providerId="ADAL" clId="{7CF97C82-FC5C-A649-BDB2-43E8877C5B75}" dt="2020-07-29T00:32:37.512" v="563" actId="14100"/>
          <ac:cxnSpMkLst>
            <pc:docMk/>
            <pc:sldMk cId="4290369138" sldId="397"/>
            <ac:cxnSpMk id="9" creationId="{FD4BBB67-A50D-DC4A-8890-6E572BEA3534}"/>
          </ac:cxnSpMkLst>
        </pc:cxnChg>
      </pc:sldChg>
      <pc:sldChg chg="del">
        <pc:chgData name="Stein, Kimberly {PEP}" userId="6edb3286-5649-4865-a956-ddb36ec273b9" providerId="ADAL" clId="{7CF97C82-FC5C-A649-BDB2-43E8877C5B75}" dt="2020-07-28T23:45:44.392" v="125" actId="2696"/>
        <pc:sldMkLst>
          <pc:docMk/>
          <pc:sldMk cId="528759162" sldId="400"/>
        </pc:sldMkLst>
      </pc:sldChg>
      <pc:sldChg chg="addSp modSp mod ord">
        <pc:chgData name="Stein, Kimberly {PEP}" userId="6edb3286-5649-4865-a956-ddb36ec273b9" providerId="ADAL" clId="{7CF97C82-FC5C-A649-BDB2-43E8877C5B75}" dt="2020-07-29T00:39:01.262" v="618" actId="20577"/>
        <pc:sldMkLst>
          <pc:docMk/>
          <pc:sldMk cId="4244316068" sldId="401"/>
        </pc:sldMkLst>
        <pc:spChg chg="mod">
          <ac:chgData name="Stein, Kimberly {PEP}" userId="6edb3286-5649-4865-a956-ddb36ec273b9" providerId="ADAL" clId="{7CF97C82-FC5C-A649-BDB2-43E8877C5B75}" dt="2020-07-28T23:46:27.539" v="134" actId="1076"/>
          <ac:spMkLst>
            <pc:docMk/>
            <pc:sldMk cId="4244316068" sldId="401"/>
            <ac:spMk id="3" creationId="{F48050E6-9F78-4093-ADD2-C94CD8F897F4}"/>
          </ac:spMkLst>
        </pc:spChg>
        <pc:spChg chg="mod">
          <ac:chgData name="Stein, Kimberly {PEP}" userId="6edb3286-5649-4865-a956-ddb36ec273b9" providerId="ADAL" clId="{7CF97C82-FC5C-A649-BDB2-43E8877C5B75}" dt="2020-07-28T23:47:38.043" v="155" actId="20577"/>
          <ac:spMkLst>
            <pc:docMk/>
            <pc:sldMk cId="4244316068" sldId="401"/>
            <ac:spMk id="9" creationId="{36A249DD-F699-4CEE-8BD9-DCF2ADEA6E2E}"/>
          </ac:spMkLst>
        </pc:spChg>
        <pc:spChg chg="mod">
          <ac:chgData name="Stein, Kimberly {PEP}" userId="6edb3286-5649-4865-a956-ddb36ec273b9" providerId="ADAL" clId="{7CF97C82-FC5C-A649-BDB2-43E8877C5B75}" dt="2020-07-28T23:47:27.951" v="153" actId="20577"/>
          <ac:spMkLst>
            <pc:docMk/>
            <pc:sldMk cId="4244316068" sldId="401"/>
            <ac:spMk id="10" creationId="{1CB43D78-445C-4872-9621-2B358338B0EC}"/>
          </ac:spMkLst>
        </pc:spChg>
        <pc:spChg chg="mod">
          <ac:chgData name="Stein, Kimberly {PEP}" userId="6edb3286-5649-4865-a956-ddb36ec273b9" providerId="ADAL" clId="{7CF97C82-FC5C-A649-BDB2-43E8877C5B75}" dt="2020-07-29T00:39:01.262" v="618" actId="20577"/>
          <ac:spMkLst>
            <pc:docMk/>
            <pc:sldMk cId="4244316068" sldId="401"/>
            <ac:spMk id="32" creationId="{E92474FD-5F41-4B49-969A-4EFA8B27AC33}"/>
          </ac:spMkLst>
        </pc:spChg>
        <pc:spChg chg="mod">
          <ac:chgData name="Stein, Kimberly {PEP}" userId="6edb3286-5649-4865-a956-ddb36ec273b9" providerId="ADAL" clId="{7CF97C82-FC5C-A649-BDB2-43E8877C5B75}" dt="2020-07-28T23:47:05.066" v="141" actId="1076"/>
          <ac:spMkLst>
            <pc:docMk/>
            <pc:sldMk cId="4244316068" sldId="401"/>
            <ac:spMk id="36" creationId="{823B8A50-72EA-47CE-B583-550F99158B59}"/>
          </ac:spMkLst>
        </pc:spChg>
        <pc:grpChg chg="mod">
          <ac:chgData name="Stein, Kimberly {PEP}" userId="6edb3286-5649-4865-a956-ddb36ec273b9" providerId="ADAL" clId="{7CF97C82-FC5C-A649-BDB2-43E8877C5B75}" dt="2020-07-28T23:47:05.066" v="141" actId="1076"/>
          <ac:grpSpMkLst>
            <pc:docMk/>
            <pc:sldMk cId="4244316068" sldId="401"/>
            <ac:grpSpMk id="33" creationId="{79C15094-1B95-4328-A2CB-B56DFE97BE2A}"/>
          </ac:grpSpMkLst>
        </pc:grpChg>
        <pc:cxnChg chg="add mod">
          <ac:chgData name="Stein, Kimberly {PEP}" userId="6edb3286-5649-4865-a956-ddb36ec273b9" providerId="ADAL" clId="{7CF97C82-FC5C-A649-BDB2-43E8877C5B75}" dt="2020-07-29T00:38:53.927" v="616" actId="14100"/>
          <ac:cxnSpMkLst>
            <pc:docMk/>
            <pc:sldMk cId="4244316068" sldId="401"/>
            <ac:cxnSpMk id="37" creationId="{670FEF78-0AF4-0043-8C7F-42EA3DFB79DC}"/>
          </ac:cxnSpMkLst>
        </pc:cxnChg>
      </pc:sldChg>
      <pc:sldChg chg="addSp modSp mod">
        <pc:chgData name="Stein, Kimberly {PEP}" userId="6edb3286-5649-4865-a956-ddb36ec273b9" providerId="ADAL" clId="{7CF97C82-FC5C-A649-BDB2-43E8877C5B75}" dt="2020-07-29T00:31:18.735" v="539" actId="14100"/>
        <pc:sldMkLst>
          <pc:docMk/>
          <pc:sldMk cId="1798235858" sldId="403"/>
        </pc:sldMkLst>
        <pc:spChg chg="mod">
          <ac:chgData name="Stein, Kimberly {PEP}" userId="6edb3286-5649-4865-a956-ddb36ec273b9" providerId="ADAL" clId="{7CF97C82-FC5C-A649-BDB2-43E8877C5B75}" dt="2020-07-29T00:31:12.186" v="537" actId="1076"/>
          <ac:spMkLst>
            <pc:docMk/>
            <pc:sldMk cId="1798235858" sldId="403"/>
            <ac:spMk id="4" creationId="{7CA7C474-C9C1-4D82-B35A-338385E2867F}"/>
          </ac:spMkLst>
        </pc:spChg>
        <pc:cxnChg chg="add mod">
          <ac:chgData name="Stein, Kimberly {PEP}" userId="6edb3286-5649-4865-a956-ddb36ec273b9" providerId="ADAL" clId="{7CF97C82-FC5C-A649-BDB2-43E8877C5B75}" dt="2020-07-29T00:31:18.735" v="539" actId="14100"/>
          <ac:cxnSpMkLst>
            <pc:docMk/>
            <pc:sldMk cId="1798235858" sldId="403"/>
            <ac:cxnSpMk id="8" creationId="{E4409D15-81A2-674F-AFC8-AD6705CB2FC8}"/>
          </ac:cxnSpMkLst>
        </pc:cxnChg>
      </pc:sldChg>
      <pc:sldChg chg="addSp modSp mod">
        <pc:chgData name="Stein, Kimberly {PEP}" userId="6edb3286-5649-4865-a956-ddb36ec273b9" providerId="ADAL" clId="{7CF97C82-FC5C-A649-BDB2-43E8877C5B75}" dt="2020-07-29T00:43:33.182" v="706" actId="14100"/>
        <pc:sldMkLst>
          <pc:docMk/>
          <pc:sldMk cId="1637745220" sldId="405"/>
        </pc:sldMkLst>
        <pc:cxnChg chg="add mod">
          <ac:chgData name="Stein, Kimberly {PEP}" userId="6edb3286-5649-4865-a956-ddb36ec273b9" providerId="ADAL" clId="{7CF97C82-FC5C-A649-BDB2-43E8877C5B75}" dt="2020-07-29T00:43:33.182" v="706" actId="14100"/>
          <ac:cxnSpMkLst>
            <pc:docMk/>
            <pc:sldMk cId="1637745220" sldId="405"/>
            <ac:cxnSpMk id="5" creationId="{FDA073E7-9BA8-494F-A0BC-80314B8D53D2}"/>
          </ac:cxnSpMkLst>
        </pc:cxnChg>
      </pc:sldChg>
      <pc:sldChg chg="addSp modSp mod">
        <pc:chgData name="Stein, Kimberly {PEP}" userId="6edb3286-5649-4865-a956-ddb36ec273b9" providerId="ADAL" clId="{7CF97C82-FC5C-A649-BDB2-43E8877C5B75}" dt="2020-07-29T00:44:36.914" v="726" actId="14100"/>
        <pc:sldMkLst>
          <pc:docMk/>
          <pc:sldMk cId="157652605" sldId="406"/>
        </pc:sldMkLst>
        <pc:spChg chg="mod">
          <ac:chgData name="Stein, Kimberly {PEP}" userId="6edb3286-5649-4865-a956-ddb36ec273b9" providerId="ADAL" clId="{7CF97C82-FC5C-A649-BDB2-43E8877C5B75}" dt="2020-07-29T00:18:22.331" v="446" actId="20577"/>
          <ac:spMkLst>
            <pc:docMk/>
            <pc:sldMk cId="157652605" sldId="406"/>
            <ac:spMk id="3" creationId="{00000000-0000-0000-0000-000000000000}"/>
          </ac:spMkLst>
        </pc:spChg>
        <pc:spChg chg="mod">
          <ac:chgData name="Stein, Kimberly {PEP}" userId="6edb3286-5649-4865-a956-ddb36ec273b9" providerId="ADAL" clId="{7CF97C82-FC5C-A649-BDB2-43E8877C5B75}" dt="2020-07-29T00:19:00.153" v="483" actId="20577"/>
          <ac:spMkLst>
            <pc:docMk/>
            <pc:sldMk cId="157652605" sldId="406"/>
            <ac:spMk id="4" creationId="{FEF9F250-8BD2-42EC-A88D-7C6A3EF70905}"/>
          </ac:spMkLst>
        </pc:spChg>
        <pc:cxnChg chg="add mod">
          <ac:chgData name="Stein, Kimberly {PEP}" userId="6edb3286-5649-4865-a956-ddb36ec273b9" providerId="ADAL" clId="{7CF97C82-FC5C-A649-BDB2-43E8877C5B75}" dt="2020-07-29T00:44:36.914" v="726" actId="14100"/>
          <ac:cxnSpMkLst>
            <pc:docMk/>
            <pc:sldMk cId="157652605" sldId="406"/>
            <ac:cxnSpMk id="5" creationId="{5B60A88D-5A72-5F44-982E-16515D3677AF}"/>
          </ac:cxnSpMkLst>
        </pc:cxnChg>
      </pc:sldChg>
      <pc:sldChg chg="addSp delSp modSp mod">
        <pc:chgData name="Stein, Kimberly {PEP}" userId="6edb3286-5649-4865-a956-ddb36ec273b9" providerId="ADAL" clId="{7CF97C82-FC5C-A649-BDB2-43E8877C5B75}" dt="2020-07-29T00:55:14.879" v="905"/>
        <pc:sldMkLst>
          <pc:docMk/>
          <pc:sldMk cId="2721109241" sldId="453"/>
        </pc:sldMkLst>
        <pc:spChg chg="add del mod">
          <ac:chgData name="Stein, Kimberly {PEP}" userId="6edb3286-5649-4865-a956-ddb36ec273b9" providerId="ADAL" clId="{7CF97C82-FC5C-A649-BDB2-43E8877C5B75}" dt="2020-07-28T23:51:26.972" v="170" actId="478"/>
          <ac:spMkLst>
            <pc:docMk/>
            <pc:sldMk cId="2721109241" sldId="453"/>
            <ac:spMk id="5" creationId="{101214A1-985D-1C4D-AD00-595D38418CB3}"/>
          </ac:spMkLst>
        </pc:spChg>
        <pc:spChg chg="add mod">
          <ac:chgData name="Stein, Kimberly {PEP}" userId="6edb3286-5649-4865-a956-ddb36ec273b9" providerId="ADAL" clId="{7CF97C82-FC5C-A649-BDB2-43E8877C5B75}" dt="2020-07-29T00:55:14.879" v="905"/>
          <ac:spMkLst>
            <pc:docMk/>
            <pc:sldMk cId="2721109241" sldId="453"/>
            <ac:spMk id="8" creationId="{8ABF0614-4177-9D41-A29F-0112F5C372BD}"/>
          </ac:spMkLst>
        </pc:spChg>
        <pc:picChg chg="add mod">
          <ac:chgData name="Stein, Kimberly {PEP}" userId="6edb3286-5649-4865-a956-ddb36ec273b9" providerId="ADAL" clId="{7CF97C82-FC5C-A649-BDB2-43E8877C5B75}" dt="2020-07-28T23:51:55.358" v="177" actId="12788"/>
          <ac:picMkLst>
            <pc:docMk/>
            <pc:sldMk cId="2721109241" sldId="453"/>
            <ac:picMk id="3" creationId="{D0B7F09C-F957-B04D-8301-893347041EE8}"/>
          </ac:picMkLst>
        </pc:picChg>
        <pc:picChg chg="del mod modCrop">
          <ac:chgData name="Stein, Kimberly {PEP}" userId="6edb3286-5649-4865-a956-ddb36ec273b9" providerId="ADAL" clId="{7CF97C82-FC5C-A649-BDB2-43E8877C5B75}" dt="2020-07-28T23:51:02.908" v="161" actId="478"/>
          <ac:picMkLst>
            <pc:docMk/>
            <pc:sldMk cId="2721109241" sldId="453"/>
            <ac:picMk id="6" creationId="{EF853C27-5950-4E7F-BCD0-44172D73C44D}"/>
          </ac:picMkLst>
        </pc:picChg>
        <pc:picChg chg="add mod">
          <ac:chgData name="Stein, Kimberly {PEP}" userId="6edb3286-5649-4865-a956-ddb36ec273b9" providerId="ADAL" clId="{7CF97C82-FC5C-A649-BDB2-43E8877C5B75}" dt="2020-07-28T23:51:55.358" v="177" actId="12788"/>
          <ac:picMkLst>
            <pc:docMk/>
            <pc:sldMk cId="2721109241" sldId="453"/>
            <ac:picMk id="7" creationId="{F0633417-7323-D64B-9F11-E4B2EDD6EC10}"/>
          </ac:picMkLst>
        </pc:picChg>
      </pc:sldChg>
      <pc:sldChg chg="addSp modSp mod">
        <pc:chgData name="Stein, Kimberly {PEP}" userId="6edb3286-5649-4865-a956-ddb36ec273b9" providerId="ADAL" clId="{7CF97C82-FC5C-A649-BDB2-43E8877C5B75}" dt="2020-07-29T00:32:18.761" v="558" actId="14100"/>
        <pc:sldMkLst>
          <pc:docMk/>
          <pc:sldMk cId="11957819" sldId="457"/>
        </pc:sldMkLst>
        <pc:spChg chg="mod">
          <ac:chgData name="Stein, Kimberly {PEP}" userId="6edb3286-5649-4865-a956-ddb36ec273b9" providerId="ADAL" clId="{7CF97C82-FC5C-A649-BDB2-43E8877C5B75}" dt="2020-07-29T00:32:07.245" v="554" actId="20577"/>
          <ac:spMkLst>
            <pc:docMk/>
            <pc:sldMk cId="11957819" sldId="457"/>
            <ac:spMk id="7" creationId="{B6720008-0D32-4A2D-9289-90D2847A1B4C}"/>
          </ac:spMkLst>
        </pc:spChg>
        <pc:picChg chg="mod">
          <ac:chgData name="Stein, Kimberly {PEP}" userId="6edb3286-5649-4865-a956-ddb36ec273b9" providerId="ADAL" clId="{7CF97C82-FC5C-A649-BDB2-43E8877C5B75}" dt="2020-07-29T00:32:18.761" v="558" actId="14100"/>
          <ac:picMkLst>
            <pc:docMk/>
            <pc:sldMk cId="11957819" sldId="457"/>
            <ac:picMk id="3" creationId="{2F9C9479-5C5A-4CD0-985E-9E4BC8C8C7BE}"/>
          </ac:picMkLst>
        </pc:picChg>
        <pc:cxnChg chg="add mod">
          <ac:chgData name="Stein, Kimberly {PEP}" userId="6edb3286-5649-4865-a956-ddb36ec273b9" providerId="ADAL" clId="{7CF97C82-FC5C-A649-BDB2-43E8877C5B75}" dt="2020-07-29T00:32:15.794" v="557" actId="14100"/>
          <ac:cxnSpMkLst>
            <pc:docMk/>
            <pc:sldMk cId="11957819" sldId="457"/>
            <ac:cxnSpMk id="6" creationId="{16B35DAF-760B-AB44-A791-119D7DD21A2F}"/>
          </ac:cxnSpMkLst>
        </pc:cxnChg>
      </pc:sldChg>
      <pc:sldChg chg="addSp delSp modSp mod">
        <pc:chgData name="Stein, Kimberly {PEP}" userId="6edb3286-5649-4865-a956-ddb36ec273b9" providerId="ADAL" clId="{7CF97C82-FC5C-A649-BDB2-43E8877C5B75}" dt="2020-07-29T00:56:04.318" v="921" actId="20577"/>
        <pc:sldMkLst>
          <pc:docMk/>
          <pc:sldMk cId="2023125461" sldId="462"/>
        </pc:sldMkLst>
        <pc:spChg chg="add mod">
          <ac:chgData name="Stein, Kimberly {PEP}" userId="6edb3286-5649-4865-a956-ddb36ec273b9" providerId="ADAL" clId="{7CF97C82-FC5C-A649-BDB2-43E8877C5B75}" dt="2020-07-28T23:55:13.566" v="207" actId="208"/>
          <ac:spMkLst>
            <pc:docMk/>
            <pc:sldMk cId="2023125461" sldId="462"/>
            <ac:spMk id="6" creationId="{5D571CA8-F48B-5849-86DC-D84CF5282968}"/>
          </ac:spMkLst>
        </pc:spChg>
        <pc:spChg chg="mod">
          <ac:chgData name="Stein, Kimberly {PEP}" userId="6edb3286-5649-4865-a956-ddb36ec273b9" providerId="ADAL" clId="{7CF97C82-FC5C-A649-BDB2-43E8877C5B75}" dt="2020-07-28T23:54:44.111" v="201" actId="1076"/>
          <ac:spMkLst>
            <pc:docMk/>
            <pc:sldMk cId="2023125461" sldId="462"/>
            <ac:spMk id="17" creationId="{6B752725-ACE6-4D90-85AA-0346015E4B1E}"/>
          </ac:spMkLst>
        </pc:spChg>
        <pc:spChg chg="mod">
          <ac:chgData name="Stein, Kimberly {PEP}" userId="6edb3286-5649-4865-a956-ddb36ec273b9" providerId="ADAL" clId="{7CF97C82-FC5C-A649-BDB2-43E8877C5B75}" dt="2020-07-28T23:54:44.111" v="201" actId="1076"/>
          <ac:spMkLst>
            <pc:docMk/>
            <pc:sldMk cId="2023125461" sldId="462"/>
            <ac:spMk id="18" creationId="{90D6BA65-0E79-4770-9860-E829B8E508FB}"/>
          </ac:spMkLst>
        </pc:spChg>
        <pc:spChg chg="add mod">
          <ac:chgData name="Stein, Kimberly {PEP}" userId="6edb3286-5649-4865-a956-ddb36ec273b9" providerId="ADAL" clId="{7CF97C82-FC5C-A649-BDB2-43E8877C5B75}" dt="2020-07-29T00:56:04.318" v="921" actId="20577"/>
          <ac:spMkLst>
            <pc:docMk/>
            <pc:sldMk cId="2023125461" sldId="462"/>
            <ac:spMk id="19" creationId="{935E5BB0-98B5-1543-A71C-22AA2DE83960}"/>
          </ac:spMkLst>
        </pc:spChg>
        <pc:grpChg chg="mod">
          <ac:chgData name="Stein, Kimberly {PEP}" userId="6edb3286-5649-4865-a956-ddb36ec273b9" providerId="ADAL" clId="{7CF97C82-FC5C-A649-BDB2-43E8877C5B75}" dt="2020-07-28T23:54:44.111" v="201" actId="1076"/>
          <ac:grpSpMkLst>
            <pc:docMk/>
            <pc:sldMk cId="2023125461" sldId="462"/>
            <ac:grpSpMk id="15" creationId="{06942E7D-494B-405B-AFA7-32E019CDCA02}"/>
          </ac:grpSpMkLst>
        </pc:grpChg>
        <pc:picChg chg="del">
          <ac:chgData name="Stein, Kimberly {PEP}" userId="6edb3286-5649-4865-a956-ddb36ec273b9" providerId="ADAL" clId="{7CF97C82-FC5C-A649-BDB2-43E8877C5B75}" dt="2020-07-28T23:54:26.266" v="195" actId="478"/>
          <ac:picMkLst>
            <pc:docMk/>
            <pc:sldMk cId="2023125461" sldId="462"/>
            <ac:picMk id="3" creationId="{C7FC7BBC-32DF-4D50-887D-25CE1473F8D9}"/>
          </ac:picMkLst>
        </pc:picChg>
        <pc:picChg chg="add mod">
          <ac:chgData name="Stein, Kimberly {PEP}" userId="6edb3286-5649-4865-a956-ddb36ec273b9" providerId="ADAL" clId="{7CF97C82-FC5C-A649-BDB2-43E8877C5B75}" dt="2020-07-28T23:54:41.437" v="200" actId="1076"/>
          <ac:picMkLst>
            <pc:docMk/>
            <pc:sldMk cId="2023125461" sldId="462"/>
            <ac:picMk id="4" creationId="{4E031DE7-4D56-E04D-B327-517512307E0B}"/>
          </ac:picMkLst>
        </pc:picChg>
        <pc:picChg chg="mod">
          <ac:chgData name="Stein, Kimberly {PEP}" userId="6edb3286-5649-4865-a956-ddb36ec273b9" providerId="ADAL" clId="{7CF97C82-FC5C-A649-BDB2-43E8877C5B75}" dt="2020-07-28T23:54:44.111" v="201" actId="1076"/>
          <ac:picMkLst>
            <pc:docMk/>
            <pc:sldMk cId="2023125461" sldId="462"/>
            <ac:picMk id="16" creationId="{343F6C77-FF17-4C3F-89F1-5B353FF314BA}"/>
          </ac:picMkLst>
        </pc:picChg>
        <pc:cxnChg chg="add mod">
          <ac:chgData name="Stein, Kimberly {PEP}" userId="6edb3286-5649-4865-a956-ddb36ec273b9" providerId="ADAL" clId="{7CF97C82-FC5C-A649-BDB2-43E8877C5B75}" dt="2020-07-29T00:40:31.482" v="658" actId="14100"/>
          <ac:cxnSpMkLst>
            <pc:docMk/>
            <pc:sldMk cId="2023125461" sldId="462"/>
            <ac:cxnSpMk id="13" creationId="{F85F0605-8799-CE48-B307-32AAA25724EA}"/>
          </ac:cxnSpMkLst>
        </pc:cxnChg>
      </pc:sldChg>
      <pc:sldChg chg="addSp modSp mod">
        <pc:chgData name="Stein, Kimberly {PEP}" userId="6edb3286-5649-4865-a956-ddb36ec273b9" providerId="ADAL" clId="{7CF97C82-FC5C-A649-BDB2-43E8877C5B75}" dt="2020-07-29T00:39:49.756" v="631" actId="14100"/>
        <pc:sldMkLst>
          <pc:docMk/>
          <pc:sldMk cId="678053297" sldId="463"/>
        </pc:sldMkLst>
        <pc:spChg chg="mod">
          <ac:chgData name="Stein, Kimberly {PEP}" userId="6edb3286-5649-4865-a956-ddb36ec273b9" providerId="ADAL" clId="{7CF97C82-FC5C-A649-BDB2-43E8877C5B75}" dt="2020-07-29T00:39:43.160" v="629" actId="1076"/>
          <ac:spMkLst>
            <pc:docMk/>
            <pc:sldMk cId="678053297" sldId="463"/>
            <ac:spMk id="6" creationId="{71E36579-90B6-451F-9814-E7A17CEBD57E}"/>
          </ac:spMkLst>
        </pc:spChg>
        <pc:cxnChg chg="add mod">
          <ac:chgData name="Stein, Kimberly {PEP}" userId="6edb3286-5649-4865-a956-ddb36ec273b9" providerId="ADAL" clId="{7CF97C82-FC5C-A649-BDB2-43E8877C5B75}" dt="2020-07-29T00:39:49.756" v="631" actId="14100"/>
          <ac:cxnSpMkLst>
            <pc:docMk/>
            <pc:sldMk cId="678053297" sldId="463"/>
            <ac:cxnSpMk id="5" creationId="{10A961DD-7CC7-5C40-91C0-5C462729FE7C}"/>
          </ac:cxnSpMkLst>
        </pc:cxnChg>
      </pc:sldChg>
      <pc:sldChg chg="addSp modSp mod">
        <pc:chgData name="Stein, Kimberly {PEP}" userId="6edb3286-5649-4865-a956-ddb36ec273b9" providerId="ADAL" clId="{7CF97C82-FC5C-A649-BDB2-43E8877C5B75}" dt="2020-07-29T00:40:20.692" v="655" actId="14100"/>
        <pc:sldMkLst>
          <pc:docMk/>
          <pc:sldMk cId="1086581781" sldId="464"/>
        </pc:sldMkLst>
        <pc:spChg chg="mod">
          <ac:chgData name="Stein, Kimberly {PEP}" userId="6edb3286-5649-4865-a956-ddb36ec273b9" providerId="ADAL" clId="{7CF97C82-FC5C-A649-BDB2-43E8877C5B75}" dt="2020-07-29T00:40:10.317" v="652" actId="20577"/>
          <ac:spMkLst>
            <pc:docMk/>
            <pc:sldMk cId="1086581781" sldId="464"/>
            <ac:spMk id="7" creationId="{B6720008-0D32-4A2D-9289-90D2847A1B4C}"/>
          </ac:spMkLst>
        </pc:spChg>
        <pc:cxnChg chg="add mod">
          <ac:chgData name="Stein, Kimberly {PEP}" userId="6edb3286-5649-4865-a956-ddb36ec273b9" providerId="ADAL" clId="{7CF97C82-FC5C-A649-BDB2-43E8877C5B75}" dt="2020-07-29T00:40:20.692" v="655" actId="14100"/>
          <ac:cxnSpMkLst>
            <pc:docMk/>
            <pc:sldMk cId="1086581781" sldId="464"/>
            <ac:cxnSpMk id="27" creationId="{B6F3C9EC-2983-CC46-8674-464E78D02A88}"/>
          </ac:cxnSpMkLst>
        </pc:cxnChg>
      </pc:sldChg>
      <pc:sldChg chg="del">
        <pc:chgData name="Stein, Kimberly {PEP}" userId="6edb3286-5649-4865-a956-ddb36ec273b9" providerId="ADAL" clId="{7CF97C82-FC5C-A649-BDB2-43E8877C5B75}" dt="2020-07-29T00:42:12.557" v="695" actId="2696"/>
        <pc:sldMkLst>
          <pc:docMk/>
          <pc:sldMk cId="3049575511" sldId="466"/>
        </pc:sldMkLst>
      </pc:sldChg>
      <pc:sldChg chg="add del">
        <pc:chgData name="Stein, Kimberly {PEP}" userId="6edb3286-5649-4865-a956-ddb36ec273b9" providerId="ADAL" clId="{7CF97C82-FC5C-A649-BDB2-43E8877C5B75}" dt="2020-07-29T00:42:18.945" v="697"/>
        <pc:sldMkLst>
          <pc:docMk/>
          <pc:sldMk cId="3446660437" sldId="466"/>
        </pc:sldMkLst>
      </pc:sldChg>
      <pc:sldChg chg="addSp modSp mod">
        <pc:chgData name="Stein, Kimberly {PEP}" userId="6edb3286-5649-4865-a956-ddb36ec273b9" providerId="ADAL" clId="{7CF97C82-FC5C-A649-BDB2-43E8877C5B75}" dt="2020-07-29T00:23:49.768" v="495" actId="14100"/>
        <pc:sldMkLst>
          <pc:docMk/>
          <pc:sldMk cId="831824911" sldId="476"/>
        </pc:sldMkLst>
        <pc:spChg chg="mod">
          <ac:chgData name="Stein, Kimberly {PEP}" userId="6edb3286-5649-4865-a956-ddb36ec273b9" providerId="ADAL" clId="{7CF97C82-FC5C-A649-BDB2-43E8877C5B75}" dt="2020-07-28T23:36:16.100" v="15" actId="113"/>
          <ac:spMkLst>
            <pc:docMk/>
            <pc:sldMk cId="831824911" sldId="476"/>
            <ac:spMk id="3" creationId="{7543A927-83FB-994E-B094-519DB2EFA023}"/>
          </ac:spMkLst>
        </pc:spChg>
        <pc:cxnChg chg="add mod">
          <ac:chgData name="Stein, Kimberly {PEP}" userId="6edb3286-5649-4865-a956-ddb36ec273b9" providerId="ADAL" clId="{7CF97C82-FC5C-A649-BDB2-43E8877C5B75}" dt="2020-07-29T00:23:49.768" v="495" actId="14100"/>
          <ac:cxnSpMkLst>
            <pc:docMk/>
            <pc:sldMk cId="831824911" sldId="476"/>
            <ac:cxnSpMk id="6" creationId="{EEA205D6-1DDA-ED45-90E1-A48F6BD14182}"/>
          </ac:cxnSpMkLst>
        </pc:cxnChg>
      </pc:sldChg>
      <pc:sldChg chg="addSp modSp mod">
        <pc:chgData name="Stein, Kimberly {PEP}" userId="6edb3286-5649-4865-a956-ddb36ec273b9" providerId="ADAL" clId="{7CF97C82-FC5C-A649-BDB2-43E8877C5B75}" dt="2020-07-29T00:24:32.776" v="505" actId="1076"/>
        <pc:sldMkLst>
          <pc:docMk/>
          <pc:sldMk cId="3376465823" sldId="477"/>
        </pc:sldMkLst>
        <pc:cxnChg chg="add mod">
          <ac:chgData name="Stein, Kimberly {PEP}" userId="6edb3286-5649-4865-a956-ddb36ec273b9" providerId="ADAL" clId="{7CF97C82-FC5C-A649-BDB2-43E8877C5B75}" dt="2020-07-29T00:24:32.776" v="505" actId="1076"/>
          <ac:cxnSpMkLst>
            <pc:docMk/>
            <pc:sldMk cId="3376465823" sldId="477"/>
            <ac:cxnSpMk id="8" creationId="{33F18EA6-161D-FE4A-96B7-9547AFE94AA2}"/>
          </ac:cxnSpMkLst>
        </pc:cxnChg>
      </pc:sldChg>
      <pc:sldChg chg="addSp modSp mod">
        <pc:chgData name="Stein, Kimberly {PEP}" userId="6edb3286-5649-4865-a956-ddb36ec273b9" providerId="ADAL" clId="{7CF97C82-FC5C-A649-BDB2-43E8877C5B75}" dt="2020-07-29T00:30:26.529" v="526" actId="14100"/>
        <pc:sldMkLst>
          <pc:docMk/>
          <pc:sldMk cId="426945769" sldId="478"/>
        </pc:sldMkLst>
        <pc:spChg chg="mod">
          <ac:chgData name="Stein, Kimberly {PEP}" userId="6edb3286-5649-4865-a956-ddb36ec273b9" providerId="ADAL" clId="{7CF97C82-FC5C-A649-BDB2-43E8877C5B75}" dt="2020-07-29T00:30:15.182" v="523" actId="1076"/>
          <ac:spMkLst>
            <pc:docMk/>
            <pc:sldMk cId="426945769" sldId="478"/>
            <ac:spMk id="2" creationId="{5FEF93DF-5141-4FA8-95DF-B475A23701E2}"/>
          </ac:spMkLst>
        </pc:spChg>
        <pc:cxnChg chg="add mod">
          <ac:chgData name="Stein, Kimberly {PEP}" userId="6edb3286-5649-4865-a956-ddb36ec273b9" providerId="ADAL" clId="{7CF97C82-FC5C-A649-BDB2-43E8877C5B75}" dt="2020-07-29T00:30:26.529" v="526" actId="14100"/>
          <ac:cxnSpMkLst>
            <pc:docMk/>
            <pc:sldMk cId="426945769" sldId="478"/>
            <ac:cxnSpMk id="12" creationId="{B0AF4662-738E-7D48-B411-39688838D3A7}"/>
          </ac:cxnSpMkLst>
        </pc:cxnChg>
      </pc:sldChg>
      <pc:sldChg chg="addSp modSp mod">
        <pc:chgData name="Stein, Kimberly {PEP}" userId="6edb3286-5649-4865-a956-ddb36ec273b9" providerId="ADAL" clId="{7CF97C82-FC5C-A649-BDB2-43E8877C5B75}" dt="2020-07-29T00:25:02.393" v="511" actId="1076"/>
        <pc:sldMkLst>
          <pc:docMk/>
          <pc:sldMk cId="3019821348" sldId="479"/>
        </pc:sldMkLst>
        <pc:spChg chg="mod">
          <ac:chgData name="Stein, Kimberly {PEP}" userId="6edb3286-5649-4865-a956-ddb36ec273b9" providerId="ADAL" clId="{7CF97C82-FC5C-A649-BDB2-43E8877C5B75}" dt="2020-07-29T00:24:40.112" v="506" actId="1076"/>
          <ac:spMkLst>
            <pc:docMk/>
            <pc:sldMk cId="3019821348" sldId="479"/>
            <ac:spMk id="2" creationId="{5FEF93DF-5141-4FA8-95DF-B475A23701E2}"/>
          </ac:spMkLst>
        </pc:spChg>
        <pc:spChg chg="mod">
          <ac:chgData name="Stein, Kimberly {PEP}" userId="6edb3286-5649-4865-a956-ddb36ec273b9" providerId="ADAL" clId="{7CF97C82-FC5C-A649-BDB2-43E8877C5B75}" dt="2020-07-29T00:25:02.393" v="511" actId="1076"/>
          <ac:spMkLst>
            <pc:docMk/>
            <pc:sldMk cId="3019821348" sldId="479"/>
            <ac:spMk id="11" creationId="{C72F9AC2-F35E-4897-B6D5-01F6978E79AA}"/>
          </ac:spMkLst>
        </pc:spChg>
        <pc:spChg chg="mod">
          <ac:chgData name="Stein, Kimberly {PEP}" userId="6edb3286-5649-4865-a956-ddb36ec273b9" providerId="ADAL" clId="{7CF97C82-FC5C-A649-BDB2-43E8877C5B75}" dt="2020-07-29T00:25:02.393" v="511" actId="1076"/>
          <ac:spMkLst>
            <pc:docMk/>
            <pc:sldMk cId="3019821348" sldId="479"/>
            <ac:spMk id="12" creationId="{98132E0B-BE18-415F-991A-55D95832FCD9}"/>
          </ac:spMkLst>
        </pc:spChg>
        <pc:spChg chg="mod">
          <ac:chgData name="Stein, Kimberly {PEP}" userId="6edb3286-5649-4865-a956-ddb36ec273b9" providerId="ADAL" clId="{7CF97C82-FC5C-A649-BDB2-43E8877C5B75}" dt="2020-07-29T00:25:02.393" v="511" actId="1076"/>
          <ac:spMkLst>
            <pc:docMk/>
            <pc:sldMk cId="3019821348" sldId="479"/>
            <ac:spMk id="31" creationId="{54E3781A-69B2-4B6C-915C-272E33F10F65}"/>
          </ac:spMkLst>
        </pc:spChg>
        <pc:spChg chg="mod">
          <ac:chgData name="Stein, Kimberly {PEP}" userId="6edb3286-5649-4865-a956-ddb36ec273b9" providerId="ADAL" clId="{7CF97C82-FC5C-A649-BDB2-43E8877C5B75}" dt="2020-07-29T00:25:02.393" v="511" actId="1076"/>
          <ac:spMkLst>
            <pc:docMk/>
            <pc:sldMk cId="3019821348" sldId="479"/>
            <ac:spMk id="36" creationId="{C892EF76-A85E-462E-8312-DC7416EC9DBC}"/>
          </ac:spMkLst>
        </pc:spChg>
        <pc:cxnChg chg="add mod">
          <ac:chgData name="Stein, Kimberly {PEP}" userId="6edb3286-5649-4865-a956-ddb36ec273b9" providerId="ADAL" clId="{7CF97C82-FC5C-A649-BDB2-43E8877C5B75}" dt="2020-07-29T00:24:53.316" v="510" actId="1076"/>
          <ac:cxnSpMkLst>
            <pc:docMk/>
            <pc:sldMk cId="3019821348" sldId="479"/>
            <ac:cxnSpMk id="13" creationId="{BB7EE5F2-7DD7-E84F-8532-9FBEAA6F7233}"/>
          </ac:cxnSpMkLst>
        </pc:cxnChg>
      </pc:sldChg>
      <pc:sldChg chg="addSp delSp modSp mod">
        <pc:chgData name="Stein, Kimberly {PEP}" userId="6edb3286-5649-4865-a956-ddb36ec273b9" providerId="ADAL" clId="{7CF97C82-FC5C-A649-BDB2-43E8877C5B75}" dt="2020-07-29T00:52:45.328" v="881" actId="1076"/>
        <pc:sldMkLst>
          <pc:docMk/>
          <pc:sldMk cId="1679103626" sldId="480"/>
        </pc:sldMkLst>
        <pc:spChg chg="mod">
          <ac:chgData name="Stein, Kimberly {PEP}" userId="6edb3286-5649-4865-a956-ddb36ec273b9" providerId="ADAL" clId="{7CF97C82-FC5C-A649-BDB2-43E8877C5B75}" dt="2020-07-29T00:32:53.122" v="566" actId="1076"/>
          <ac:spMkLst>
            <pc:docMk/>
            <pc:sldMk cId="1679103626" sldId="480"/>
            <ac:spMk id="7" creationId="{B6720008-0D32-4A2D-9289-90D2847A1B4C}"/>
          </ac:spMkLst>
        </pc:spChg>
        <pc:spChg chg="add mod">
          <ac:chgData name="Stein, Kimberly {PEP}" userId="6edb3286-5649-4865-a956-ddb36ec273b9" providerId="ADAL" clId="{7CF97C82-FC5C-A649-BDB2-43E8877C5B75}" dt="2020-07-29T00:52:27.351" v="875" actId="20577"/>
          <ac:spMkLst>
            <pc:docMk/>
            <pc:sldMk cId="1679103626" sldId="480"/>
            <ac:spMk id="16" creationId="{7146D396-C21C-0645-AA92-047011247074}"/>
          </ac:spMkLst>
        </pc:spChg>
        <pc:picChg chg="del">
          <ac:chgData name="Stein, Kimberly {PEP}" userId="6edb3286-5649-4865-a956-ddb36ec273b9" providerId="ADAL" clId="{7CF97C82-FC5C-A649-BDB2-43E8877C5B75}" dt="2020-07-29T00:51:20.161" v="833" actId="478"/>
          <ac:picMkLst>
            <pc:docMk/>
            <pc:sldMk cId="1679103626" sldId="480"/>
            <ac:picMk id="3" creationId="{BFDCE306-C726-4553-8825-054E5DB2B38E}"/>
          </ac:picMkLst>
        </pc:picChg>
        <pc:picChg chg="add mod">
          <ac:chgData name="Stein, Kimberly {PEP}" userId="6edb3286-5649-4865-a956-ddb36ec273b9" providerId="ADAL" clId="{7CF97C82-FC5C-A649-BDB2-43E8877C5B75}" dt="2020-07-29T00:52:45.328" v="881" actId="1076"/>
          <ac:picMkLst>
            <pc:docMk/>
            <pc:sldMk cId="1679103626" sldId="480"/>
            <ac:picMk id="6" creationId="{29964CA5-DB45-AB4D-81EB-F27BE8AA9133}"/>
          </ac:picMkLst>
        </pc:picChg>
        <pc:cxnChg chg="add mod">
          <ac:chgData name="Stein, Kimberly {PEP}" userId="6edb3286-5649-4865-a956-ddb36ec273b9" providerId="ADAL" clId="{7CF97C82-FC5C-A649-BDB2-43E8877C5B75}" dt="2020-07-29T00:33:05.023" v="569" actId="14100"/>
          <ac:cxnSpMkLst>
            <pc:docMk/>
            <pc:sldMk cId="1679103626" sldId="480"/>
            <ac:cxnSpMk id="10" creationId="{E7939E71-30E4-114E-B813-A688A166E2F1}"/>
          </ac:cxnSpMkLst>
        </pc:cxnChg>
      </pc:sldChg>
      <pc:sldChg chg="del">
        <pc:chgData name="Stein, Kimberly {PEP}" userId="6edb3286-5649-4865-a956-ddb36ec273b9" providerId="ADAL" clId="{7CF97C82-FC5C-A649-BDB2-43E8877C5B75}" dt="2020-07-28T23:42:36.942" v="82" actId="2696"/>
        <pc:sldMkLst>
          <pc:docMk/>
          <pc:sldMk cId="587927517" sldId="482"/>
        </pc:sldMkLst>
      </pc:sldChg>
      <pc:sldChg chg="addSp modSp mod">
        <pc:chgData name="Stein, Kimberly {PEP}" userId="6edb3286-5649-4865-a956-ddb36ec273b9" providerId="ADAL" clId="{7CF97C82-FC5C-A649-BDB2-43E8877C5B75}" dt="2020-07-29T00:33:26.208" v="576" actId="14100"/>
        <pc:sldMkLst>
          <pc:docMk/>
          <pc:sldMk cId="3497945394" sldId="483"/>
        </pc:sldMkLst>
        <pc:cxnChg chg="add mod">
          <ac:chgData name="Stein, Kimberly {PEP}" userId="6edb3286-5649-4865-a956-ddb36ec273b9" providerId="ADAL" clId="{7CF97C82-FC5C-A649-BDB2-43E8877C5B75}" dt="2020-07-29T00:33:26.208" v="576" actId="14100"/>
          <ac:cxnSpMkLst>
            <pc:docMk/>
            <pc:sldMk cId="3497945394" sldId="483"/>
            <ac:cxnSpMk id="28" creationId="{2D77268E-1E69-4444-A0D8-44A2277F31B7}"/>
          </ac:cxnSpMkLst>
        </pc:cxnChg>
      </pc:sldChg>
      <pc:sldChg chg="addSp modSp mod">
        <pc:chgData name="Stein, Kimberly {PEP}" userId="6edb3286-5649-4865-a956-ddb36ec273b9" providerId="ADAL" clId="{7CF97C82-FC5C-A649-BDB2-43E8877C5B75}" dt="2020-07-29T00:41:50.470" v="691" actId="5793"/>
        <pc:sldMkLst>
          <pc:docMk/>
          <pc:sldMk cId="1514062299" sldId="485"/>
        </pc:sldMkLst>
        <pc:spChg chg="mod">
          <ac:chgData name="Stein, Kimberly {PEP}" userId="6edb3286-5649-4865-a956-ddb36ec273b9" providerId="ADAL" clId="{7CF97C82-FC5C-A649-BDB2-43E8877C5B75}" dt="2020-07-29T00:41:50.470" v="691" actId="5793"/>
          <ac:spMkLst>
            <pc:docMk/>
            <pc:sldMk cId="1514062299" sldId="485"/>
            <ac:spMk id="3" creationId="{6ED056AA-DC33-4033-BEF5-7AD38EC3234F}"/>
          </ac:spMkLst>
        </pc:spChg>
        <pc:cxnChg chg="add mod">
          <ac:chgData name="Stein, Kimberly {PEP}" userId="6edb3286-5649-4865-a956-ddb36ec273b9" providerId="ADAL" clId="{7CF97C82-FC5C-A649-BDB2-43E8877C5B75}" dt="2020-07-29T00:41:17.110" v="683" actId="14100"/>
          <ac:cxnSpMkLst>
            <pc:docMk/>
            <pc:sldMk cId="1514062299" sldId="485"/>
            <ac:cxnSpMk id="6" creationId="{24CFDCB4-52B6-D64B-9534-36CA02B064A2}"/>
          </ac:cxnSpMkLst>
        </pc:cxnChg>
      </pc:sldChg>
      <pc:sldChg chg="addSp modSp mod">
        <pc:chgData name="Stein, Kimberly {PEP}" userId="6edb3286-5649-4865-a956-ddb36ec273b9" providerId="ADAL" clId="{7CF97C82-FC5C-A649-BDB2-43E8877C5B75}" dt="2020-07-29T00:25:16.145" v="515" actId="14100"/>
        <pc:sldMkLst>
          <pc:docMk/>
          <pc:sldMk cId="1278428458" sldId="494"/>
        </pc:sldMkLst>
        <pc:spChg chg="mod">
          <ac:chgData name="Stein, Kimberly {PEP}" userId="6edb3286-5649-4865-a956-ddb36ec273b9" providerId="ADAL" clId="{7CF97C82-FC5C-A649-BDB2-43E8877C5B75}" dt="2020-07-29T00:25:08.019" v="512" actId="1076"/>
          <ac:spMkLst>
            <pc:docMk/>
            <pc:sldMk cId="1278428458" sldId="494"/>
            <ac:spMk id="5" creationId="{FA4D0DFF-FB18-4C70-8FF5-42E0427A3115}"/>
          </ac:spMkLst>
        </pc:spChg>
        <pc:cxnChg chg="add mod">
          <ac:chgData name="Stein, Kimberly {PEP}" userId="6edb3286-5649-4865-a956-ddb36ec273b9" providerId="ADAL" clId="{7CF97C82-FC5C-A649-BDB2-43E8877C5B75}" dt="2020-07-29T00:25:16.145" v="515" actId="14100"/>
          <ac:cxnSpMkLst>
            <pc:docMk/>
            <pc:sldMk cId="1278428458" sldId="494"/>
            <ac:cxnSpMk id="38" creationId="{AA540520-E484-0F43-BCB6-9DF5DEBC182B}"/>
          </ac:cxnSpMkLst>
        </pc:cxnChg>
      </pc:sldChg>
      <pc:sldChg chg="addSp modSp mod">
        <pc:chgData name="Stein, Kimberly {PEP}" userId="6edb3286-5649-4865-a956-ddb36ec273b9" providerId="ADAL" clId="{7CF97C82-FC5C-A649-BDB2-43E8877C5B75}" dt="2020-07-29T00:47:27.716" v="813" actId="20577"/>
        <pc:sldMkLst>
          <pc:docMk/>
          <pc:sldMk cId="2862887068" sldId="495"/>
        </pc:sldMkLst>
        <pc:spChg chg="mod">
          <ac:chgData name="Stein, Kimberly {PEP}" userId="6edb3286-5649-4865-a956-ddb36ec273b9" providerId="ADAL" clId="{7CF97C82-FC5C-A649-BDB2-43E8877C5B75}" dt="2020-07-29T00:23:59.003" v="496" actId="1076"/>
          <ac:spMkLst>
            <pc:docMk/>
            <pc:sldMk cId="2862887068" sldId="495"/>
            <ac:spMk id="2" creationId="{78E158A7-C091-0D4C-BB9A-33DA3C9B2475}"/>
          </ac:spMkLst>
        </pc:spChg>
        <pc:spChg chg="mod">
          <ac:chgData name="Stein, Kimberly {PEP}" userId="6edb3286-5649-4865-a956-ddb36ec273b9" providerId="ADAL" clId="{7CF97C82-FC5C-A649-BDB2-43E8877C5B75}" dt="2020-07-29T00:23:59.003" v="496" actId="1076"/>
          <ac:spMkLst>
            <pc:docMk/>
            <pc:sldMk cId="2862887068" sldId="495"/>
            <ac:spMk id="3" creationId="{0EFF185E-D943-8041-AAAF-A2438C586D71}"/>
          </ac:spMkLst>
        </pc:spChg>
        <pc:spChg chg="add mod">
          <ac:chgData name="Stein, Kimberly {PEP}" userId="6edb3286-5649-4865-a956-ddb36ec273b9" providerId="ADAL" clId="{7CF97C82-FC5C-A649-BDB2-43E8877C5B75}" dt="2020-07-29T00:47:27.716" v="813" actId="20577"/>
          <ac:spMkLst>
            <pc:docMk/>
            <pc:sldMk cId="2862887068" sldId="495"/>
            <ac:spMk id="7" creationId="{3EAEB566-0649-094C-A986-151983BD89CB}"/>
          </ac:spMkLst>
        </pc:spChg>
        <pc:cxnChg chg="add mod">
          <ac:chgData name="Stein, Kimberly {PEP}" userId="6edb3286-5649-4865-a956-ddb36ec273b9" providerId="ADAL" clId="{7CF97C82-FC5C-A649-BDB2-43E8877C5B75}" dt="2020-07-29T00:24:09.638" v="499" actId="14100"/>
          <ac:cxnSpMkLst>
            <pc:docMk/>
            <pc:sldMk cId="2862887068" sldId="495"/>
            <ac:cxnSpMk id="10" creationId="{C8C65107-9203-A04E-B9AB-35D2957DC0FC}"/>
          </ac:cxnSpMkLst>
        </pc:cxnChg>
      </pc:sldChg>
      <pc:sldChg chg="addSp delSp modSp mod">
        <pc:chgData name="Stein, Kimberly {PEP}" userId="6edb3286-5649-4865-a956-ddb36ec273b9" providerId="ADAL" clId="{7CF97C82-FC5C-A649-BDB2-43E8877C5B75}" dt="2020-07-29T00:48:40.270" v="831" actId="555"/>
        <pc:sldMkLst>
          <pc:docMk/>
          <pc:sldMk cId="1734417268" sldId="496"/>
        </pc:sldMkLst>
        <pc:spChg chg="mod">
          <ac:chgData name="Stein, Kimberly {PEP}" userId="6edb3286-5649-4865-a956-ddb36ec273b9" providerId="ADAL" clId="{7CF97C82-FC5C-A649-BDB2-43E8877C5B75}" dt="2020-07-29T00:24:24.534" v="503" actId="1076"/>
          <ac:spMkLst>
            <pc:docMk/>
            <pc:sldMk cId="1734417268" sldId="496"/>
            <ac:spMk id="2" creationId="{78E158A7-C091-0D4C-BB9A-33DA3C9B2475}"/>
          </ac:spMkLst>
        </pc:spChg>
        <pc:spChg chg="mod">
          <ac:chgData name="Stein, Kimberly {PEP}" userId="6edb3286-5649-4865-a956-ddb36ec273b9" providerId="ADAL" clId="{7CF97C82-FC5C-A649-BDB2-43E8877C5B75}" dt="2020-07-29T00:48:40.270" v="831" actId="555"/>
          <ac:spMkLst>
            <pc:docMk/>
            <pc:sldMk cId="1734417268" sldId="496"/>
            <ac:spMk id="7" creationId="{1621B2CF-A722-4607-9C24-B6FDD64C2EC8}"/>
          </ac:spMkLst>
        </pc:spChg>
        <pc:spChg chg="mod">
          <ac:chgData name="Stein, Kimberly {PEP}" userId="6edb3286-5649-4865-a956-ddb36ec273b9" providerId="ADAL" clId="{7CF97C82-FC5C-A649-BDB2-43E8877C5B75}" dt="2020-07-29T00:48:40.270" v="831" actId="555"/>
          <ac:spMkLst>
            <pc:docMk/>
            <pc:sldMk cId="1734417268" sldId="496"/>
            <ac:spMk id="8" creationId="{AC3BD569-89E1-488B-B24C-0850CF456519}"/>
          </ac:spMkLst>
        </pc:spChg>
        <pc:spChg chg="add mod">
          <ac:chgData name="Stein, Kimberly {PEP}" userId="6edb3286-5649-4865-a956-ddb36ec273b9" providerId="ADAL" clId="{7CF97C82-FC5C-A649-BDB2-43E8877C5B75}" dt="2020-07-29T00:48:40.270" v="831" actId="555"/>
          <ac:spMkLst>
            <pc:docMk/>
            <pc:sldMk cId="1734417268" sldId="496"/>
            <ac:spMk id="13" creationId="{20D5EF3D-97DF-6F48-9D39-0183C15C154E}"/>
          </ac:spMkLst>
        </pc:spChg>
        <pc:picChg chg="del">
          <ac:chgData name="Stein, Kimberly {PEP}" userId="6edb3286-5649-4865-a956-ddb36ec273b9" providerId="ADAL" clId="{7CF97C82-FC5C-A649-BDB2-43E8877C5B75}" dt="2020-07-29T00:48:03.986" v="825" actId="478"/>
          <ac:picMkLst>
            <pc:docMk/>
            <pc:sldMk cId="1734417268" sldId="496"/>
            <ac:picMk id="4" creationId="{EB81DCE8-DDF7-4B9E-9586-90E1B9409A4A}"/>
          </ac:picMkLst>
        </pc:picChg>
        <pc:picChg chg="add mod">
          <ac:chgData name="Stein, Kimberly {PEP}" userId="6edb3286-5649-4865-a956-ddb36ec273b9" providerId="ADAL" clId="{7CF97C82-FC5C-A649-BDB2-43E8877C5B75}" dt="2020-07-29T00:48:18.428" v="829" actId="1076"/>
          <ac:picMkLst>
            <pc:docMk/>
            <pc:sldMk cId="1734417268" sldId="496"/>
            <ac:picMk id="9" creationId="{86A5ED53-215E-7E47-B2FD-576674549755}"/>
          </ac:picMkLst>
        </pc:picChg>
        <pc:cxnChg chg="add mod">
          <ac:chgData name="Stein, Kimberly {PEP}" userId="6edb3286-5649-4865-a956-ddb36ec273b9" providerId="ADAL" clId="{7CF97C82-FC5C-A649-BDB2-43E8877C5B75}" dt="2020-07-29T00:24:21.159" v="502" actId="14100"/>
          <ac:cxnSpMkLst>
            <pc:docMk/>
            <pc:sldMk cId="1734417268" sldId="496"/>
            <ac:cxnSpMk id="11" creationId="{CC113CF5-4123-7547-B565-8D48BB2DE7F0}"/>
          </ac:cxnSpMkLst>
        </pc:cxnChg>
      </pc:sldChg>
      <pc:sldChg chg="addSp modSp mod">
        <pc:chgData name="Stein, Kimberly {PEP}" userId="6edb3286-5649-4865-a956-ddb36ec273b9" providerId="ADAL" clId="{7CF97C82-FC5C-A649-BDB2-43E8877C5B75}" dt="2020-07-29T00:44:09.380" v="717" actId="14100"/>
        <pc:sldMkLst>
          <pc:docMk/>
          <pc:sldMk cId="2186930411" sldId="498"/>
        </pc:sldMkLst>
        <pc:spChg chg="mod">
          <ac:chgData name="Stein, Kimberly {PEP}" userId="6edb3286-5649-4865-a956-ddb36ec273b9" providerId="ADAL" clId="{7CF97C82-FC5C-A649-BDB2-43E8877C5B75}" dt="2020-07-29T00:14:42.004" v="333" actId="1076"/>
          <ac:spMkLst>
            <pc:docMk/>
            <pc:sldMk cId="2186930411" sldId="498"/>
            <ac:spMk id="2" creationId="{78E158A7-C091-0D4C-BB9A-33DA3C9B2475}"/>
          </ac:spMkLst>
        </pc:spChg>
        <pc:spChg chg="mod">
          <ac:chgData name="Stein, Kimberly {PEP}" userId="6edb3286-5649-4865-a956-ddb36ec273b9" providerId="ADAL" clId="{7CF97C82-FC5C-A649-BDB2-43E8877C5B75}" dt="2020-07-29T00:15:17.919" v="343" actId="20577"/>
          <ac:spMkLst>
            <pc:docMk/>
            <pc:sldMk cId="2186930411" sldId="498"/>
            <ac:spMk id="3" creationId="{0EFF185E-D943-8041-AAAF-A2438C586D71}"/>
          </ac:spMkLst>
        </pc:spChg>
        <pc:cxnChg chg="add mod">
          <ac:chgData name="Stein, Kimberly {PEP}" userId="6edb3286-5649-4865-a956-ddb36ec273b9" providerId="ADAL" clId="{7CF97C82-FC5C-A649-BDB2-43E8877C5B75}" dt="2020-07-29T00:44:09.380" v="717" actId="14100"/>
          <ac:cxnSpMkLst>
            <pc:docMk/>
            <pc:sldMk cId="2186930411" sldId="498"/>
            <ac:cxnSpMk id="4" creationId="{91FD1614-4E5F-674F-8E90-F4A944B7AA67}"/>
          </ac:cxnSpMkLst>
        </pc:cxnChg>
      </pc:sldChg>
      <pc:sldChg chg="addSp modSp mod">
        <pc:chgData name="Stein, Kimberly {PEP}" userId="6edb3286-5649-4865-a956-ddb36ec273b9" providerId="ADAL" clId="{7CF97C82-FC5C-A649-BDB2-43E8877C5B75}" dt="2020-07-29T00:59:44.220" v="970"/>
        <pc:sldMkLst>
          <pc:docMk/>
          <pc:sldMk cId="3445570161" sldId="499"/>
        </pc:sldMkLst>
        <pc:spChg chg="mod">
          <ac:chgData name="Stein, Kimberly {PEP}" userId="6edb3286-5649-4865-a956-ddb36ec273b9" providerId="ADAL" clId="{7CF97C82-FC5C-A649-BDB2-43E8877C5B75}" dt="2020-07-29T00:43:50.491" v="711" actId="1076"/>
          <ac:spMkLst>
            <pc:docMk/>
            <pc:sldMk cId="3445570161" sldId="499"/>
            <ac:spMk id="2" creationId="{78E158A7-C091-0D4C-BB9A-33DA3C9B2475}"/>
          </ac:spMkLst>
        </pc:spChg>
        <pc:spChg chg="mod">
          <ac:chgData name="Stein, Kimberly {PEP}" userId="6edb3286-5649-4865-a956-ddb36ec273b9" providerId="ADAL" clId="{7CF97C82-FC5C-A649-BDB2-43E8877C5B75}" dt="2020-07-29T00:14:29.485" v="332" actId="20577"/>
          <ac:spMkLst>
            <pc:docMk/>
            <pc:sldMk cId="3445570161" sldId="499"/>
            <ac:spMk id="3" creationId="{0EFF185E-D943-8041-AAAF-A2438C586D71}"/>
          </ac:spMkLst>
        </pc:spChg>
        <pc:spChg chg="mod">
          <ac:chgData name="Stein, Kimberly {PEP}" userId="6edb3286-5649-4865-a956-ddb36ec273b9" providerId="ADAL" clId="{7CF97C82-FC5C-A649-BDB2-43E8877C5B75}" dt="2020-07-29T00:59:15.382" v="967" actId="1076"/>
          <ac:spMkLst>
            <pc:docMk/>
            <pc:sldMk cId="3445570161" sldId="499"/>
            <ac:spMk id="6" creationId="{7D21D363-87A5-4974-8169-D7078B76E283}"/>
          </ac:spMkLst>
        </pc:spChg>
        <pc:spChg chg="add mod">
          <ac:chgData name="Stein, Kimberly {PEP}" userId="6edb3286-5649-4865-a956-ddb36ec273b9" providerId="ADAL" clId="{7CF97C82-FC5C-A649-BDB2-43E8877C5B75}" dt="2020-07-29T00:59:44.220" v="970"/>
          <ac:spMkLst>
            <pc:docMk/>
            <pc:sldMk cId="3445570161" sldId="499"/>
            <ac:spMk id="10" creationId="{80C78CAA-5EDD-7445-812D-4660EBCB5B10}"/>
          </ac:spMkLst>
        </pc:spChg>
        <pc:cxnChg chg="add mod">
          <ac:chgData name="Stein, Kimberly {PEP}" userId="6edb3286-5649-4865-a956-ddb36ec273b9" providerId="ADAL" clId="{7CF97C82-FC5C-A649-BDB2-43E8877C5B75}" dt="2020-07-29T00:43:59.906" v="714" actId="14100"/>
          <ac:cxnSpMkLst>
            <pc:docMk/>
            <pc:sldMk cId="3445570161" sldId="499"/>
            <ac:cxnSpMk id="8" creationId="{FAB610A2-A84B-2A49-A1DD-B561E8C1A92A}"/>
          </ac:cxnSpMkLst>
        </pc:cxnChg>
      </pc:sldChg>
      <pc:sldChg chg="addSp modSp mod">
        <pc:chgData name="Stein, Kimberly {PEP}" userId="6edb3286-5649-4865-a956-ddb36ec273b9" providerId="ADAL" clId="{7CF97C82-FC5C-A649-BDB2-43E8877C5B75}" dt="2020-07-29T00:31:29.674" v="542" actId="14100"/>
        <pc:sldMkLst>
          <pc:docMk/>
          <pc:sldMk cId="1300884032" sldId="500"/>
        </pc:sldMkLst>
        <pc:spChg chg="mod">
          <ac:chgData name="Stein, Kimberly {PEP}" userId="6edb3286-5649-4865-a956-ddb36ec273b9" providerId="ADAL" clId="{7CF97C82-FC5C-A649-BDB2-43E8877C5B75}" dt="2020-07-28T23:40:03.027" v="27" actId="1076"/>
          <ac:spMkLst>
            <pc:docMk/>
            <pc:sldMk cId="1300884032" sldId="500"/>
            <ac:spMk id="2" creationId="{78E158A7-C091-0D4C-BB9A-33DA3C9B2475}"/>
          </ac:spMkLst>
        </pc:spChg>
        <pc:spChg chg="mod">
          <ac:chgData name="Stein, Kimberly {PEP}" userId="6edb3286-5649-4865-a956-ddb36ec273b9" providerId="ADAL" clId="{7CF97C82-FC5C-A649-BDB2-43E8877C5B75}" dt="2020-07-28T23:40:27.484" v="35" actId="20577"/>
          <ac:spMkLst>
            <pc:docMk/>
            <pc:sldMk cId="1300884032" sldId="500"/>
            <ac:spMk id="3" creationId="{0EFF185E-D943-8041-AAAF-A2438C586D71}"/>
          </ac:spMkLst>
        </pc:spChg>
        <pc:cxnChg chg="add mod">
          <ac:chgData name="Stein, Kimberly {PEP}" userId="6edb3286-5649-4865-a956-ddb36ec273b9" providerId="ADAL" clId="{7CF97C82-FC5C-A649-BDB2-43E8877C5B75}" dt="2020-07-29T00:31:29.674" v="542" actId="14100"/>
          <ac:cxnSpMkLst>
            <pc:docMk/>
            <pc:sldMk cId="1300884032" sldId="500"/>
            <ac:cxnSpMk id="7" creationId="{B27940B9-FECF-9F40-9AD4-35D8CB05F25C}"/>
          </ac:cxnSpMkLst>
        </pc:cxnChg>
      </pc:sldChg>
      <pc:sldChg chg="addSp modSp mod">
        <pc:chgData name="Stein, Kimberly {PEP}" userId="6edb3286-5649-4865-a956-ddb36ec273b9" providerId="ADAL" clId="{7CF97C82-FC5C-A649-BDB2-43E8877C5B75}" dt="2020-07-29T00:32:02.801" v="551" actId="14100"/>
        <pc:sldMkLst>
          <pc:docMk/>
          <pc:sldMk cId="521570187" sldId="502"/>
        </pc:sldMkLst>
        <pc:cxnChg chg="add mod">
          <ac:chgData name="Stein, Kimberly {PEP}" userId="6edb3286-5649-4865-a956-ddb36ec273b9" providerId="ADAL" clId="{7CF97C82-FC5C-A649-BDB2-43E8877C5B75}" dt="2020-07-29T00:32:02.801" v="551" actId="14100"/>
          <ac:cxnSpMkLst>
            <pc:docMk/>
            <pc:sldMk cId="521570187" sldId="502"/>
            <ac:cxnSpMk id="6" creationId="{C87F3946-DE07-E54E-9059-DE87454D4279}"/>
          </ac:cxnSpMkLst>
        </pc:cxnChg>
      </pc:sldChg>
      <pc:sldChg chg="addSp modSp mod">
        <pc:chgData name="Stein, Kimberly {PEP}" userId="6edb3286-5649-4865-a956-ddb36ec273b9" providerId="ADAL" clId="{7CF97C82-FC5C-A649-BDB2-43E8877C5B75}" dt="2020-07-29T00:38:16.906" v="607" actId="14100"/>
        <pc:sldMkLst>
          <pc:docMk/>
          <pc:sldMk cId="907637395" sldId="533"/>
        </pc:sldMkLst>
        <pc:spChg chg="mod">
          <ac:chgData name="Stein, Kimberly {PEP}" userId="6edb3286-5649-4865-a956-ddb36ec273b9" providerId="ADAL" clId="{7CF97C82-FC5C-A649-BDB2-43E8877C5B75}" dt="2020-07-28T23:45:32.650" v="124" actId="1076"/>
          <ac:spMkLst>
            <pc:docMk/>
            <pc:sldMk cId="907637395" sldId="533"/>
            <ac:spMk id="2" creationId="{E30000EB-4E83-454E-AB13-7C508CF2F391}"/>
          </ac:spMkLst>
        </pc:spChg>
        <pc:cxnChg chg="add mod">
          <ac:chgData name="Stein, Kimberly {PEP}" userId="6edb3286-5649-4865-a956-ddb36ec273b9" providerId="ADAL" clId="{7CF97C82-FC5C-A649-BDB2-43E8877C5B75}" dt="2020-07-29T00:38:16.906" v="607" actId="14100"/>
          <ac:cxnSpMkLst>
            <pc:docMk/>
            <pc:sldMk cId="907637395" sldId="533"/>
            <ac:cxnSpMk id="40" creationId="{FC056CE5-89B4-384F-A05A-37E76E39AEF9}"/>
          </ac:cxnSpMkLst>
        </pc:cxnChg>
      </pc:sldChg>
      <pc:sldChg chg="addSp delSp modSp mod">
        <pc:chgData name="Stein, Kimberly {PEP}" userId="6edb3286-5649-4865-a956-ddb36ec273b9" providerId="ADAL" clId="{7CF97C82-FC5C-A649-BDB2-43E8877C5B75}" dt="2020-07-29T00:38:43.516" v="613" actId="14100"/>
        <pc:sldMkLst>
          <pc:docMk/>
          <pc:sldMk cId="4119250123" sldId="538"/>
        </pc:sldMkLst>
        <pc:spChg chg="mod">
          <ac:chgData name="Stein, Kimberly {PEP}" userId="6edb3286-5649-4865-a956-ddb36ec273b9" providerId="ADAL" clId="{7CF97C82-FC5C-A649-BDB2-43E8877C5B75}" dt="2020-07-29T00:38:39.277" v="612" actId="1076"/>
          <ac:spMkLst>
            <pc:docMk/>
            <pc:sldMk cId="4119250123" sldId="538"/>
            <ac:spMk id="2" creationId="{9BF24B79-2784-42DB-A5F3-AC79E793FC38}"/>
          </ac:spMkLst>
        </pc:spChg>
        <pc:spChg chg="add del mod">
          <ac:chgData name="Stein, Kimberly {PEP}" userId="6edb3286-5649-4865-a956-ddb36ec273b9" providerId="ADAL" clId="{7CF97C82-FC5C-A649-BDB2-43E8877C5B75}" dt="2020-07-28T23:46:18.949" v="132" actId="478"/>
          <ac:spMkLst>
            <pc:docMk/>
            <pc:sldMk cId="4119250123" sldId="538"/>
            <ac:spMk id="26" creationId="{42EDF4C8-CC63-6E43-B646-7E936AE1C61A}"/>
          </ac:spMkLst>
        </pc:spChg>
        <pc:cxnChg chg="add del mod">
          <ac:chgData name="Stein, Kimberly {PEP}" userId="6edb3286-5649-4865-a956-ddb36ec273b9" providerId="ADAL" clId="{7CF97C82-FC5C-A649-BDB2-43E8877C5B75}" dt="2020-07-29T00:38:25.084" v="610" actId="478"/>
          <ac:cxnSpMkLst>
            <pc:docMk/>
            <pc:sldMk cId="4119250123" sldId="538"/>
            <ac:cxnSpMk id="27" creationId="{EDDE2895-1E30-924F-A481-082BB52106E4}"/>
          </ac:cxnSpMkLst>
        </pc:cxnChg>
        <pc:cxnChg chg="add mod">
          <ac:chgData name="Stein, Kimberly {PEP}" userId="6edb3286-5649-4865-a956-ddb36ec273b9" providerId="ADAL" clId="{7CF97C82-FC5C-A649-BDB2-43E8877C5B75}" dt="2020-07-29T00:38:43.516" v="613" actId="14100"/>
          <ac:cxnSpMkLst>
            <pc:docMk/>
            <pc:sldMk cId="4119250123" sldId="538"/>
            <ac:cxnSpMk id="28" creationId="{F4B2D085-70CF-A740-B2B2-B47FD8649D62}"/>
          </ac:cxnSpMkLst>
        </pc:cxnChg>
      </pc:sldChg>
      <pc:sldChg chg="addSp modSp mod">
        <pc:chgData name="Stein, Kimberly {PEP}" userId="6edb3286-5649-4865-a956-ddb36ec273b9" providerId="ADAL" clId="{7CF97C82-FC5C-A649-BDB2-43E8877C5B75}" dt="2020-07-29T00:53:45.498" v="900" actId="20577"/>
        <pc:sldMkLst>
          <pc:docMk/>
          <pc:sldMk cId="3746596421" sldId="540"/>
        </pc:sldMkLst>
        <pc:spChg chg="mod">
          <ac:chgData name="Stein, Kimberly {PEP}" userId="6edb3286-5649-4865-a956-ddb36ec273b9" providerId="ADAL" clId="{7CF97C82-FC5C-A649-BDB2-43E8877C5B75}" dt="2020-07-29T00:33:09.240" v="570" actId="1076"/>
          <ac:spMkLst>
            <pc:docMk/>
            <pc:sldMk cId="3746596421" sldId="540"/>
            <ac:spMk id="7" creationId="{B6720008-0D32-4A2D-9289-90D2847A1B4C}"/>
          </ac:spMkLst>
        </pc:spChg>
        <pc:spChg chg="add mod">
          <ac:chgData name="Stein, Kimberly {PEP}" userId="6edb3286-5649-4865-a956-ddb36ec273b9" providerId="ADAL" clId="{7CF97C82-FC5C-A649-BDB2-43E8877C5B75}" dt="2020-07-29T00:53:45.498" v="900" actId="20577"/>
          <ac:spMkLst>
            <pc:docMk/>
            <pc:sldMk cId="3746596421" sldId="540"/>
            <ac:spMk id="17" creationId="{B5E8A191-4013-6947-A098-AFAF46F1A1C3}"/>
          </ac:spMkLst>
        </pc:spChg>
        <pc:cxnChg chg="add mod">
          <ac:chgData name="Stein, Kimberly {PEP}" userId="6edb3286-5649-4865-a956-ddb36ec273b9" providerId="ADAL" clId="{7CF97C82-FC5C-A649-BDB2-43E8877C5B75}" dt="2020-07-29T00:33:17.593" v="573" actId="14100"/>
          <ac:cxnSpMkLst>
            <pc:docMk/>
            <pc:sldMk cId="3746596421" sldId="540"/>
            <ac:cxnSpMk id="16" creationId="{5C4868E4-E762-6048-9E25-C0CA652B149C}"/>
          </ac:cxnSpMkLst>
        </pc:cxnChg>
      </pc:sldChg>
      <pc:sldChg chg="addSp delSp modSp mod">
        <pc:chgData name="Stein, Kimberly {PEP}" userId="6edb3286-5649-4865-a956-ddb36ec273b9" providerId="ADAL" clId="{7CF97C82-FC5C-A649-BDB2-43E8877C5B75}" dt="2020-07-29T00:37:09.177" v="601" actId="1076"/>
        <pc:sldMkLst>
          <pc:docMk/>
          <pc:sldMk cId="1259341309" sldId="541"/>
        </pc:sldMkLst>
        <pc:spChg chg="mod">
          <ac:chgData name="Stein, Kimberly {PEP}" userId="6edb3286-5649-4865-a956-ddb36ec273b9" providerId="ADAL" clId="{7CF97C82-FC5C-A649-BDB2-43E8877C5B75}" dt="2020-07-29T00:36:45.597" v="598" actId="1076"/>
          <ac:spMkLst>
            <pc:docMk/>
            <pc:sldMk cId="1259341309" sldId="541"/>
            <ac:spMk id="6" creationId="{F8902F79-A22F-48D3-9E6B-4583CB81789B}"/>
          </ac:spMkLst>
        </pc:spChg>
        <pc:spChg chg="mod">
          <ac:chgData name="Stein, Kimberly {PEP}" userId="6edb3286-5649-4865-a956-ddb36ec273b9" providerId="ADAL" clId="{7CF97C82-FC5C-A649-BDB2-43E8877C5B75}" dt="2020-07-29T00:37:09.177" v="601" actId="1076"/>
          <ac:spMkLst>
            <pc:docMk/>
            <pc:sldMk cId="1259341309" sldId="541"/>
            <ac:spMk id="7" creationId="{B6720008-0D32-4A2D-9289-90D2847A1B4C}"/>
          </ac:spMkLst>
        </pc:spChg>
        <pc:spChg chg="mod">
          <ac:chgData name="Stein, Kimberly {PEP}" userId="6edb3286-5649-4865-a956-ddb36ec273b9" providerId="ADAL" clId="{7CF97C82-FC5C-A649-BDB2-43E8877C5B75}" dt="2020-07-29T00:36:49.484" v="599" actId="1076"/>
          <ac:spMkLst>
            <pc:docMk/>
            <pc:sldMk cId="1259341309" sldId="541"/>
            <ac:spMk id="16" creationId="{0C32DC39-C6B0-4E4C-A491-D8415B7FD79D}"/>
          </ac:spMkLst>
        </pc:spChg>
        <pc:spChg chg="mod">
          <ac:chgData name="Stein, Kimberly {PEP}" userId="6edb3286-5649-4865-a956-ddb36ec273b9" providerId="ADAL" clId="{7CF97C82-FC5C-A649-BDB2-43E8877C5B75}" dt="2020-07-29T00:36:37.505" v="597" actId="255"/>
          <ac:spMkLst>
            <pc:docMk/>
            <pc:sldMk cId="1259341309" sldId="541"/>
            <ac:spMk id="32" creationId="{C4444B4E-431B-4930-9DDB-10ECDF208F67}"/>
          </ac:spMkLst>
        </pc:spChg>
        <pc:spChg chg="mod">
          <ac:chgData name="Stein, Kimberly {PEP}" userId="6edb3286-5649-4865-a956-ddb36ec273b9" providerId="ADAL" clId="{7CF97C82-FC5C-A649-BDB2-43E8877C5B75}" dt="2020-07-29T00:35:33.725" v="592" actId="1076"/>
          <ac:spMkLst>
            <pc:docMk/>
            <pc:sldMk cId="1259341309" sldId="541"/>
            <ac:spMk id="35" creationId="{14373E39-0896-4DB5-9A67-D0D01D369211}"/>
          </ac:spMkLst>
        </pc:spChg>
        <pc:spChg chg="mod">
          <ac:chgData name="Stein, Kimberly {PEP}" userId="6edb3286-5649-4865-a956-ddb36ec273b9" providerId="ADAL" clId="{7CF97C82-FC5C-A649-BDB2-43E8877C5B75}" dt="2020-07-29T00:35:33.725" v="592" actId="1076"/>
          <ac:spMkLst>
            <pc:docMk/>
            <pc:sldMk cId="1259341309" sldId="541"/>
            <ac:spMk id="36" creationId="{6E396936-7727-4B42-83D5-35485D84D9F4}"/>
          </ac:spMkLst>
        </pc:spChg>
        <pc:grpChg chg="del mod">
          <ac:chgData name="Stein, Kimberly {PEP}" userId="6edb3286-5649-4865-a956-ddb36ec273b9" providerId="ADAL" clId="{7CF97C82-FC5C-A649-BDB2-43E8877C5B75}" dt="2020-07-29T00:36:52.349" v="600" actId="478"/>
          <ac:grpSpMkLst>
            <pc:docMk/>
            <pc:sldMk cId="1259341309" sldId="541"/>
            <ac:grpSpMk id="33" creationId="{17C2F29B-E909-4595-BC54-2B57C1715268}"/>
          </ac:grpSpMkLst>
        </pc:grpChg>
        <pc:picChg chg="add del mod">
          <ac:chgData name="Stein, Kimberly {PEP}" userId="6edb3286-5649-4865-a956-ddb36ec273b9" providerId="ADAL" clId="{7CF97C82-FC5C-A649-BDB2-43E8877C5B75}" dt="2020-07-29T00:36:04.067" v="594" actId="478"/>
          <ac:picMkLst>
            <pc:docMk/>
            <pc:sldMk cId="1259341309" sldId="541"/>
            <ac:picMk id="4" creationId="{935FEBEC-D613-9940-A5A1-7D4BF4E6D4D9}"/>
          </ac:picMkLst>
        </pc:picChg>
        <pc:picChg chg="del mod">
          <ac:chgData name="Stein, Kimberly {PEP}" userId="6edb3286-5649-4865-a956-ddb36ec273b9" providerId="ADAL" clId="{7CF97C82-FC5C-A649-BDB2-43E8877C5B75}" dt="2020-07-29T00:34:42.323" v="580" actId="478"/>
          <ac:picMkLst>
            <pc:docMk/>
            <pc:sldMk cId="1259341309" sldId="541"/>
            <ac:picMk id="8" creationId="{FB5AE50A-5100-4435-8493-9003D8E635EB}"/>
          </ac:picMkLst>
        </pc:picChg>
        <pc:picChg chg="mod">
          <ac:chgData name="Stein, Kimberly {PEP}" userId="6edb3286-5649-4865-a956-ddb36ec273b9" providerId="ADAL" clId="{7CF97C82-FC5C-A649-BDB2-43E8877C5B75}" dt="2020-07-29T00:35:33.725" v="592" actId="1076"/>
          <ac:picMkLst>
            <pc:docMk/>
            <pc:sldMk cId="1259341309" sldId="541"/>
            <ac:picMk id="34" creationId="{25F2A2B2-BBAB-4AED-9F3A-9A1A48EB0DC5}"/>
          </ac:picMkLst>
        </pc:picChg>
        <pc:cxnChg chg="add mod">
          <ac:chgData name="Stein, Kimberly {PEP}" userId="6edb3286-5649-4865-a956-ddb36ec273b9" providerId="ADAL" clId="{7CF97C82-FC5C-A649-BDB2-43E8877C5B75}" dt="2020-07-29T00:37:09.177" v="601" actId="1076"/>
          <ac:cxnSpMkLst>
            <pc:docMk/>
            <pc:sldMk cId="1259341309" sldId="541"/>
            <ac:cxnSpMk id="11" creationId="{1B38FF4C-3345-274C-A201-DE734FC9F5D9}"/>
          </ac:cxnSpMkLst>
        </pc:cxnChg>
      </pc:sldChg>
      <pc:sldChg chg="addSp delSp modSp mod">
        <pc:chgData name="Stein, Kimberly {PEP}" userId="6edb3286-5649-4865-a956-ddb36ec273b9" providerId="ADAL" clId="{7CF97C82-FC5C-A649-BDB2-43E8877C5B75}" dt="2020-07-29T00:54:42.934" v="904" actId="1076"/>
        <pc:sldMkLst>
          <pc:docMk/>
          <pc:sldMk cId="1163548989" sldId="542"/>
        </pc:sldMkLst>
        <pc:spChg chg="mod">
          <ac:chgData name="Stein, Kimberly {PEP}" userId="6edb3286-5649-4865-a956-ddb36ec273b9" providerId="ADAL" clId="{7CF97C82-FC5C-A649-BDB2-43E8877C5B75}" dt="2020-07-28T23:45:28.255" v="123" actId="1076"/>
          <ac:spMkLst>
            <pc:docMk/>
            <pc:sldMk cId="1163548989" sldId="542"/>
            <ac:spMk id="7" creationId="{B6720008-0D32-4A2D-9289-90D2847A1B4C}"/>
          </ac:spMkLst>
        </pc:spChg>
        <pc:spChg chg="add del mod">
          <ac:chgData name="Stein, Kimberly {PEP}" userId="6edb3286-5649-4865-a956-ddb36ec273b9" providerId="ADAL" clId="{7CF97C82-FC5C-A649-BDB2-43E8877C5B75}" dt="2020-07-29T00:54:37.842" v="903" actId="478"/>
          <ac:spMkLst>
            <pc:docMk/>
            <pc:sldMk cId="1163548989" sldId="542"/>
            <ac:spMk id="11" creationId="{DA4C83CD-4293-FA4B-8FE9-52436E058AF5}"/>
          </ac:spMkLst>
        </pc:spChg>
        <pc:spChg chg="mod">
          <ac:chgData name="Stein, Kimberly {PEP}" userId="6edb3286-5649-4865-a956-ddb36ec273b9" providerId="ADAL" clId="{7CF97C82-FC5C-A649-BDB2-43E8877C5B75}" dt="2020-07-28T23:45:23.104" v="122" actId="1076"/>
          <ac:spMkLst>
            <pc:docMk/>
            <pc:sldMk cId="1163548989" sldId="542"/>
            <ac:spMk id="16" creationId="{66D9CE74-B4D2-4E39-ABD5-60CB52B39CA3}"/>
          </ac:spMkLst>
        </pc:spChg>
        <pc:spChg chg="add mod">
          <ac:chgData name="Stein, Kimberly {PEP}" userId="6edb3286-5649-4865-a956-ddb36ec273b9" providerId="ADAL" clId="{7CF97C82-FC5C-A649-BDB2-43E8877C5B75}" dt="2020-07-29T00:54:42.934" v="904" actId="1076"/>
          <ac:spMkLst>
            <pc:docMk/>
            <pc:sldMk cId="1163548989" sldId="542"/>
            <ac:spMk id="17" creationId="{728BE1C0-B48D-AA44-9FF1-6B9A6A8AB924}"/>
          </ac:spMkLst>
        </pc:spChg>
        <pc:cxnChg chg="add mod">
          <ac:chgData name="Stein, Kimberly {PEP}" userId="6edb3286-5649-4865-a956-ddb36ec273b9" providerId="ADAL" clId="{7CF97C82-FC5C-A649-BDB2-43E8877C5B75}" dt="2020-07-29T00:38:08.781" v="604" actId="1076"/>
          <ac:cxnSpMkLst>
            <pc:docMk/>
            <pc:sldMk cId="1163548989" sldId="542"/>
            <ac:cxnSpMk id="10" creationId="{E303DB7C-FB9D-814F-983C-DD33863BFA9C}"/>
          </ac:cxnSpMkLst>
        </pc:cxnChg>
      </pc:sldChg>
      <pc:sldChg chg="del">
        <pc:chgData name="Stein, Kimberly {PEP}" userId="6edb3286-5649-4865-a956-ddb36ec273b9" providerId="ADAL" clId="{7CF97C82-FC5C-A649-BDB2-43E8877C5B75}" dt="2020-07-28T23:52:00.348" v="178" actId="2696"/>
        <pc:sldMkLst>
          <pc:docMk/>
          <pc:sldMk cId="2729282057" sldId="543"/>
        </pc:sldMkLst>
      </pc:sldChg>
      <pc:sldChg chg="addSp modSp mod">
        <pc:chgData name="Stein, Kimberly {PEP}" userId="6edb3286-5649-4865-a956-ddb36ec273b9" providerId="ADAL" clId="{7CF97C82-FC5C-A649-BDB2-43E8877C5B75}" dt="2020-07-29T00:39:32.149" v="627" actId="1076"/>
        <pc:sldMkLst>
          <pc:docMk/>
          <pc:sldMk cId="4139737427" sldId="544"/>
        </pc:sldMkLst>
        <pc:spChg chg="mod">
          <ac:chgData name="Stein, Kimberly {PEP}" userId="6edb3286-5649-4865-a956-ddb36ec273b9" providerId="ADAL" clId="{7CF97C82-FC5C-A649-BDB2-43E8877C5B75}" dt="2020-07-29T00:39:32.149" v="627" actId="1076"/>
          <ac:spMkLst>
            <pc:docMk/>
            <pc:sldMk cId="4139737427" sldId="544"/>
            <ac:spMk id="11" creationId="{CCC8D5AA-79C3-4C63-8DB1-1227C42D7622}"/>
          </ac:spMkLst>
        </pc:spChg>
        <pc:cxnChg chg="add mod">
          <ac:chgData name="Stein, Kimberly {PEP}" userId="6edb3286-5649-4865-a956-ddb36ec273b9" providerId="ADAL" clId="{7CF97C82-FC5C-A649-BDB2-43E8877C5B75}" dt="2020-07-29T00:39:29.460" v="626" actId="14100"/>
          <ac:cxnSpMkLst>
            <pc:docMk/>
            <pc:sldMk cId="4139737427" sldId="544"/>
            <ac:cxnSpMk id="7" creationId="{7A04FFB9-AF60-B84F-8E95-FA7A54036B50}"/>
          </ac:cxnSpMkLst>
        </pc:cxnChg>
      </pc:sldChg>
      <pc:sldChg chg="addSp modSp mod">
        <pc:chgData name="Stein, Kimberly {PEP}" userId="6edb3286-5649-4865-a956-ddb36ec273b9" providerId="ADAL" clId="{7CF97C82-FC5C-A649-BDB2-43E8877C5B75}" dt="2020-07-29T00:39:58.854" v="634" actId="14100"/>
        <pc:sldMkLst>
          <pc:docMk/>
          <pc:sldMk cId="2987107140" sldId="545"/>
        </pc:sldMkLst>
        <pc:cxnChg chg="add mod">
          <ac:chgData name="Stein, Kimberly {PEP}" userId="6edb3286-5649-4865-a956-ddb36ec273b9" providerId="ADAL" clId="{7CF97C82-FC5C-A649-BDB2-43E8877C5B75}" dt="2020-07-29T00:39:58.854" v="634" actId="14100"/>
          <ac:cxnSpMkLst>
            <pc:docMk/>
            <pc:sldMk cId="2987107140" sldId="545"/>
            <ac:cxnSpMk id="31" creationId="{A71375DD-E089-4F4C-9C8B-48FB7BE62643}"/>
          </ac:cxnSpMkLst>
        </pc:cxnChg>
      </pc:sldChg>
      <pc:sldChg chg="modSp del mod">
        <pc:chgData name="Stein, Kimberly {PEP}" userId="6edb3286-5649-4865-a956-ddb36ec273b9" providerId="ADAL" clId="{7CF97C82-FC5C-A649-BDB2-43E8877C5B75}" dt="2020-07-28T23:52:41.619" v="180" actId="2696"/>
        <pc:sldMkLst>
          <pc:docMk/>
          <pc:sldMk cId="1209859078" sldId="548"/>
        </pc:sldMkLst>
        <pc:spChg chg="mod">
          <ac:chgData name="Stein, Kimberly {PEP}" userId="6edb3286-5649-4865-a956-ddb36ec273b9" providerId="ADAL" clId="{7CF97C82-FC5C-A649-BDB2-43E8877C5B75}" dt="2020-07-28T23:52:31.127" v="179" actId="1076"/>
          <ac:spMkLst>
            <pc:docMk/>
            <pc:sldMk cId="1209859078" sldId="548"/>
            <ac:spMk id="7" creationId="{B6720008-0D32-4A2D-9289-90D2847A1B4C}"/>
          </ac:spMkLst>
        </pc:spChg>
      </pc:sldChg>
      <pc:sldChg chg="addSp delSp modSp mod">
        <pc:chgData name="Stein, Kimberly {PEP}" userId="6edb3286-5649-4865-a956-ddb36ec273b9" providerId="ADAL" clId="{7CF97C82-FC5C-A649-BDB2-43E8877C5B75}" dt="2020-07-29T00:57:15.327" v="946" actId="20577"/>
        <pc:sldMkLst>
          <pc:docMk/>
          <pc:sldMk cId="1953231447" sldId="549"/>
        </pc:sldMkLst>
        <pc:spChg chg="mod">
          <ac:chgData name="Stein, Kimberly {PEP}" userId="6edb3286-5649-4865-a956-ddb36ec273b9" providerId="ADAL" clId="{7CF97C82-FC5C-A649-BDB2-43E8877C5B75}" dt="2020-07-29T00:40:57.896" v="676" actId="20577"/>
          <ac:spMkLst>
            <pc:docMk/>
            <pc:sldMk cId="1953231447" sldId="549"/>
            <ac:spMk id="7" creationId="{B6720008-0D32-4A2D-9289-90D2847A1B4C}"/>
          </ac:spMkLst>
        </pc:spChg>
        <pc:spChg chg="mod">
          <ac:chgData name="Stein, Kimberly {PEP}" userId="6edb3286-5649-4865-a956-ddb36ec273b9" providerId="ADAL" clId="{7CF97C82-FC5C-A649-BDB2-43E8877C5B75}" dt="2020-07-29T00:41:04.211" v="678" actId="14100"/>
          <ac:spMkLst>
            <pc:docMk/>
            <pc:sldMk cId="1953231447" sldId="549"/>
            <ac:spMk id="8" creationId="{47252C5E-AA52-4A11-A8E6-A2E8EE4D740D}"/>
          </ac:spMkLst>
        </pc:spChg>
        <pc:spChg chg="add mod">
          <ac:chgData name="Stein, Kimberly {PEP}" userId="6edb3286-5649-4865-a956-ddb36ec273b9" providerId="ADAL" clId="{7CF97C82-FC5C-A649-BDB2-43E8877C5B75}" dt="2020-07-29T00:57:15.327" v="946" actId="20577"/>
          <ac:spMkLst>
            <pc:docMk/>
            <pc:sldMk cId="1953231447" sldId="549"/>
            <ac:spMk id="19" creationId="{75316176-E3BE-0744-9393-34DEFA2AB78C}"/>
          </ac:spMkLst>
        </pc:spChg>
        <pc:picChg chg="del">
          <ac:chgData name="Stein, Kimberly {PEP}" userId="6edb3286-5649-4865-a956-ddb36ec273b9" providerId="ADAL" clId="{7CF97C82-FC5C-A649-BDB2-43E8877C5B75}" dt="2020-07-28T23:56:36.637" v="210" actId="478"/>
          <ac:picMkLst>
            <pc:docMk/>
            <pc:sldMk cId="1953231447" sldId="549"/>
            <ac:picMk id="2" creationId="{E5B80B7B-F165-4BBE-ADD0-F42A306AC788}"/>
          </ac:picMkLst>
        </pc:picChg>
        <pc:picChg chg="add mod">
          <ac:chgData name="Stein, Kimberly {PEP}" userId="6edb3286-5649-4865-a956-ddb36ec273b9" providerId="ADAL" clId="{7CF97C82-FC5C-A649-BDB2-43E8877C5B75}" dt="2020-07-28T23:56:49.235" v="214" actId="1076"/>
          <ac:picMkLst>
            <pc:docMk/>
            <pc:sldMk cId="1953231447" sldId="549"/>
            <ac:picMk id="4" creationId="{51ACCBA8-0FD0-1A43-BE81-CA12B7D30ADC}"/>
          </ac:picMkLst>
        </pc:picChg>
        <pc:cxnChg chg="add mod">
          <ac:chgData name="Stein, Kimberly {PEP}" userId="6edb3286-5649-4865-a956-ddb36ec273b9" providerId="ADAL" clId="{7CF97C82-FC5C-A649-BDB2-43E8877C5B75}" dt="2020-07-29T00:40:53.552" v="664" actId="14100"/>
          <ac:cxnSpMkLst>
            <pc:docMk/>
            <pc:sldMk cId="1953231447" sldId="549"/>
            <ac:cxnSpMk id="13" creationId="{84661482-F91E-5E4A-B810-16235B198E1D}"/>
          </ac:cxnSpMkLst>
        </pc:cxnChg>
      </pc:sldChg>
      <pc:sldChg chg="addSp delSp modSp mod">
        <pc:chgData name="Stein, Kimberly {PEP}" userId="6edb3286-5649-4865-a956-ddb36ec273b9" providerId="ADAL" clId="{7CF97C82-FC5C-A649-BDB2-43E8877C5B75}" dt="2020-07-29T00:58:52.010" v="963" actId="20577"/>
        <pc:sldMkLst>
          <pc:docMk/>
          <pc:sldMk cId="2915459911" sldId="551"/>
        </pc:sldMkLst>
        <pc:spChg chg="mod">
          <ac:chgData name="Stein, Kimberly {PEP}" userId="6edb3286-5649-4865-a956-ddb36ec273b9" providerId="ADAL" clId="{7CF97C82-FC5C-A649-BDB2-43E8877C5B75}" dt="2020-07-29T00:09:47.522" v="249" actId="20577"/>
          <ac:spMkLst>
            <pc:docMk/>
            <pc:sldMk cId="2915459911" sldId="551"/>
            <ac:spMk id="3" creationId="{81D045D5-8739-4332-B302-B2FE81434856}"/>
          </ac:spMkLst>
        </pc:spChg>
        <pc:spChg chg="mod">
          <ac:chgData name="Stein, Kimberly {PEP}" userId="6edb3286-5649-4865-a956-ddb36ec273b9" providerId="ADAL" clId="{7CF97C82-FC5C-A649-BDB2-43E8877C5B75}" dt="2020-07-29T00:09:15.135" v="240" actId="14100"/>
          <ac:spMkLst>
            <pc:docMk/>
            <pc:sldMk cId="2915459911" sldId="551"/>
            <ac:spMk id="7" creationId="{B6720008-0D32-4A2D-9289-90D2847A1B4C}"/>
          </ac:spMkLst>
        </pc:spChg>
        <pc:spChg chg="mod">
          <ac:chgData name="Stein, Kimberly {PEP}" userId="6edb3286-5649-4865-a956-ddb36ec273b9" providerId="ADAL" clId="{7CF97C82-FC5C-A649-BDB2-43E8877C5B75}" dt="2020-07-29T00:09:31.834" v="244" actId="1076"/>
          <ac:spMkLst>
            <pc:docMk/>
            <pc:sldMk cId="2915459911" sldId="551"/>
            <ac:spMk id="20" creationId="{403DAB14-9ED5-470F-8745-E704EA2B092C}"/>
          </ac:spMkLst>
        </pc:spChg>
        <pc:spChg chg="mod">
          <ac:chgData name="Stein, Kimberly {PEP}" userId="6edb3286-5649-4865-a956-ddb36ec273b9" providerId="ADAL" clId="{7CF97C82-FC5C-A649-BDB2-43E8877C5B75}" dt="2020-07-29T00:09:31.834" v="244" actId="1076"/>
          <ac:spMkLst>
            <pc:docMk/>
            <pc:sldMk cId="2915459911" sldId="551"/>
            <ac:spMk id="21" creationId="{146DF9D0-C19B-4688-9CC0-7888B7861EDD}"/>
          </ac:spMkLst>
        </pc:spChg>
        <pc:spChg chg="add mod">
          <ac:chgData name="Stein, Kimberly {PEP}" userId="6edb3286-5649-4865-a956-ddb36ec273b9" providerId="ADAL" clId="{7CF97C82-FC5C-A649-BDB2-43E8877C5B75}" dt="2020-07-29T00:58:52.010" v="963" actId="20577"/>
          <ac:spMkLst>
            <pc:docMk/>
            <pc:sldMk cId="2915459911" sldId="551"/>
            <ac:spMk id="24" creationId="{D2806C4B-F494-2A41-B8D4-94956A7ADE77}"/>
          </ac:spMkLst>
        </pc:spChg>
        <pc:grpChg chg="add mod">
          <ac:chgData name="Stein, Kimberly {PEP}" userId="6edb3286-5649-4865-a956-ddb36ec273b9" providerId="ADAL" clId="{7CF97C82-FC5C-A649-BDB2-43E8877C5B75}" dt="2020-07-29T00:09:26.286" v="243" actId="14100"/>
          <ac:grpSpMkLst>
            <pc:docMk/>
            <pc:sldMk cId="2915459911" sldId="551"/>
            <ac:grpSpMk id="5" creationId="{1E453AD4-F230-8143-AC04-A32CA5A08391}"/>
          </ac:grpSpMkLst>
        </pc:grpChg>
        <pc:grpChg chg="mod">
          <ac:chgData name="Stein, Kimberly {PEP}" userId="6edb3286-5649-4865-a956-ddb36ec273b9" providerId="ADAL" clId="{7CF97C82-FC5C-A649-BDB2-43E8877C5B75}" dt="2020-07-29T00:09:31.834" v="244" actId="1076"/>
          <ac:grpSpMkLst>
            <pc:docMk/>
            <pc:sldMk cId="2915459911" sldId="551"/>
            <ac:grpSpMk id="17" creationId="{6F8A2446-2721-4A67-B350-05097A9FC6EA}"/>
          </ac:grpSpMkLst>
        </pc:grpChg>
        <pc:picChg chg="add mod modCrop">
          <ac:chgData name="Stein, Kimberly {PEP}" userId="6edb3286-5649-4865-a956-ddb36ec273b9" providerId="ADAL" clId="{7CF97C82-FC5C-A649-BDB2-43E8877C5B75}" dt="2020-07-29T00:09:20.573" v="241" actId="164"/>
          <ac:picMkLst>
            <pc:docMk/>
            <pc:sldMk cId="2915459911" sldId="551"/>
            <ac:picMk id="4" creationId="{8284DE39-914A-3049-B0C7-5838DBA711B6}"/>
          </ac:picMkLst>
        </pc:picChg>
        <pc:picChg chg="del">
          <ac:chgData name="Stein, Kimberly {PEP}" userId="6edb3286-5649-4865-a956-ddb36ec273b9" providerId="ADAL" clId="{7CF97C82-FC5C-A649-BDB2-43E8877C5B75}" dt="2020-07-29T00:07:24.622" v="225" actId="478"/>
          <ac:picMkLst>
            <pc:docMk/>
            <pc:sldMk cId="2915459911" sldId="551"/>
            <ac:picMk id="11" creationId="{F702F47A-C88E-4154-BB1B-CCA90146EDC9}"/>
          </ac:picMkLst>
        </pc:picChg>
        <pc:picChg chg="del">
          <ac:chgData name="Stein, Kimberly {PEP}" userId="6edb3286-5649-4865-a956-ddb36ec273b9" providerId="ADAL" clId="{7CF97C82-FC5C-A649-BDB2-43E8877C5B75}" dt="2020-07-29T00:07:31.399" v="227" actId="478"/>
          <ac:picMkLst>
            <pc:docMk/>
            <pc:sldMk cId="2915459911" sldId="551"/>
            <ac:picMk id="12" creationId="{B4687A23-754D-423E-8B36-AFB9287206D0}"/>
          </ac:picMkLst>
        </pc:picChg>
        <pc:picChg chg="del">
          <ac:chgData name="Stein, Kimberly {PEP}" userId="6edb3286-5649-4865-a956-ddb36ec273b9" providerId="ADAL" clId="{7CF97C82-FC5C-A649-BDB2-43E8877C5B75}" dt="2020-07-29T00:07:24.622" v="225" actId="478"/>
          <ac:picMkLst>
            <pc:docMk/>
            <pc:sldMk cId="2915459911" sldId="551"/>
            <ac:picMk id="13" creationId="{B5FBE4C0-4147-46A7-8305-89C0A500F463}"/>
          </ac:picMkLst>
        </pc:picChg>
        <pc:picChg chg="del">
          <ac:chgData name="Stein, Kimberly {PEP}" userId="6edb3286-5649-4865-a956-ddb36ec273b9" providerId="ADAL" clId="{7CF97C82-FC5C-A649-BDB2-43E8877C5B75}" dt="2020-07-29T00:07:24.622" v="225" actId="478"/>
          <ac:picMkLst>
            <pc:docMk/>
            <pc:sldMk cId="2915459911" sldId="551"/>
            <ac:picMk id="14" creationId="{8EF9C3EE-DCA8-4161-95B0-5F83629240D3}"/>
          </ac:picMkLst>
        </pc:picChg>
        <pc:picChg chg="del">
          <ac:chgData name="Stein, Kimberly {PEP}" userId="6edb3286-5649-4865-a956-ddb36ec273b9" providerId="ADAL" clId="{7CF97C82-FC5C-A649-BDB2-43E8877C5B75}" dt="2020-07-29T00:07:26.152" v="226" actId="478"/>
          <ac:picMkLst>
            <pc:docMk/>
            <pc:sldMk cId="2915459911" sldId="551"/>
            <ac:picMk id="15" creationId="{B4B89AFB-38FA-4F96-8ED4-ADB1133D5F3E}"/>
          </ac:picMkLst>
        </pc:picChg>
        <pc:picChg chg="del">
          <ac:chgData name="Stein, Kimberly {PEP}" userId="6edb3286-5649-4865-a956-ddb36ec273b9" providerId="ADAL" clId="{7CF97C82-FC5C-A649-BDB2-43E8877C5B75}" dt="2020-07-29T00:07:31.399" v="227" actId="478"/>
          <ac:picMkLst>
            <pc:docMk/>
            <pc:sldMk cId="2915459911" sldId="551"/>
            <ac:picMk id="16" creationId="{9A856BD6-F491-479D-9787-18982723DBD1}"/>
          </ac:picMkLst>
        </pc:picChg>
        <pc:picChg chg="del">
          <ac:chgData name="Stein, Kimberly {PEP}" userId="6edb3286-5649-4865-a956-ddb36ec273b9" providerId="ADAL" clId="{7CF97C82-FC5C-A649-BDB2-43E8877C5B75}" dt="2020-07-29T00:07:24.622" v="225" actId="478"/>
          <ac:picMkLst>
            <pc:docMk/>
            <pc:sldMk cId="2915459911" sldId="551"/>
            <ac:picMk id="18" creationId="{4676FAD7-F88F-4D3F-9152-B81B9CCE22C7}"/>
          </ac:picMkLst>
        </pc:picChg>
        <pc:picChg chg="mod">
          <ac:chgData name="Stein, Kimberly {PEP}" userId="6edb3286-5649-4865-a956-ddb36ec273b9" providerId="ADAL" clId="{7CF97C82-FC5C-A649-BDB2-43E8877C5B75}" dt="2020-07-29T00:09:31.834" v="244" actId="1076"/>
          <ac:picMkLst>
            <pc:docMk/>
            <pc:sldMk cId="2915459911" sldId="551"/>
            <ac:picMk id="19" creationId="{5BDBE720-AED9-4C45-9431-5508F38AEB5C}"/>
          </ac:picMkLst>
        </pc:picChg>
        <pc:picChg chg="add mod modCrop">
          <ac:chgData name="Stein, Kimberly {PEP}" userId="6edb3286-5649-4865-a956-ddb36ec273b9" providerId="ADAL" clId="{7CF97C82-FC5C-A649-BDB2-43E8877C5B75}" dt="2020-07-29T00:09:20.573" v="241" actId="164"/>
          <ac:picMkLst>
            <pc:docMk/>
            <pc:sldMk cId="2915459911" sldId="551"/>
            <ac:picMk id="22" creationId="{FB5E7317-07C1-4249-AD8C-554503FA7385}"/>
          </ac:picMkLst>
        </pc:picChg>
        <pc:cxnChg chg="add mod">
          <ac:chgData name="Stein, Kimberly {PEP}" userId="6edb3286-5649-4865-a956-ddb36ec273b9" providerId="ADAL" clId="{7CF97C82-FC5C-A649-BDB2-43E8877C5B75}" dt="2020-07-29T00:43:24.987" v="704" actId="14100"/>
          <ac:cxnSpMkLst>
            <pc:docMk/>
            <pc:sldMk cId="2915459911" sldId="551"/>
            <ac:cxnSpMk id="23" creationId="{0BCE0836-D547-AA40-A1AC-9910520D5CF4}"/>
          </ac:cxnSpMkLst>
        </pc:cxnChg>
      </pc:sldChg>
      <pc:sldChg chg="addSp modSp mod">
        <pc:chgData name="Stein, Kimberly {PEP}" userId="6edb3286-5649-4865-a956-ddb36ec273b9" providerId="ADAL" clId="{7CF97C82-FC5C-A649-BDB2-43E8877C5B75}" dt="2020-07-29T00:43:02.869" v="701" actId="20577"/>
        <pc:sldMkLst>
          <pc:docMk/>
          <pc:sldMk cId="1541815407" sldId="552"/>
        </pc:sldMkLst>
        <pc:spChg chg="mod">
          <ac:chgData name="Stein, Kimberly {PEP}" userId="6edb3286-5649-4865-a956-ddb36ec273b9" providerId="ADAL" clId="{7CF97C82-FC5C-A649-BDB2-43E8877C5B75}" dt="2020-07-29T00:43:02.869" v="701" actId="20577"/>
          <ac:spMkLst>
            <pc:docMk/>
            <pc:sldMk cId="1541815407" sldId="552"/>
            <ac:spMk id="6" creationId="{326F3288-BD4B-4486-B1DB-106470AE55F4}"/>
          </ac:spMkLst>
        </pc:spChg>
        <pc:cxnChg chg="add mod">
          <ac:chgData name="Stein, Kimberly {PEP}" userId="6edb3286-5649-4865-a956-ddb36ec273b9" providerId="ADAL" clId="{7CF97C82-FC5C-A649-BDB2-43E8877C5B75}" dt="2020-07-29T00:42:33.701" v="699" actId="14100"/>
          <ac:cxnSpMkLst>
            <pc:docMk/>
            <pc:sldMk cId="1541815407" sldId="552"/>
            <ac:cxnSpMk id="8" creationId="{813556B6-7D46-4A40-B660-9AC8CBC5D723}"/>
          </ac:cxnSpMkLst>
        </pc:cxnChg>
      </pc:sldChg>
      <pc:sldChg chg="addSp delSp modSp mod">
        <pc:chgData name="Stein, Kimberly {PEP}" userId="6edb3286-5649-4865-a956-ddb36ec273b9" providerId="ADAL" clId="{7CF97C82-FC5C-A649-BDB2-43E8877C5B75}" dt="2020-07-29T01:00:57.702" v="996" actId="20577"/>
        <pc:sldMkLst>
          <pc:docMk/>
          <pc:sldMk cId="3578082837" sldId="553"/>
        </pc:sldMkLst>
        <pc:spChg chg="mod">
          <ac:chgData name="Stein, Kimberly {PEP}" userId="6edb3286-5649-4865-a956-ddb36ec273b9" providerId="ADAL" clId="{7CF97C82-FC5C-A649-BDB2-43E8877C5B75}" dt="2020-07-29T00:12:26.734" v="260" actId="1076"/>
          <ac:spMkLst>
            <pc:docMk/>
            <pc:sldMk cId="3578082837" sldId="553"/>
            <ac:spMk id="3" creationId="{00000000-0000-0000-0000-000000000000}"/>
          </ac:spMkLst>
        </pc:spChg>
        <pc:spChg chg="mod">
          <ac:chgData name="Stein, Kimberly {PEP}" userId="6edb3286-5649-4865-a956-ddb36ec273b9" providerId="ADAL" clId="{7CF97C82-FC5C-A649-BDB2-43E8877C5B75}" dt="2020-07-29T00:13:12.790" v="319" actId="20577"/>
          <ac:spMkLst>
            <pc:docMk/>
            <pc:sldMk cId="3578082837" sldId="553"/>
            <ac:spMk id="4" creationId="{1315CBF0-AB1D-4B56-AB4A-3A3BC82E6FB6}"/>
          </ac:spMkLst>
        </pc:spChg>
        <pc:spChg chg="mod">
          <ac:chgData name="Stein, Kimberly {PEP}" userId="6edb3286-5649-4865-a956-ddb36ec273b9" providerId="ADAL" clId="{7CF97C82-FC5C-A649-BDB2-43E8877C5B75}" dt="2020-07-29T00:59:32.553" v="969" actId="113"/>
          <ac:spMkLst>
            <pc:docMk/>
            <pc:sldMk cId="3578082837" sldId="553"/>
            <ac:spMk id="8" creationId="{313B73E0-0B99-49ED-B2DC-4D426A7FCC81}"/>
          </ac:spMkLst>
        </pc:spChg>
        <pc:spChg chg="mod">
          <ac:chgData name="Stein, Kimberly {PEP}" userId="6edb3286-5649-4865-a956-ddb36ec273b9" providerId="ADAL" clId="{7CF97C82-FC5C-A649-BDB2-43E8877C5B75}" dt="2020-07-29T00:13:20.137" v="320" actId="1076"/>
          <ac:spMkLst>
            <pc:docMk/>
            <pc:sldMk cId="3578082837" sldId="553"/>
            <ac:spMk id="9" creationId="{309B9FA3-8F13-49A7-B1E3-1E15EF0BD388}"/>
          </ac:spMkLst>
        </pc:spChg>
        <pc:spChg chg="add mod">
          <ac:chgData name="Stein, Kimberly {PEP}" userId="6edb3286-5649-4865-a956-ddb36ec273b9" providerId="ADAL" clId="{7CF97C82-FC5C-A649-BDB2-43E8877C5B75}" dt="2020-07-29T01:00:57.702" v="996" actId="20577"/>
          <ac:spMkLst>
            <pc:docMk/>
            <pc:sldMk cId="3578082837" sldId="553"/>
            <ac:spMk id="14" creationId="{F80EF7FC-1434-A745-9B2F-944FE870400B}"/>
          </ac:spMkLst>
        </pc:spChg>
        <pc:grpChg chg="mod">
          <ac:chgData name="Stein, Kimberly {PEP}" userId="6edb3286-5649-4865-a956-ddb36ec273b9" providerId="ADAL" clId="{7CF97C82-FC5C-A649-BDB2-43E8877C5B75}" dt="2020-07-29T00:13:20.137" v="320" actId="1076"/>
          <ac:grpSpMkLst>
            <pc:docMk/>
            <pc:sldMk cId="3578082837" sldId="553"/>
            <ac:grpSpMk id="6" creationId="{CCFFBE8E-AFAC-47F1-AF22-87F113369693}"/>
          </ac:grpSpMkLst>
        </pc:grpChg>
        <pc:picChg chg="del">
          <ac:chgData name="Stein, Kimberly {PEP}" userId="6edb3286-5649-4865-a956-ddb36ec273b9" providerId="ADAL" clId="{7CF97C82-FC5C-A649-BDB2-43E8877C5B75}" dt="2020-07-29T00:12:03.646" v="250" actId="478"/>
          <ac:picMkLst>
            <pc:docMk/>
            <pc:sldMk cId="3578082837" sldId="553"/>
            <ac:picMk id="5" creationId="{69548A49-5F79-42F9-9D53-6EECD5D0A3AE}"/>
          </ac:picMkLst>
        </pc:picChg>
        <pc:picChg chg="mod">
          <ac:chgData name="Stein, Kimberly {PEP}" userId="6edb3286-5649-4865-a956-ddb36ec273b9" providerId="ADAL" clId="{7CF97C82-FC5C-A649-BDB2-43E8877C5B75}" dt="2020-07-29T00:13:20.137" v="320" actId="1076"/>
          <ac:picMkLst>
            <pc:docMk/>
            <pc:sldMk cId="3578082837" sldId="553"/>
            <ac:picMk id="7" creationId="{372AED5D-F0AA-4F12-81CE-964942FE8FC8}"/>
          </ac:picMkLst>
        </pc:picChg>
        <pc:picChg chg="add mod">
          <ac:chgData name="Stein, Kimberly {PEP}" userId="6edb3286-5649-4865-a956-ddb36ec273b9" providerId="ADAL" clId="{7CF97C82-FC5C-A649-BDB2-43E8877C5B75}" dt="2020-07-29T00:12:15.818" v="254" actId="1076"/>
          <ac:picMkLst>
            <pc:docMk/>
            <pc:sldMk cId="3578082837" sldId="553"/>
            <ac:picMk id="10" creationId="{31AF82F7-6356-564E-BB45-5B1FEC7C91A5}"/>
          </ac:picMkLst>
        </pc:picChg>
        <pc:cxnChg chg="add mod">
          <ac:chgData name="Stein, Kimberly {PEP}" userId="6edb3286-5649-4865-a956-ddb36ec273b9" providerId="ADAL" clId="{7CF97C82-FC5C-A649-BDB2-43E8877C5B75}" dt="2020-07-29T00:43:45.670" v="710" actId="14100"/>
          <ac:cxnSpMkLst>
            <pc:docMk/>
            <pc:sldMk cId="3578082837" sldId="553"/>
            <ac:cxnSpMk id="11" creationId="{84388AC9-D27F-5F4C-A21D-68B268097038}"/>
          </ac:cxnSpMkLst>
        </pc:cxnChg>
      </pc:sldChg>
      <pc:sldChg chg="addSp modSp mod">
        <pc:chgData name="Stein, Kimberly {PEP}" userId="6edb3286-5649-4865-a956-ddb36ec273b9" providerId="ADAL" clId="{7CF97C82-FC5C-A649-BDB2-43E8877C5B75}" dt="2020-07-29T00:44:20.058" v="720" actId="14100"/>
        <pc:sldMkLst>
          <pc:docMk/>
          <pc:sldMk cId="3940018555" sldId="554"/>
        </pc:sldMkLst>
        <pc:spChg chg="mod">
          <ac:chgData name="Stein, Kimberly {PEP}" userId="6edb3286-5649-4865-a956-ddb36ec273b9" providerId="ADAL" clId="{7CF97C82-FC5C-A649-BDB2-43E8877C5B75}" dt="2020-07-29T00:16:14.920" v="351" actId="1076"/>
          <ac:spMkLst>
            <pc:docMk/>
            <pc:sldMk cId="3940018555" sldId="554"/>
            <ac:spMk id="2" creationId="{78E158A7-C091-0D4C-BB9A-33DA3C9B2475}"/>
          </ac:spMkLst>
        </pc:spChg>
        <pc:spChg chg="mod">
          <ac:chgData name="Stein, Kimberly {PEP}" userId="6edb3286-5649-4865-a956-ddb36ec273b9" providerId="ADAL" clId="{7CF97C82-FC5C-A649-BDB2-43E8877C5B75}" dt="2020-07-29T00:16:46.020" v="397" actId="20577"/>
          <ac:spMkLst>
            <pc:docMk/>
            <pc:sldMk cId="3940018555" sldId="554"/>
            <ac:spMk id="3" creationId="{0EFF185E-D943-8041-AAAF-A2438C586D71}"/>
          </ac:spMkLst>
        </pc:spChg>
        <pc:cxnChg chg="add mod">
          <ac:chgData name="Stein, Kimberly {PEP}" userId="6edb3286-5649-4865-a956-ddb36ec273b9" providerId="ADAL" clId="{7CF97C82-FC5C-A649-BDB2-43E8877C5B75}" dt="2020-07-29T00:44:20.058" v="720" actId="14100"/>
          <ac:cxnSpMkLst>
            <pc:docMk/>
            <pc:sldMk cId="3940018555" sldId="554"/>
            <ac:cxnSpMk id="4" creationId="{4BA510C7-DF07-E549-9B03-4404490DB34E}"/>
          </ac:cxnSpMkLst>
        </pc:cxnChg>
      </pc:sldChg>
      <pc:sldChg chg="addSp modSp mod">
        <pc:chgData name="Stein, Kimberly {PEP}" userId="6edb3286-5649-4865-a956-ddb36ec273b9" providerId="ADAL" clId="{7CF97C82-FC5C-A649-BDB2-43E8877C5B75}" dt="2020-07-29T00:44:27.629" v="723" actId="14100"/>
        <pc:sldMkLst>
          <pc:docMk/>
          <pc:sldMk cId="3313138447" sldId="555"/>
        </pc:sldMkLst>
        <pc:spChg chg="mod">
          <ac:chgData name="Stein, Kimberly {PEP}" userId="6edb3286-5649-4865-a956-ddb36ec273b9" providerId="ADAL" clId="{7CF97C82-FC5C-A649-BDB2-43E8877C5B75}" dt="2020-07-29T00:18:11.599" v="434" actId="1076"/>
          <ac:spMkLst>
            <pc:docMk/>
            <pc:sldMk cId="3313138447" sldId="555"/>
            <ac:spMk id="2" creationId="{78E158A7-C091-0D4C-BB9A-33DA3C9B2475}"/>
          </ac:spMkLst>
        </pc:spChg>
        <pc:spChg chg="mod">
          <ac:chgData name="Stein, Kimberly {PEP}" userId="6edb3286-5649-4865-a956-ddb36ec273b9" providerId="ADAL" clId="{7CF97C82-FC5C-A649-BDB2-43E8877C5B75}" dt="2020-07-29T00:18:08.913" v="433" actId="1076"/>
          <ac:spMkLst>
            <pc:docMk/>
            <pc:sldMk cId="3313138447" sldId="555"/>
            <ac:spMk id="3" creationId="{0EFF185E-D943-8041-AAAF-A2438C586D71}"/>
          </ac:spMkLst>
        </pc:spChg>
        <pc:cxnChg chg="add mod">
          <ac:chgData name="Stein, Kimberly {PEP}" userId="6edb3286-5649-4865-a956-ddb36ec273b9" providerId="ADAL" clId="{7CF97C82-FC5C-A649-BDB2-43E8877C5B75}" dt="2020-07-29T00:44:27.629" v="723" actId="14100"/>
          <ac:cxnSpMkLst>
            <pc:docMk/>
            <pc:sldMk cId="3313138447" sldId="555"/>
            <ac:cxnSpMk id="4" creationId="{5DB5AED5-E8BD-AD43-BF3A-E0B7A6F2F07A}"/>
          </ac:cxnSpMkLst>
        </pc:cxnChg>
      </pc:sldChg>
      <pc:sldMasterChg chg="modSldLayout">
        <pc:chgData name="Stein, Kimberly {PEP}" userId="6edb3286-5649-4865-a956-ddb36ec273b9" providerId="ADAL" clId="{7CF97C82-FC5C-A649-BDB2-43E8877C5B75}" dt="2020-07-28T23:32:58.471" v="3" actId="478"/>
        <pc:sldMasterMkLst>
          <pc:docMk/>
          <pc:sldMasterMk cId="3469909031" sldId="2147483648"/>
        </pc:sldMasterMkLst>
        <pc:sldLayoutChg chg="delSp mod">
          <pc:chgData name="Stein, Kimberly {PEP}" userId="6edb3286-5649-4865-a956-ddb36ec273b9" providerId="ADAL" clId="{7CF97C82-FC5C-A649-BDB2-43E8877C5B75}" dt="2020-07-28T23:32:46.831" v="0" actId="478"/>
          <pc:sldLayoutMkLst>
            <pc:docMk/>
            <pc:sldMasterMk cId="3469909031" sldId="2147483648"/>
            <pc:sldLayoutMk cId="679322794" sldId="2147483657"/>
          </pc:sldLayoutMkLst>
          <pc:spChg chg="del">
            <ac:chgData name="Stein, Kimberly {PEP}" userId="6edb3286-5649-4865-a956-ddb36ec273b9" providerId="ADAL" clId="{7CF97C82-FC5C-A649-BDB2-43E8877C5B75}" dt="2020-07-28T23:32:46.831" v="0" actId="478"/>
            <ac:spMkLst>
              <pc:docMk/>
              <pc:sldMasterMk cId="3469909031" sldId="2147483648"/>
              <pc:sldLayoutMk cId="679322794" sldId="2147483657"/>
              <ac:spMk id="5" creationId="{A2583BB5-B604-0748-99DF-3475478E19A7}"/>
            </ac:spMkLst>
          </pc:spChg>
        </pc:sldLayoutChg>
        <pc:sldLayoutChg chg="delSp mod">
          <pc:chgData name="Stein, Kimberly {PEP}" userId="6edb3286-5649-4865-a956-ddb36ec273b9" providerId="ADAL" clId="{7CF97C82-FC5C-A649-BDB2-43E8877C5B75}" dt="2020-07-28T23:32:49.587" v="1" actId="478"/>
          <pc:sldLayoutMkLst>
            <pc:docMk/>
            <pc:sldMasterMk cId="3469909031" sldId="2147483648"/>
            <pc:sldLayoutMk cId="4001664468" sldId="2147483659"/>
          </pc:sldLayoutMkLst>
          <pc:spChg chg="del">
            <ac:chgData name="Stein, Kimberly {PEP}" userId="6edb3286-5649-4865-a956-ddb36ec273b9" providerId="ADAL" clId="{7CF97C82-FC5C-A649-BDB2-43E8877C5B75}" dt="2020-07-28T23:32:49.587" v="1" actId="478"/>
            <ac:spMkLst>
              <pc:docMk/>
              <pc:sldMasterMk cId="3469909031" sldId="2147483648"/>
              <pc:sldLayoutMk cId="4001664468" sldId="2147483659"/>
              <ac:spMk id="5" creationId="{A2583BB5-B604-0748-99DF-3475478E19A7}"/>
            </ac:spMkLst>
          </pc:spChg>
        </pc:sldLayoutChg>
        <pc:sldLayoutChg chg="delSp mod">
          <pc:chgData name="Stein, Kimberly {PEP}" userId="6edb3286-5649-4865-a956-ddb36ec273b9" providerId="ADAL" clId="{7CF97C82-FC5C-A649-BDB2-43E8877C5B75}" dt="2020-07-28T23:32:54.491" v="2" actId="478"/>
          <pc:sldLayoutMkLst>
            <pc:docMk/>
            <pc:sldMasterMk cId="3469909031" sldId="2147483648"/>
            <pc:sldLayoutMk cId="2404593718" sldId="2147483662"/>
          </pc:sldLayoutMkLst>
          <pc:spChg chg="del">
            <ac:chgData name="Stein, Kimberly {PEP}" userId="6edb3286-5649-4865-a956-ddb36ec273b9" providerId="ADAL" clId="{7CF97C82-FC5C-A649-BDB2-43E8877C5B75}" dt="2020-07-28T23:32:54.491" v="2" actId="478"/>
            <ac:spMkLst>
              <pc:docMk/>
              <pc:sldMasterMk cId="3469909031" sldId="2147483648"/>
              <pc:sldLayoutMk cId="2404593718" sldId="2147483662"/>
              <ac:spMk id="5" creationId="{A2583BB5-B604-0748-99DF-3475478E19A7}"/>
            </ac:spMkLst>
          </pc:spChg>
        </pc:sldLayoutChg>
        <pc:sldLayoutChg chg="delSp mod">
          <pc:chgData name="Stein, Kimberly {PEP}" userId="6edb3286-5649-4865-a956-ddb36ec273b9" providerId="ADAL" clId="{7CF97C82-FC5C-A649-BDB2-43E8877C5B75}" dt="2020-07-28T23:32:58.471" v="3" actId="478"/>
          <pc:sldLayoutMkLst>
            <pc:docMk/>
            <pc:sldMasterMk cId="3469909031" sldId="2147483648"/>
            <pc:sldLayoutMk cId="1903493090" sldId="2147483664"/>
          </pc:sldLayoutMkLst>
          <pc:spChg chg="del">
            <ac:chgData name="Stein, Kimberly {PEP}" userId="6edb3286-5649-4865-a956-ddb36ec273b9" providerId="ADAL" clId="{7CF97C82-FC5C-A649-BDB2-43E8877C5B75}" dt="2020-07-28T23:32:58.471" v="3" actId="478"/>
            <ac:spMkLst>
              <pc:docMk/>
              <pc:sldMasterMk cId="3469909031" sldId="2147483648"/>
              <pc:sldLayoutMk cId="1903493090" sldId="2147483664"/>
              <ac:spMk id="5" creationId="{A2583BB5-B604-0748-99DF-3475478E19A7}"/>
            </ac:spMkLst>
          </pc:spChg>
        </pc:sldLayoutChg>
      </pc:sldMasterChg>
    </pc:docChg>
  </pc:docChgLst>
  <pc:docChgLst>
    <pc:chgData name="Stein, Kimberly {PEP}" userId="S::kimberly.stein@pepsico.com::6edb3286-5649-4865-a956-ddb36ec273b9" providerId="AD" clId="Web-{770084FB-2167-43AA-92DE-2BC6CD6E33D9}"/>
    <pc:docChg chg="modSld">
      <pc:chgData name="Stein, Kimberly {PEP}" userId="S::kimberly.stein@pepsico.com::6edb3286-5649-4865-a956-ddb36ec273b9" providerId="AD" clId="Web-{770084FB-2167-43AA-92DE-2BC6CD6E33D9}" dt="2020-07-29T15:01:52.709" v="5" actId="20577"/>
      <pc:docMkLst>
        <pc:docMk/>
      </pc:docMkLst>
      <pc:sldChg chg="modSp">
        <pc:chgData name="Stein, Kimberly {PEP}" userId="S::kimberly.stein@pepsico.com::6edb3286-5649-4865-a956-ddb36ec273b9" providerId="AD" clId="Web-{770084FB-2167-43AA-92DE-2BC6CD6E33D9}" dt="2020-07-29T15:01:52.709" v="4" actId="20577"/>
        <pc:sldMkLst>
          <pc:docMk/>
          <pc:sldMk cId="1117291418" sldId="489"/>
        </pc:sldMkLst>
        <pc:spChg chg="mod">
          <ac:chgData name="Stein, Kimberly {PEP}" userId="S::kimberly.stein@pepsico.com::6edb3286-5649-4865-a956-ddb36ec273b9" providerId="AD" clId="Web-{770084FB-2167-43AA-92DE-2BC6CD6E33D9}" dt="2020-07-29T15:01:52.709" v="4" actId="20577"/>
          <ac:spMkLst>
            <pc:docMk/>
            <pc:sldMk cId="1117291418" sldId="489"/>
            <ac:spMk id="2" creationId="{22E42259-07E3-B847-99BF-0E42333954CE}"/>
          </ac:spMkLst>
        </pc:spChg>
      </pc:sldChg>
    </pc:docChg>
  </pc:docChgLst>
  <pc:docChgLst>
    <pc:chgData name="Stein, Kimberly {PEP}" userId="6edb3286-5649-4865-a956-ddb36ec273b9" providerId="ADAL" clId="{F541ED08-DA05-1F42-85C4-D053327D038B}"/>
    <pc:docChg chg="custSel modSld">
      <pc:chgData name="Stein, Kimberly {PEP}" userId="6edb3286-5649-4865-a956-ddb36ec273b9" providerId="ADAL" clId="{F541ED08-DA05-1F42-85C4-D053327D038B}" dt="2020-07-29T12:53:58.895" v="680" actId="20577"/>
      <pc:docMkLst>
        <pc:docMk/>
      </pc:docMkLst>
      <pc:sldChg chg="addSp delSp modSp mod delAnim">
        <pc:chgData name="Stein, Kimberly {PEP}" userId="6edb3286-5649-4865-a956-ddb36ec273b9" providerId="ADAL" clId="{F541ED08-DA05-1F42-85C4-D053327D038B}" dt="2020-07-29T12:53:58.895" v="680" actId="20577"/>
        <pc:sldMkLst>
          <pc:docMk/>
          <pc:sldMk cId="730928141" sldId="319"/>
        </pc:sldMkLst>
        <pc:spChg chg="add mod">
          <ac:chgData name="Stein, Kimberly {PEP}" userId="6edb3286-5649-4865-a956-ddb36ec273b9" providerId="ADAL" clId="{F541ED08-DA05-1F42-85C4-D053327D038B}" dt="2020-07-29T12:51:55.490" v="660" actId="554"/>
          <ac:spMkLst>
            <pc:docMk/>
            <pc:sldMk cId="730928141" sldId="319"/>
            <ac:spMk id="2" creationId="{E2C2F06B-68B9-C247-A92A-897F155CFD8D}"/>
          </ac:spMkLst>
        </pc:spChg>
        <pc:spChg chg="mod">
          <ac:chgData name="Stein, Kimberly {PEP}" userId="6edb3286-5649-4865-a956-ddb36ec273b9" providerId="ADAL" clId="{F541ED08-DA05-1F42-85C4-D053327D038B}" dt="2020-07-29T12:53:58.895" v="680" actId="20577"/>
          <ac:spMkLst>
            <pc:docMk/>
            <pc:sldMk cId="730928141" sldId="319"/>
            <ac:spMk id="4" creationId="{65234E77-0316-524C-8B84-91911BA4327F}"/>
          </ac:spMkLst>
        </pc:spChg>
        <pc:spChg chg="del">
          <ac:chgData name="Stein, Kimberly {PEP}" userId="6edb3286-5649-4865-a956-ddb36ec273b9" providerId="ADAL" clId="{F541ED08-DA05-1F42-85C4-D053327D038B}" dt="2020-07-29T12:47:51.781" v="312" actId="478"/>
          <ac:spMkLst>
            <pc:docMk/>
            <pc:sldMk cId="730928141" sldId="319"/>
            <ac:spMk id="6" creationId="{F7965FFE-F33A-4AA5-AD7B-04995DC72E72}"/>
          </ac:spMkLst>
        </pc:spChg>
        <pc:spChg chg="add mod">
          <ac:chgData name="Stein, Kimberly {PEP}" userId="6edb3286-5649-4865-a956-ddb36ec273b9" providerId="ADAL" clId="{F541ED08-DA05-1F42-85C4-D053327D038B}" dt="2020-07-29T12:50:57.280" v="583" actId="1076"/>
          <ac:spMkLst>
            <pc:docMk/>
            <pc:sldMk cId="730928141" sldId="319"/>
            <ac:spMk id="7" creationId="{10CCC521-8129-9544-B7B6-E956C7EDEE31}"/>
          </ac:spMkLst>
        </pc:spChg>
        <pc:spChg chg="del mod">
          <ac:chgData name="Stein, Kimberly {PEP}" userId="6edb3286-5649-4865-a956-ddb36ec273b9" providerId="ADAL" clId="{F541ED08-DA05-1F42-85C4-D053327D038B}" dt="2020-07-29T12:47:49.855" v="311" actId="478"/>
          <ac:spMkLst>
            <pc:docMk/>
            <pc:sldMk cId="730928141" sldId="319"/>
            <ac:spMk id="10" creationId="{BBA41716-976A-4B0E-9524-3875D40B8B93}"/>
          </ac:spMkLst>
        </pc:spChg>
        <pc:spChg chg="del mod">
          <ac:chgData name="Stein, Kimberly {PEP}" userId="6edb3286-5649-4865-a956-ddb36ec273b9" providerId="ADAL" clId="{F541ED08-DA05-1F42-85C4-D053327D038B}" dt="2020-07-29T12:47:48.127" v="310" actId="478"/>
          <ac:spMkLst>
            <pc:docMk/>
            <pc:sldMk cId="730928141" sldId="319"/>
            <ac:spMk id="11" creationId="{925EE1CB-8315-4FBA-AEE0-450235FAAFDE}"/>
          </ac:spMkLst>
        </pc:spChg>
        <pc:spChg chg="add mod">
          <ac:chgData name="Stein, Kimberly {PEP}" userId="6edb3286-5649-4865-a956-ddb36ec273b9" providerId="ADAL" clId="{F541ED08-DA05-1F42-85C4-D053327D038B}" dt="2020-07-29T12:51:55.490" v="660" actId="554"/>
          <ac:spMkLst>
            <pc:docMk/>
            <pc:sldMk cId="730928141" sldId="319"/>
            <ac:spMk id="12" creationId="{7C57BDDF-BC2E-C649-827B-ACD522EE2E52}"/>
          </ac:spMkLst>
        </pc:spChg>
        <pc:spChg chg="add mod">
          <ac:chgData name="Stein, Kimberly {PEP}" userId="6edb3286-5649-4865-a956-ddb36ec273b9" providerId="ADAL" clId="{F541ED08-DA05-1F42-85C4-D053327D038B}" dt="2020-07-29T12:51:37.597" v="657" actId="20577"/>
          <ac:spMkLst>
            <pc:docMk/>
            <pc:sldMk cId="730928141" sldId="319"/>
            <ac:spMk id="14" creationId="{3FA0D725-BA5D-4344-80BA-4384B2F9B91A}"/>
          </ac:spMkLst>
        </pc:spChg>
        <pc:spChg chg="add mod">
          <ac:chgData name="Stein, Kimberly {PEP}" userId="6edb3286-5649-4865-a956-ddb36ec273b9" providerId="ADAL" clId="{F541ED08-DA05-1F42-85C4-D053327D038B}" dt="2020-07-29T12:53:11.292" v="672" actId="1582"/>
          <ac:spMkLst>
            <pc:docMk/>
            <pc:sldMk cId="730928141" sldId="319"/>
            <ac:spMk id="18" creationId="{DA89F02F-432D-2445-95D5-8386DA60DE21}"/>
          </ac:spMkLst>
        </pc:spChg>
        <pc:picChg chg="del mod">
          <ac:chgData name="Stein, Kimberly {PEP}" userId="6edb3286-5649-4865-a956-ddb36ec273b9" providerId="ADAL" clId="{F541ED08-DA05-1F42-85C4-D053327D038B}" dt="2020-07-29T12:52:48.192" v="668" actId="478"/>
          <ac:picMkLst>
            <pc:docMk/>
            <pc:sldMk cId="730928141" sldId="319"/>
            <ac:picMk id="13" creationId="{BFB9D57C-A835-4FED-BAAB-BFD4E8EAC7F6}"/>
          </ac:picMkLst>
        </pc:picChg>
        <pc:cxnChg chg="add mod">
          <ac:chgData name="Stein, Kimberly {PEP}" userId="6edb3286-5649-4865-a956-ddb36ec273b9" providerId="ADAL" clId="{F541ED08-DA05-1F42-85C4-D053327D038B}" dt="2020-07-29T12:52:27.333" v="664" actId="1582"/>
          <ac:cxnSpMkLst>
            <pc:docMk/>
            <pc:sldMk cId="730928141" sldId="319"/>
            <ac:cxnSpMk id="15" creationId="{EA5B53C9-64FB-104C-996C-1392E636D625}"/>
          </ac:cxnSpMkLst>
        </pc:cxnChg>
        <pc:cxnChg chg="add mod">
          <ac:chgData name="Stein, Kimberly {PEP}" userId="6edb3286-5649-4865-a956-ddb36ec273b9" providerId="ADAL" clId="{F541ED08-DA05-1F42-85C4-D053327D038B}" dt="2020-07-29T12:52:43.232" v="667" actId="1582"/>
          <ac:cxnSpMkLst>
            <pc:docMk/>
            <pc:sldMk cId="730928141" sldId="319"/>
            <ac:cxnSpMk id="17" creationId="{5BACE8E5-A18D-FE47-9BF1-B417CFDD0C3F}"/>
          </ac:cxnSpMkLst>
        </pc:cxnChg>
      </pc:sldChg>
      <pc:sldChg chg="addSp delSp modSp mod delAnim">
        <pc:chgData name="Stein, Kimberly {PEP}" userId="6edb3286-5649-4865-a956-ddb36ec273b9" providerId="ADAL" clId="{F541ED08-DA05-1F42-85C4-D053327D038B}" dt="2020-07-29T12:46:05.432" v="306" actId="20577"/>
        <pc:sldMkLst>
          <pc:docMk/>
          <pc:sldMk cId="1541815407" sldId="552"/>
        </pc:sldMkLst>
        <pc:spChg chg="del mod">
          <ac:chgData name="Stein, Kimberly {PEP}" userId="6edb3286-5649-4865-a956-ddb36ec273b9" providerId="ADAL" clId="{F541ED08-DA05-1F42-85C4-D053327D038B}" dt="2020-07-29T12:42:43.925" v="16" actId="478"/>
          <ac:spMkLst>
            <pc:docMk/>
            <pc:sldMk cId="1541815407" sldId="552"/>
            <ac:spMk id="4" creationId="{46DA5E0D-A64F-44D9-AF37-426EA5FB691B}"/>
          </ac:spMkLst>
        </pc:spChg>
        <pc:spChg chg="mod">
          <ac:chgData name="Stein, Kimberly {PEP}" userId="6edb3286-5649-4865-a956-ddb36ec273b9" providerId="ADAL" clId="{F541ED08-DA05-1F42-85C4-D053327D038B}" dt="2020-07-29T12:46:05.432" v="306" actId="20577"/>
          <ac:spMkLst>
            <pc:docMk/>
            <pc:sldMk cId="1541815407" sldId="552"/>
            <ac:spMk id="6" creationId="{326F3288-BD4B-4486-B1DB-106470AE55F4}"/>
          </ac:spMkLst>
        </pc:spChg>
        <pc:spChg chg="mod">
          <ac:chgData name="Stein, Kimberly {PEP}" userId="6edb3286-5649-4865-a956-ddb36ec273b9" providerId="ADAL" clId="{F541ED08-DA05-1F42-85C4-D053327D038B}" dt="2020-07-29T12:42:11.051" v="6" actId="1076"/>
          <ac:spMkLst>
            <pc:docMk/>
            <pc:sldMk cId="1541815407" sldId="552"/>
            <ac:spMk id="7" creationId="{B6720008-0D32-4A2D-9289-90D2847A1B4C}"/>
          </ac:spMkLst>
        </pc:spChg>
        <pc:spChg chg="add mod">
          <ac:chgData name="Stein, Kimberly {PEP}" userId="6edb3286-5649-4865-a956-ddb36ec273b9" providerId="ADAL" clId="{F541ED08-DA05-1F42-85C4-D053327D038B}" dt="2020-07-29T12:43:07.030" v="20" actId="1582"/>
          <ac:spMkLst>
            <pc:docMk/>
            <pc:sldMk cId="1541815407" sldId="552"/>
            <ac:spMk id="9" creationId="{D20B0ADF-861F-B641-8445-370D05A7B141}"/>
          </ac:spMkLst>
        </pc:spChg>
        <pc:spChg chg="mod">
          <ac:chgData name="Stein, Kimberly {PEP}" userId="6edb3286-5649-4865-a956-ddb36ec273b9" providerId="ADAL" clId="{F541ED08-DA05-1F42-85C4-D053327D038B}" dt="2020-07-29T12:45:57.021" v="302" actId="1076"/>
          <ac:spMkLst>
            <pc:docMk/>
            <pc:sldMk cId="1541815407" sldId="552"/>
            <ac:spMk id="12" creationId="{6B8D2F82-A4FA-1B46-909B-DF8A6CDBEB40}"/>
          </ac:spMkLst>
        </pc:spChg>
        <pc:spChg chg="mod">
          <ac:chgData name="Stein, Kimberly {PEP}" userId="6edb3286-5649-4865-a956-ddb36ec273b9" providerId="ADAL" clId="{F541ED08-DA05-1F42-85C4-D053327D038B}" dt="2020-07-29T12:45:57.021" v="302" actId="1076"/>
          <ac:spMkLst>
            <pc:docMk/>
            <pc:sldMk cId="1541815407" sldId="552"/>
            <ac:spMk id="13" creationId="{FE612F28-4945-2342-B51B-EA421AD15ED1}"/>
          </ac:spMkLst>
        </pc:spChg>
        <pc:spChg chg="add mod">
          <ac:chgData name="Stein, Kimberly {PEP}" userId="6edb3286-5649-4865-a956-ddb36ec273b9" providerId="ADAL" clId="{F541ED08-DA05-1F42-85C4-D053327D038B}" dt="2020-07-29T12:43:21.231" v="21"/>
          <ac:spMkLst>
            <pc:docMk/>
            <pc:sldMk cId="1541815407" sldId="552"/>
            <ac:spMk id="14" creationId="{B7B78DFA-9431-6748-B380-F033EF275250}"/>
          </ac:spMkLst>
        </pc:spChg>
        <pc:grpChg chg="add mod">
          <ac:chgData name="Stein, Kimberly {PEP}" userId="6edb3286-5649-4865-a956-ddb36ec273b9" providerId="ADAL" clId="{F541ED08-DA05-1F42-85C4-D053327D038B}" dt="2020-07-29T12:45:57.021" v="302" actId="1076"/>
          <ac:grpSpMkLst>
            <pc:docMk/>
            <pc:sldMk cId="1541815407" sldId="552"/>
            <ac:grpSpMk id="10" creationId="{228C7BE9-3FCC-A148-B465-C533C8314519}"/>
          </ac:grpSpMkLst>
        </pc:grpChg>
        <pc:picChg chg="del">
          <ac:chgData name="Stein, Kimberly {PEP}" userId="6edb3286-5649-4865-a956-ddb36ec273b9" providerId="ADAL" clId="{F541ED08-DA05-1F42-85C4-D053327D038B}" dt="2020-07-29T12:41:47.109" v="0" actId="478"/>
          <ac:picMkLst>
            <pc:docMk/>
            <pc:sldMk cId="1541815407" sldId="552"/>
            <ac:picMk id="2" creationId="{6032F0B1-8DAF-4F99-B744-81B5A08E531F}"/>
          </ac:picMkLst>
        </pc:picChg>
        <pc:picChg chg="add mod">
          <ac:chgData name="Stein, Kimberly {PEP}" userId="6edb3286-5649-4865-a956-ddb36ec273b9" providerId="ADAL" clId="{F541ED08-DA05-1F42-85C4-D053327D038B}" dt="2020-07-29T12:42:25.064" v="10" actId="14100"/>
          <ac:picMkLst>
            <pc:docMk/>
            <pc:sldMk cId="1541815407" sldId="552"/>
            <ac:picMk id="5" creationId="{FFFEEF88-0323-E346-AC5E-A0774D682536}"/>
          </ac:picMkLst>
        </pc:picChg>
        <pc:picChg chg="mod">
          <ac:chgData name="Stein, Kimberly {PEP}" userId="6edb3286-5649-4865-a956-ddb36ec273b9" providerId="ADAL" clId="{F541ED08-DA05-1F42-85C4-D053327D038B}" dt="2020-07-29T12:45:57.021" v="302" actId="1076"/>
          <ac:picMkLst>
            <pc:docMk/>
            <pc:sldMk cId="1541815407" sldId="552"/>
            <ac:picMk id="11" creationId="{1C633239-733C-324B-9F86-F92AAB7A181F}"/>
          </ac:picMkLst>
        </pc:picChg>
        <pc:cxnChg chg="mod">
          <ac:chgData name="Stein, Kimberly {PEP}" userId="6edb3286-5649-4865-a956-ddb36ec273b9" providerId="ADAL" clId="{F541ED08-DA05-1F42-85C4-D053327D038B}" dt="2020-07-29T12:42:11.051" v="6" actId="1076"/>
          <ac:cxnSpMkLst>
            <pc:docMk/>
            <pc:sldMk cId="1541815407" sldId="552"/>
            <ac:cxnSpMk id="8" creationId="{813556B6-7D46-4A40-B660-9AC8CBC5D723}"/>
          </ac:cxnSpMkLst>
        </pc:cxnChg>
      </pc:sldChg>
    </pc:docChg>
  </pc:docChgLst>
  <pc:docChgLst>
    <pc:chgData name="Stein, Kimberly {PEP}" userId="S::kimberly.stein@pepsico.com::6edb3286-5649-4865-a956-ddb36ec273b9" providerId="AD" clId="Web-{71CB4134-C058-4D71-A13C-8F43AC6ACA82}"/>
    <pc:docChg chg="modSld">
      <pc:chgData name="Stein, Kimberly {PEP}" userId="S::kimberly.stein@pepsico.com::6edb3286-5649-4865-a956-ddb36ec273b9" providerId="AD" clId="Web-{71CB4134-C058-4D71-A13C-8F43AC6ACA82}" dt="2020-07-30T11:04:18.912" v="0" actId="1076"/>
      <pc:docMkLst>
        <pc:docMk/>
      </pc:docMkLst>
      <pc:sldChg chg="modSp">
        <pc:chgData name="Stein, Kimberly {PEP}" userId="S::kimberly.stein@pepsico.com::6edb3286-5649-4865-a956-ddb36ec273b9" providerId="AD" clId="Web-{71CB4134-C058-4D71-A13C-8F43AC6ACA82}" dt="2020-07-30T11:04:18.912" v="0" actId="1076"/>
        <pc:sldMkLst>
          <pc:docMk/>
          <pc:sldMk cId="1734417268" sldId="496"/>
        </pc:sldMkLst>
        <pc:spChg chg="mod">
          <ac:chgData name="Stein, Kimberly {PEP}" userId="S::kimberly.stein@pepsico.com::6edb3286-5649-4865-a956-ddb36ec273b9" providerId="AD" clId="Web-{71CB4134-C058-4D71-A13C-8F43AC6ACA82}" dt="2020-07-30T11:04:18.912" v="0" actId="1076"/>
          <ac:spMkLst>
            <pc:docMk/>
            <pc:sldMk cId="1734417268" sldId="496"/>
            <ac:spMk id="22" creationId="{8C3B45D4-0035-4A4F-A128-2BA2F6FE46F6}"/>
          </ac:spMkLst>
        </pc:spChg>
      </pc:sldChg>
    </pc:docChg>
  </pc:docChgLst>
  <pc:docChgLst>
    <pc:chgData name="STINMAN, SARAH {PEP}" userId="7ba4b78f-fa27-4e6d-aa4f-40599a67c64c" providerId="ADAL" clId="{99D2883C-04F7-4145-B5D9-9A36F3AC7955}"/>
    <pc:docChg chg="undo custSel modSld">
      <pc:chgData name="STINMAN, SARAH {PEP}" userId="7ba4b78f-fa27-4e6d-aa4f-40599a67c64c" providerId="ADAL" clId="{99D2883C-04F7-4145-B5D9-9A36F3AC7955}" dt="2020-07-29T17:19:32.959" v="2788" actId="478"/>
      <pc:docMkLst>
        <pc:docMk/>
      </pc:docMkLst>
      <pc:sldChg chg="modSp">
        <pc:chgData name="STINMAN, SARAH {PEP}" userId="7ba4b78f-fa27-4e6d-aa4f-40599a67c64c" providerId="ADAL" clId="{99D2883C-04F7-4145-B5D9-9A36F3AC7955}" dt="2020-07-29T15:57:43.949" v="669" actId="20577"/>
        <pc:sldMkLst>
          <pc:docMk/>
          <pc:sldMk cId="3491704526" sldId="297"/>
        </pc:sldMkLst>
        <pc:spChg chg="mod">
          <ac:chgData name="STINMAN, SARAH {PEP}" userId="7ba4b78f-fa27-4e6d-aa4f-40599a67c64c" providerId="ADAL" clId="{99D2883C-04F7-4145-B5D9-9A36F3AC7955}" dt="2020-07-29T15:57:43.949" v="669" actId="20577"/>
          <ac:spMkLst>
            <pc:docMk/>
            <pc:sldMk cId="3491704526" sldId="297"/>
            <ac:spMk id="6" creationId="{7AA87BB5-F7E7-482D-BEBF-338EA733120A}"/>
          </ac:spMkLst>
        </pc:spChg>
      </pc:sldChg>
      <pc:sldChg chg="modSp">
        <pc:chgData name="STINMAN, SARAH {PEP}" userId="7ba4b78f-fa27-4e6d-aa4f-40599a67c64c" providerId="ADAL" clId="{99D2883C-04F7-4145-B5D9-9A36F3AC7955}" dt="2020-07-29T15:49:24.283" v="489" actId="1076"/>
        <pc:sldMkLst>
          <pc:docMk/>
          <pc:sldMk cId="730928141" sldId="319"/>
        </pc:sldMkLst>
        <pc:spChg chg="mod">
          <ac:chgData name="STINMAN, SARAH {PEP}" userId="7ba4b78f-fa27-4e6d-aa4f-40599a67c64c" providerId="ADAL" clId="{99D2883C-04F7-4145-B5D9-9A36F3AC7955}" dt="2020-07-29T15:49:24.283" v="489" actId="1076"/>
          <ac:spMkLst>
            <pc:docMk/>
            <pc:sldMk cId="730928141" sldId="319"/>
            <ac:spMk id="5" creationId="{F5EA091D-79D7-4D65-B013-808EB6927127}"/>
          </ac:spMkLst>
        </pc:spChg>
      </pc:sldChg>
      <pc:sldChg chg="delSp modSp">
        <pc:chgData name="STINMAN, SARAH {PEP}" userId="7ba4b78f-fa27-4e6d-aa4f-40599a67c64c" providerId="ADAL" clId="{99D2883C-04F7-4145-B5D9-9A36F3AC7955}" dt="2020-07-29T15:57:02.428" v="665" actId="1036"/>
        <pc:sldMkLst>
          <pc:docMk/>
          <pc:sldMk cId="3411036750" sldId="326"/>
        </pc:sldMkLst>
        <pc:spChg chg="mod">
          <ac:chgData name="STINMAN, SARAH {PEP}" userId="7ba4b78f-fa27-4e6d-aa4f-40599a67c64c" providerId="ADAL" clId="{99D2883C-04F7-4145-B5D9-9A36F3AC7955}" dt="2020-07-29T15:57:02.428" v="665" actId="1036"/>
          <ac:spMkLst>
            <pc:docMk/>
            <pc:sldMk cId="3411036750" sldId="326"/>
            <ac:spMk id="4" creationId="{C020DB67-6090-4638-8A28-51F0628BA0E5}"/>
          </ac:spMkLst>
        </pc:spChg>
        <pc:spChg chg="del mod">
          <ac:chgData name="STINMAN, SARAH {PEP}" userId="7ba4b78f-fa27-4e6d-aa4f-40599a67c64c" providerId="ADAL" clId="{99D2883C-04F7-4145-B5D9-9A36F3AC7955}" dt="2020-07-29T15:56:26.444" v="638" actId="478"/>
          <ac:spMkLst>
            <pc:docMk/>
            <pc:sldMk cId="3411036750" sldId="326"/>
            <ac:spMk id="7" creationId="{047127A3-9DB6-4A55-A47E-64D2B6F2B1D9}"/>
          </ac:spMkLst>
        </pc:spChg>
      </pc:sldChg>
      <pc:sldChg chg="modSp">
        <pc:chgData name="STINMAN, SARAH {PEP}" userId="7ba4b78f-fa27-4e6d-aa4f-40599a67c64c" providerId="ADAL" clId="{99D2883C-04F7-4145-B5D9-9A36F3AC7955}" dt="2020-07-29T17:08:26.224" v="2472" actId="1035"/>
        <pc:sldMkLst>
          <pc:docMk/>
          <pc:sldMk cId="538459127" sldId="331"/>
        </pc:sldMkLst>
        <pc:spChg chg="mod">
          <ac:chgData name="STINMAN, SARAH {PEP}" userId="7ba4b78f-fa27-4e6d-aa4f-40599a67c64c" providerId="ADAL" clId="{99D2883C-04F7-4145-B5D9-9A36F3AC7955}" dt="2020-07-29T17:08:26.224" v="2472" actId="1035"/>
          <ac:spMkLst>
            <pc:docMk/>
            <pc:sldMk cId="538459127" sldId="331"/>
            <ac:spMk id="246" creationId="{7FE8C402-0D99-4A8D-81A7-5DA681741DF8}"/>
          </ac:spMkLst>
        </pc:spChg>
      </pc:sldChg>
      <pc:sldChg chg="modSp">
        <pc:chgData name="STINMAN, SARAH {PEP}" userId="7ba4b78f-fa27-4e6d-aa4f-40599a67c64c" providerId="ADAL" clId="{99D2883C-04F7-4145-B5D9-9A36F3AC7955}" dt="2020-07-29T17:17:01.216" v="2699" actId="20577"/>
        <pc:sldMkLst>
          <pc:docMk/>
          <pc:sldMk cId="3454488075" sldId="343"/>
        </pc:sldMkLst>
        <pc:spChg chg="mod">
          <ac:chgData name="STINMAN, SARAH {PEP}" userId="7ba4b78f-fa27-4e6d-aa4f-40599a67c64c" providerId="ADAL" clId="{99D2883C-04F7-4145-B5D9-9A36F3AC7955}" dt="2020-07-29T17:17:01.216" v="2699" actId="20577"/>
          <ac:spMkLst>
            <pc:docMk/>
            <pc:sldMk cId="3454488075" sldId="343"/>
            <ac:spMk id="17" creationId="{00000000-0000-0000-0000-000000000000}"/>
          </ac:spMkLst>
        </pc:spChg>
      </pc:sldChg>
      <pc:sldChg chg="delSp modSp">
        <pc:chgData name="STINMAN, SARAH {PEP}" userId="7ba4b78f-fa27-4e6d-aa4f-40599a67c64c" providerId="ADAL" clId="{99D2883C-04F7-4145-B5D9-9A36F3AC7955}" dt="2020-07-29T16:18:16.893" v="1151" actId="404"/>
        <pc:sldMkLst>
          <pc:docMk/>
          <pc:sldMk cId="4290369138" sldId="397"/>
        </pc:sldMkLst>
        <pc:spChg chg="del mod">
          <ac:chgData name="STINMAN, SARAH {PEP}" userId="7ba4b78f-fa27-4e6d-aa4f-40599a67c64c" providerId="ADAL" clId="{99D2883C-04F7-4145-B5D9-9A36F3AC7955}" dt="2020-07-29T16:13:41.452" v="971" actId="478"/>
          <ac:spMkLst>
            <pc:docMk/>
            <pc:sldMk cId="4290369138" sldId="397"/>
            <ac:spMk id="2" creationId="{CBAC35F6-AA6E-4FE9-B0D3-DF59C9BDDA0A}"/>
          </ac:spMkLst>
        </pc:spChg>
        <pc:spChg chg="mod">
          <ac:chgData name="STINMAN, SARAH {PEP}" userId="7ba4b78f-fa27-4e6d-aa4f-40599a67c64c" providerId="ADAL" clId="{99D2883C-04F7-4145-B5D9-9A36F3AC7955}" dt="2020-07-29T16:18:16.893" v="1151" actId="404"/>
          <ac:spMkLst>
            <pc:docMk/>
            <pc:sldMk cId="4290369138" sldId="397"/>
            <ac:spMk id="10" creationId="{B0C3380A-59D8-473C-B1ED-1D7E8672264D}"/>
          </ac:spMkLst>
        </pc:spChg>
      </pc:sldChg>
      <pc:sldChg chg="modSp">
        <pc:chgData name="STINMAN, SARAH {PEP}" userId="7ba4b78f-fa27-4e6d-aa4f-40599a67c64c" providerId="ADAL" clId="{99D2883C-04F7-4145-B5D9-9A36F3AC7955}" dt="2020-07-29T16:04:04.333" v="695" actId="20577"/>
        <pc:sldMkLst>
          <pc:docMk/>
          <pc:sldMk cId="1798235858" sldId="403"/>
        </pc:sldMkLst>
        <pc:spChg chg="mod">
          <ac:chgData name="STINMAN, SARAH {PEP}" userId="7ba4b78f-fa27-4e6d-aa4f-40599a67c64c" providerId="ADAL" clId="{99D2883C-04F7-4145-B5D9-9A36F3AC7955}" dt="2020-07-29T16:04:04.333" v="695" actId="20577"/>
          <ac:spMkLst>
            <pc:docMk/>
            <pc:sldMk cId="1798235858" sldId="403"/>
            <ac:spMk id="10" creationId="{9100A0C6-50F7-4DE5-A5F8-51E740B435B8}"/>
          </ac:spMkLst>
        </pc:spChg>
      </pc:sldChg>
      <pc:sldChg chg="modSp">
        <pc:chgData name="STINMAN, SARAH {PEP}" userId="7ba4b78f-fa27-4e6d-aa4f-40599a67c64c" providerId="ADAL" clId="{99D2883C-04F7-4145-B5D9-9A36F3AC7955}" dt="2020-07-29T16:52:52.110" v="1969" actId="20577"/>
        <pc:sldMkLst>
          <pc:docMk/>
          <pc:sldMk cId="2721109241" sldId="453"/>
        </pc:sldMkLst>
        <pc:spChg chg="mod">
          <ac:chgData name="STINMAN, SARAH {PEP}" userId="7ba4b78f-fa27-4e6d-aa4f-40599a67c64c" providerId="ADAL" clId="{99D2883C-04F7-4145-B5D9-9A36F3AC7955}" dt="2020-07-29T16:52:52.110" v="1969" actId="20577"/>
          <ac:spMkLst>
            <pc:docMk/>
            <pc:sldMk cId="2721109241" sldId="453"/>
            <ac:spMk id="8" creationId="{8ABF0614-4177-9D41-A29F-0112F5C372BD}"/>
          </ac:spMkLst>
        </pc:spChg>
      </pc:sldChg>
      <pc:sldChg chg="modSp">
        <pc:chgData name="STINMAN, SARAH {PEP}" userId="7ba4b78f-fa27-4e6d-aa4f-40599a67c64c" providerId="ADAL" clId="{99D2883C-04F7-4145-B5D9-9A36F3AC7955}" dt="2020-07-29T16:11:41.448" v="920" actId="1076"/>
        <pc:sldMkLst>
          <pc:docMk/>
          <pc:sldMk cId="11957819" sldId="457"/>
        </pc:sldMkLst>
        <pc:spChg chg="mod">
          <ac:chgData name="STINMAN, SARAH {PEP}" userId="7ba4b78f-fa27-4e6d-aa4f-40599a67c64c" providerId="ADAL" clId="{99D2883C-04F7-4145-B5D9-9A36F3AC7955}" dt="2020-07-29T16:11:41.448" v="920" actId="1076"/>
          <ac:spMkLst>
            <pc:docMk/>
            <pc:sldMk cId="11957819" sldId="457"/>
            <ac:spMk id="4" creationId="{D9FDB526-A906-47BA-B3A3-9010861EC655}"/>
          </ac:spMkLst>
        </pc:spChg>
      </pc:sldChg>
      <pc:sldChg chg="delSp modSp">
        <pc:chgData name="STINMAN, SARAH {PEP}" userId="7ba4b78f-fa27-4e6d-aa4f-40599a67c64c" providerId="ADAL" clId="{99D2883C-04F7-4145-B5D9-9A36F3AC7955}" dt="2020-07-29T17:06:09.935" v="2419" actId="1035"/>
        <pc:sldMkLst>
          <pc:docMk/>
          <pc:sldMk cId="2023125461" sldId="462"/>
        </pc:sldMkLst>
        <pc:spChg chg="mod">
          <ac:chgData name="STINMAN, SARAH {PEP}" userId="7ba4b78f-fa27-4e6d-aa4f-40599a67c64c" providerId="ADAL" clId="{99D2883C-04F7-4145-B5D9-9A36F3AC7955}" dt="2020-07-29T17:06:09.935" v="2419" actId="1035"/>
          <ac:spMkLst>
            <pc:docMk/>
            <pc:sldMk cId="2023125461" sldId="462"/>
            <ac:spMk id="5" creationId="{07C20878-5F3F-4ADB-97F0-C0918C5271F9}"/>
          </ac:spMkLst>
        </pc:spChg>
        <pc:spChg chg="del">
          <ac:chgData name="STINMAN, SARAH {PEP}" userId="7ba4b78f-fa27-4e6d-aa4f-40599a67c64c" providerId="ADAL" clId="{99D2883C-04F7-4145-B5D9-9A36F3AC7955}" dt="2020-07-29T17:04:13.904" v="2330" actId="478"/>
          <ac:spMkLst>
            <pc:docMk/>
            <pc:sldMk cId="2023125461" sldId="462"/>
            <ac:spMk id="19" creationId="{935E5BB0-98B5-1543-A71C-22AA2DE83960}"/>
          </ac:spMkLst>
        </pc:spChg>
      </pc:sldChg>
      <pc:sldChg chg="delSp modSp">
        <pc:chgData name="STINMAN, SARAH {PEP}" userId="7ba4b78f-fa27-4e6d-aa4f-40599a67c64c" providerId="ADAL" clId="{99D2883C-04F7-4145-B5D9-9A36F3AC7955}" dt="2020-07-29T17:03:47.392" v="2323" actId="1076"/>
        <pc:sldMkLst>
          <pc:docMk/>
          <pc:sldMk cId="1086581781" sldId="464"/>
        </pc:sldMkLst>
        <pc:spChg chg="mod">
          <ac:chgData name="STINMAN, SARAH {PEP}" userId="7ba4b78f-fa27-4e6d-aa4f-40599a67c64c" providerId="ADAL" clId="{99D2883C-04F7-4145-B5D9-9A36F3AC7955}" dt="2020-07-29T17:03:47.392" v="2323" actId="1076"/>
          <ac:spMkLst>
            <pc:docMk/>
            <pc:sldMk cId="1086581781" sldId="464"/>
            <ac:spMk id="25" creationId="{2E2BAC19-470E-46FD-9C90-AD6F9B4E3B74}"/>
          </ac:spMkLst>
        </pc:spChg>
        <pc:spChg chg="del mod">
          <ac:chgData name="STINMAN, SARAH {PEP}" userId="7ba4b78f-fa27-4e6d-aa4f-40599a67c64c" providerId="ADAL" clId="{99D2883C-04F7-4145-B5D9-9A36F3AC7955}" dt="2020-07-29T17:00:55.440" v="2229" actId="478"/>
          <ac:spMkLst>
            <pc:docMk/>
            <pc:sldMk cId="1086581781" sldId="464"/>
            <ac:spMk id="31" creationId="{5A116647-FBE9-4F12-B520-B8EADA136560}"/>
          </ac:spMkLst>
        </pc:spChg>
      </pc:sldChg>
      <pc:sldChg chg="modSp">
        <pc:chgData name="STINMAN, SARAH {PEP}" userId="7ba4b78f-fa27-4e6d-aa4f-40599a67c64c" providerId="ADAL" clId="{99D2883C-04F7-4145-B5D9-9A36F3AC7955}" dt="2020-07-29T15:33:21.883" v="48" actId="1038"/>
        <pc:sldMkLst>
          <pc:docMk/>
          <pc:sldMk cId="831824911" sldId="476"/>
        </pc:sldMkLst>
        <pc:spChg chg="mod">
          <ac:chgData name="STINMAN, SARAH {PEP}" userId="7ba4b78f-fa27-4e6d-aa4f-40599a67c64c" providerId="ADAL" clId="{99D2883C-04F7-4145-B5D9-9A36F3AC7955}" dt="2020-07-29T15:33:21.883" v="48" actId="1038"/>
          <ac:spMkLst>
            <pc:docMk/>
            <pc:sldMk cId="831824911" sldId="476"/>
            <ac:spMk id="8" creationId="{AA4F3374-301F-4608-B6C2-A1E8841E71A6}"/>
          </ac:spMkLst>
        </pc:spChg>
      </pc:sldChg>
      <pc:sldChg chg="modSp">
        <pc:chgData name="STINMAN, SARAH {PEP}" userId="7ba4b78f-fa27-4e6d-aa4f-40599a67c64c" providerId="ADAL" clId="{99D2883C-04F7-4145-B5D9-9A36F3AC7955}" dt="2020-07-29T15:45:37.164" v="370" actId="20577"/>
        <pc:sldMkLst>
          <pc:docMk/>
          <pc:sldMk cId="3376465823" sldId="477"/>
        </pc:sldMkLst>
        <pc:spChg chg="mod">
          <ac:chgData name="STINMAN, SARAH {PEP}" userId="7ba4b78f-fa27-4e6d-aa4f-40599a67c64c" providerId="ADAL" clId="{99D2883C-04F7-4145-B5D9-9A36F3AC7955}" dt="2020-07-29T15:45:37.164" v="370" actId="20577"/>
          <ac:spMkLst>
            <pc:docMk/>
            <pc:sldMk cId="3376465823" sldId="477"/>
            <ac:spMk id="6" creationId="{01004712-86A6-402F-8FE5-81DAA2B8A29E}"/>
          </ac:spMkLst>
        </pc:spChg>
      </pc:sldChg>
      <pc:sldChg chg="delSp modSp">
        <pc:chgData name="STINMAN, SARAH {PEP}" userId="7ba4b78f-fa27-4e6d-aa4f-40599a67c64c" providerId="ADAL" clId="{99D2883C-04F7-4145-B5D9-9A36F3AC7955}" dt="2020-07-29T15:53:50.954" v="589" actId="1076"/>
        <pc:sldMkLst>
          <pc:docMk/>
          <pc:sldMk cId="426945769" sldId="478"/>
        </pc:sldMkLst>
        <pc:spChg chg="del mod">
          <ac:chgData name="STINMAN, SARAH {PEP}" userId="7ba4b78f-fa27-4e6d-aa4f-40599a67c64c" providerId="ADAL" clId="{99D2883C-04F7-4145-B5D9-9A36F3AC7955}" dt="2020-07-29T15:52:54.812" v="544" actId="478"/>
          <ac:spMkLst>
            <pc:docMk/>
            <pc:sldMk cId="426945769" sldId="478"/>
            <ac:spMk id="5" creationId="{411781F1-364F-4A18-A5B4-B30AD0CAA403}"/>
          </ac:spMkLst>
        </pc:spChg>
        <pc:spChg chg="mod">
          <ac:chgData name="STINMAN, SARAH {PEP}" userId="7ba4b78f-fa27-4e6d-aa4f-40599a67c64c" providerId="ADAL" clId="{99D2883C-04F7-4145-B5D9-9A36F3AC7955}" dt="2020-07-29T15:53:50.954" v="589" actId="1076"/>
          <ac:spMkLst>
            <pc:docMk/>
            <pc:sldMk cId="426945769" sldId="478"/>
            <ac:spMk id="30" creationId="{7307673F-E95D-4C0F-B8A9-69FD97A025A3}"/>
          </ac:spMkLst>
        </pc:spChg>
      </pc:sldChg>
      <pc:sldChg chg="modSp">
        <pc:chgData name="STINMAN, SARAH {PEP}" userId="7ba4b78f-fa27-4e6d-aa4f-40599a67c64c" providerId="ADAL" clId="{99D2883C-04F7-4145-B5D9-9A36F3AC7955}" dt="2020-07-29T15:47:16.413" v="421" actId="20577"/>
        <pc:sldMkLst>
          <pc:docMk/>
          <pc:sldMk cId="3019821348" sldId="479"/>
        </pc:sldMkLst>
        <pc:spChg chg="mod">
          <ac:chgData name="STINMAN, SARAH {PEP}" userId="7ba4b78f-fa27-4e6d-aa4f-40599a67c64c" providerId="ADAL" clId="{99D2883C-04F7-4145-B5D9-9A36F3AC7955}" dt="2020-07-29T15:47:16.413" v="421" actId="20577"/>
          <ac:spMkLst>
            <pc:docMk/>
            <pc:sldMk cId="3019821348" sldId="479"/>
            <ac:spMk id="19" creationId="{676D96AA-E99C-4997-A66A-76E4A8935B97}"/>
          </ac:spMkLst>
        </pc:spChg>
      </pc:sldChg>
      <pc:sldChg chg="delSp modSp">
        <pc:chgData name="STINMAN, SARAH {PEP}" userId="7ba4b78f-fa27-4e6d-aa4f-40599a67c64c" providerId="ADAL" clId="{99D2883C-04F7-4145-B5D9-9A36F3AC7955}" dt="2020-07-29T16:20:40.205" v="1239" actId="1035"/>
        <pc:sldMkLst>
          <pc:docMk/>
          <pc:sldMk cId="1679103626" sldId="480"/>
        </pc:sldMkLst>
        <pc:spChg chg="del">
          <ac:chgData name="STINMAN, SARAH {PEP}" userId="7ba4b78f-fa27-4e6d-aa4f-40599a67c64c" providerId="ADAL" clId="{99D2883C-04F7-4145-B5D9-9A36F3AC7955}" dt="2020-07-29T16:18:38.189" v="1154" actId="478"/>
          <ac:spMkLst>
            <pc:docMk/>
            <pc:sldMk cId="1679103626" sldId="480"/>
            <ac:spMk id="4" creationId="{D6913F18-1E8D-4ABE-89D5-8E013CC6BB98}"/>
          </ac:spMkLst>
        </pc:spChg>
        <pc:spChg chg="mod">
          <ac:chgData name="STINMAN, SARAH {PEP}" userId="7ba4b78f-fa27-4e6d-aa4f-40599a67c64c" providerId="ADAL" clId="{99D2883C-04F7-4145-B5D9-9A36F3AC7955}" dt="2020-07-29T16:20:40.205" v="1239" actId="1035"/>
          <ac:spMkLst>
            <pc:docMk/>
            <pc:sldMk cId="1679103626" sldId="480"/>
            <ac:spMk id="16" creationId="{7146D396-C21C-0645-AA92-047011247074}"/>
          </ac:spMkLst>
        </pc:spChg>
      </pc:sldChg>
      <pc:sldChg chg="modSp">
        <pc:chgData name="STINMAN, SARAH {PEP}" userId="7ba4b78f-fa27-4e6d-aa4f-40599a67c64c" providerId="ADAL" clId="{99D2883C-04F7-4145-B5D9-9A36F3AC7955}" dt="2020-07-29T16:29:26.254" v="1367" actId="20577"/>
        <pc:sldMkLst>
          <pc:docMk/>
          <pc:sldMk cId="3497945394" sldId="483"/>
        </pc:sldMkLst>
        <pc:spChg chg="mod">
          <ac:chgData name="STINMAN, SARAH {PEP}" userId="7ba4b78f-fa27-4e6d-aa4f-40599a67c64c" providerId="ADAL" clId="{99D2883C-04F7-4145-B5D9-9A36F3AC7955}" dt="2020-07-29T16:29:26.254" v="1367" actId="20577"/>
          <ac:spMkLst>
            <pc:docMk/>
            <pc:sldMk cId="3497945394" sldId="483"/>
            <ac:spMk id="27" creationId="{2F12D269-F84C-4FA6-9342-E2D13D7F8B9D}"/>
          </ac:spMkLst>
        </pc:spChg>
      </pc:sldChg>
      <pc:sldChg chg="modSp">
        <pc:chgData name="STINMAN, SARAH {PEP}" userId="7ba4b78f-fa27-4e6d-aa4f-40599a67c64c" providerId="ADAL" clId="{99D2883C-04F7-4145-B5D9-9A36F3AC7955}" dt="2020-07-29T17:16:39.215" v="2694" actId="1036"/>
        <pc:sldMkLst>
          <pc:docMk/>
          <pc:sldMk cId="1514062299" sldId="485"/>
        </pc:sldMkLst>
        <pc:spChg chg="mod">
          <ac:chgData name="STINMAN, SARAH {PEP}" userId="7ba4b78f-fa27-4e6d-aa4f-40599a67c64c" providerId="ADAL" clId="{99D2883C-04F7-4145-B5D9-9A36F3AC7955}" dt="2020-07-29T17:16:39.215" v="2694" actId="1036"/>
          <ac:spMkLst>
            <pc:docMk/>
            <pc:sldMk cId="1514062299" sldId="485"/>
            <ac:spMk id="8" creationId="{C7CBB9E4-605E-4DEB-B66C-6E1879D8A431}"/>
          </ac:spMkLst>
        </pc:spChg>
      </pc:sldChg>
      <pc:sldChg chg="modSp">
        <pc:chgData name="STINMAN, SARAH {PEP}" userId="7ba4b78f-fa27-4e6d-aa4f-40599a67c64c" providerId="ADAL" clId="{99D2883C-04F7-4145-B5D9-9A36F3AC7955}" dt="2020-07-29T15:48:14.532" v="449" actId="1076"/>
        <pc:sldMkLst>
          <pc:docMk/>
          <pc:sldMk cId="1278428458" sldId="494"/>
        </pc:sldMkLst>
        <pc:spChg chg="mod">
          <ac:chgData name="STINMAN, SARAH {PEP}" userId="7ba4b78f-fa27-4e6d-aa4f-40599a67c64c" providerId="ADAL" clId="{99D2883C-04F7-4145-B5D9-9A36F3AC7955}" dt="2020-07-29T15:48:14.532" v="449" actId="1076"/>
          <ac:spMkLst>
            <pc:docMk/>
            <pc:sldMk cId="1278428458" sldId="494"/>
            <ac:spMk id="112" creationId="{DF75376C-AF51-400B-8884-04A435920ADC}"/>
          </ac:spMkLst>
        </pc:spChg>
      </pc:sldChg>
      <pc:sldChg chg="delSp modSp">
        <pc:chgData name="STINMAN, SARAH {PEP}" userId="7ba4b78f-fa27-4e6d-aa4f-40599a67c64c" providerId="ADAL" clId="{99D2883C-04F7-4145-B5D9-9A36F3AC7955}" dt="2020-07-29T15:40:12.892" v="180" actId="1038"/>
        <pc:sldMkLst>
          <pc:docMk/>
          <pc:sldMk cId="2862887068" sldId="495"/>
        </pc:sldMkLst>
        <pc:spChg chg="mod">
          <ac:chgData name="STINMAN, SARAH {PEP}" userId="7ba4b78f-fa27-4e6d-aa4f-40599a67c64c" providerId="ADAL" clId="{99D2883C-04F7-4145-B5D9-9A36F3AC7955}" dt="2020-07-29T15:40:12.892" v="180" actId="1038"/>
          <ac:spMkLst>
            <pc:docMk/>
            <pc:sldMk cId="2862887068" sldId="495"/>
            <ac:spMk id="6" creationId="{89964C21-54BC-4870-8BBB-58A3E82BE878}"/>
          </ac:spMkLst>
        </pc:spChg>
        <pc:spChg chg="del">
          <ac:chgData name="STINMAN, SARAH {PEP}" userId="7ba4b78f-fa27-4e6d-aa4f-40599a67c64c" providerId="ADAL" clId="{99D2883C-04F7-4145-B5D9-9A36F3AC7955}" dt="2020-07-29T15:39:33.809" v="147" actId="478"/>
          <ac:spMkLst>
            <pc:docMk/>
            <pc:sldMk cId="2862887068" sldId="495"/>
            <ac:spMk id="7" creationId="{3EAEB566-0649-094C-A986-151983BD89CB}"/>
          </ac:spMkLst>
        </pc:spChg>
      </pc:sldChg>
      <pc:sldChg chg="delSp modSp">
        <pc:chgData name="STINMAN, SARAH {PEP}" userId="7ba4b78f-fa27-4e6d-aa4f-40599a67c64c" providerId="ADAL" clId="{99D2883C-04F7-4145-B5D9-9A36F3AC7955}" dt="2020-07-29T15:44:04.572" v="323" actId="1038"/>
        <pc:sldMkLst>
          <pc:docMk/>
          <pc:sldMk cId="1734417268" sldId="496"/>
        </pc:sldMkLst>
        <pc:spChg chg="del">
          <ac:chgData name="STINMAN, SARAH {PEP}" userId="7ba4b78f-fa27-4e6d-aa4f-40599a67c64c" providerId="ADAL" clId="{99D2883C-04F7-4145-B5D9-9A36F3AC7955}" dt="2020-07-29T15:40:50.749" v="187" actId="478"/>
          <ac:spMkLst>
            <pc:docMk/>
            <pc:sldMk cId="1734417268" sldId="496"/>
            <ac:spMk id="7" creationId="{1621B2CF-A722-4607-9C24-B6FDD64C2EC8}"/>
          </ac:spMkLst>
        </pc:spChg>
        <pc:spChg chg="del mod">
          <ac:chgData name="STINMAN, SARAH {PEP}" userId="7ba4b78f-fa27-4e6d-aa4f-40599a67c64c" providerId="ADAL" clId="{99D2883C-04F7-4145-B5D9-9A36F3AC7955}" dt="2020-07-29T15:40:39.403" v="184" actId="478"/>
          <ac:spMkLst>
            <pc:docMk/>
            <pc:sldMk cId="1734417268" sldId="496"/>
            <ac:spMk id="8" creationId="{AC3BD569-89E1-488B-B24C-0850CF456519}"/>
          </ac:spMkLst>
        </pc:spChg>
        <pc:spChg chg="mod">
          <ac:chgData name="STINMAN, SARAH {PEP}" userId="7ba4b78f-fa27-4e6d-aa4f-40599a67c64c" providerId="ADAL" clId="{99D2883C-04F7-4145-B5D9-9A36F3AC7955}" dt="2020-07-29T15:44:04.572" v="323" actId="1038"/>
          <ac:spMkLst>
            <pc:docMk/>
            <pc:sldMk cId="1734417268" sldId="496"/>
            <ac:spMk id="13" creationId="{20D5EF3D-97DF-6F48-9D39-0183C15C154E}"/>
          </ac:spMkLst>
        </pc:spChg>
      </pc:sldChg>
      <pc:sldChg chg="addSp delSp">
        <pc:chgData name="STINMAN, SARAH {PEP}" userId="7ba4b78f-fa27-4e6d-aa4f-40599a67c64c" providerId="ADAL" clId="{99D2883C-04F7-4145-B5D9-9A36F3AC7955}" dt="2020-07-29T17:19:32.959" v="2788" actId="478"/>
        <pc:sldMkLst>
          <pc:docMk/>
          <pc:sldMk cId="3445570161" sldId="499"/>
        </pc:sldMkLst>
        <pc:spChg chg="del">
          <ac:chgData name="STINMAN, SARAH {PEP}" userId="7ba4b78f-fa27-4e6d-aa4f-40599a67c64c" providerId="ADAL" clId="{99D2883C-04F7-4145-B5D9-9A36F3AC7955}" dt="2020-07-29T17:19:32.959" v="2788" actId="478"/>
          <ac:spMkLst>
            <pc:docMk/>
            <pc:sldMk cId="3445570161" sldId="499"/>
            <ac:spMk id="10" creationId="{80C78CAA-5EDD-7445-812D-4660EBCB5B10}"/>
          </ac:spMkLst>
        </pc:spChg>
        <pc:spChg chg="add">
          <ac:chgData name="STINMAN, SARAH {PEP}" userId="7ba4b78f-fa27-4e6d-aa4f-40599a67c64c" providerId="ADAL" clId="{99D2883C-04F7-4145-B5D9-9A36F3AC7955}" dt="2020-07-29T17:19:30.531" v="2787"/>
          <ac:spMkLst>
            <pc:docMk/>
            <pc:sldMk cId="3445570161" sldId="499"/>
            <ac:spMk id="11" creationId="{3173553B-B63C-4789-8762-4D7D83019CE0}"/>
          </ac:spMkLst>
        </pc:spChg>
      </pc:sldChg>
      <pc:sldChg chg="delSp modSp">
        <pc:chgData name="STINMAN, SARAH {PEP}" userId="7ba4b78f-fa27-4e6d-aa4f-40599a67c64c" providerId="ADAL" clId="{99D2883C-04F7-4145-B5D9-9A36F3AC7955}" dt="2020-07-29T16:07:56.236" v="814" actId="1036"/>
        <pc:sldMkLst>
          <pc:docMk/>
          <pc:sldMk cId="1300884032" sldId="500"/>
        </pc:sldMkLst>
        <pc:spChg chg="del">
          <ac:chgData name="STINMAN, SARAH {PEP}" userId="7ba4b78f-fa27-4e6d-aa4f-40599a67c64c" providerId="ADAL" clId="{99D2883C-04F7-4145-B5D9-9A36F3AC7955}" dt="2020-07-29T16:04:53.436" v="700" actId="478"/>
          <ac:spMkLst>
            <pc:docMk/>
            <pc:sldMk cId="1300884032" sldId="500"/>
            <ac:spMk id="5" creationId="{B7533F2C-D5BF-4E4D-8503-EEC70F8842B5}"/>
          </ac:spMkLst>
        </pc:spChg>
        <pc:spChg chg="mod">
          <ac:chgData name="STINMAN, SARAH {PEP}" userId="7ba4b78f-fa27-4e6d-aa4f-40599a67c64c" providerId="ADAL" clId="{99D2883C-04F7-4145-B5D9-9A36F3AC7955}" dt="2020-07-29T16:07:56.236" v="814" actId="1036"/>
          <ac:spMkLst>
            <pc:docMk/>
            <pc:sldMk cId="1300884032" sldId="500"/>
            <ac:spMk id="6" creationId="{D8023092-96C3-4826-B743-85FB027F1A34}"/>
          </ac:spMkLst>
        </pc:spChg>
      </pc:sldChg>
      <pc:sldChg chg="modSp">
        <pc:chgData name="STINMAN, SARAH {PEP}" userId="7ba4b78f-fa27-4e6d-aa4f-40599a67c64c" providerId="ADAL" clId="{99D2883C-04F7-4145-B5D9-9A36F3AC7955}" dt="2020-07-29T16:09:26.032" v="864" actId="1076"/>
        <pc:sldMkLst>
          <pc:docMk/>
          <pc:sldMk cId="521570187" sldId="502"/>
        </pc:sldMkLst>
        <pc:spChg chg="mod">
          <ac:chgData name="STINMAN, SARAH {PEP}" userId="7ba4b78f-fa27-4e6d-aa4f-40599a67c64c" providerId="ADAL" clId="{99D2883C-04F7-4145-B5D9-9A36F3AC7955}" dt="2020-07-29T16:09:26.032" v="864" actId="1076"/>
          <ac:spMkLst>
            <pc:docMk/>
            <pc:sldMk cId="521570187" sldId="502"/>
            <ac:spMk id="15" creationId="{FD23B1A9-076D-4AC8-A688-C090EEEB4265}"/>
          </ac:spMkLst>
        </pc:spChg>
      </pc:sldChg>
      <pc:sldChg chg="modSp">
        <pc:chgData name="STINMAN, SARAH {PEP}" userId="7ba4b78f-fa27-4e6d-aa4f-40599a67c64c" providerId="ADAL" clId="{99D2883C-04F7-4145-B5D9-9A36F3AC7955}" dt="2020-07-29T16:52:03.582" v="1940" actId="20577"/>
        <pc:sldMkLst>
          <pc:docMk/>
          <pc:sldMk cId="907637395" sldId="533"/>
        </pc:sldMkLst>
        <pc:spChg chg="mod">
          <ac:chgData name="STINMAN, SARAH {PEP}" userId="7ba4b78f-fa27-4e6d-aa4f-40599a67c64c" providerId="ADAL" clId="{99D2883C-04F7-4145-B5D9-9A36F3AC7955}" dt="2020-07-29T16:52:03.582" v="1940" actId="20577"/>
          <ac:spMkLst>
            <pc:docMk/>
            <pc:sldMk cId="907637395" sldId="533"/>
            <ac:spMk id="9" creationId="{15381EAF-E23D-457E-A1F7-68785CBF9EB6}"/>
          </ac:spMkLst>
        </pc:spChg>
      </pc:sldChg>
      <pc:sldChg chg="addSp delSp">
        <pc:chgData name="STINMAN, SARAH {PEP}" userId="7ba4b78f-fa27-4e6d-aa4f-40599a67c64c" providerId="ADAL" clId="{99D2883C-04F7-4145-B5D9-9A36F3AC7955}" dt="2020-07-29T16:52:17.770" v="1942"/>
        <pc:sldMkLst>
          <pc:docMk/>
          <pc:sldMk cId="4119250123" sldId="538"/>
        </pc:sldMkLst>
        <pc:spChg chg="del">
          <ac:chgData name="STINMAN, SARAH {PEP}" userId="7ba4b78f-fa27-4e6d-aa4f-40599a67c64c" providerId="ADAL" clId="{99D2883C-04F7-4145-B5D9-9A36F3AC7955}" dt="2020-07-29T16:52:17.424" v="1941" actId="478"/>
          <ac:spMkLst>
            <pc:docMk/>
            <pc:sldMk cId="4119250123" sldId="538"/>
            <ac:spMk id="9" creationId="{CA1F9E49-1DE5-4771-A197-D6BA61B40E21}"/>
          </ac:spMkLst>
        </pc:spChg>
        <pc:spChg chg="add">
          <ac:chgData name="STINMAN, SARAH {PEP}" userId="7ba4b78f-fa27-4e6d-aa4f-40599a67c64c" providerId="ADAL" clId="{99D2883C-04F7-4145-B5D9-9A36F3AC7955}" dt="2020-07-29T16:52:17.770" v="1942"/>
          <ac:spMkLst>
            <pc:docMk/>
            <pc:sldMk cId="4119250123" sldId="538"/>
            <ac:spMk id="27" creationId="{6BE1D714-EDB9-4E05-86F6-F33F70052E9A}"/>
          </ac:spMkLst>
        </pc:spChg>
      </pc:sldChg>
      <pc:sldChg chg="delSp modSp">
        <pc:chgData name="STINMAN, SARAH {PEP}" userId="7ba4b78f-fa27-4e6d-aa4f-40599a67c64c" providerId="ADAL" clId="{99D2883C-04F7-4145-B5D9-9A36F3AC7955}" dt="2020-07-29T16:27:52.197" v="1322" actId="1076"/>
        <pc:sldMkLst>
          <pc:docMk/>
          <pc:sldMk cId="3746596421" sldId="540"/>
        </pc:sldMkLst>
        <pc:spChg chg="del">
          <ac:chgData name="STINMAN, SARAH {PEP}" userId="7ba4b78f-fa27-4e6d-aa4f-40599a67c64c" providerId="ADAL" clId="{99D2883C-04F7-4145-B5D9-9A36F3AC7955}" dt="2020-07-29T16:22:32.415" v="1266" actId="478"/>
          <ac:spMkLst>
            <pc:docMk/>
            <pc:sldMk cId="3746596421" sldId="540"/>
            <ac:spMk id="2" creationId="{F185B36E-058A-4C96-8AA9-2CA929565C2C}"/>
          </ac:spMkLst>
        </pc:spChg>
        <pc:spChg chg="mod">
          <ac:chgData name="STINMAN, SARAH {PEP}" userId="7ba4b78f-fa27-4e6d-aa4f-40599a67c64c" providerId="ADAL" clId="{99D2883C-04F7-4145-B5D9-9A36F3AC7955}" dt="2020-07-29T16:27:52.197" v="1322" actId="1076"/>
          <ac:spMkLst>
            <pc:docMk/>
            <pc:sldMk cId="3746596421" sldId="540"/>
            <ac:spMk id="17" creationId="{B5E8A191-4013-6947-A098-AFAF46F1A1C3}"/>
          </ac:spMkLst>
        </pc:spChg>
      </pc:sldChg>
      <pc:sldChg chg="modSp">
        <pc:chgData name="STINMAN, SARAH {PEP}" userId="7ba4b78f-fa27-4e6d-aa4f-40599a67c64c" providerId="ADAL" clId="{99D2883C-04F7-4145-B5D9-9A36F3AC7955}" dt="2020-07-29T16:41:32.221" v="1708" actId="1076"/>
        <pc:sldMkLst>
          <pc:docMk/>
          <pc:sldMk cId="1259341309" sldId="541"/>
        </pc:sldMkLst>
        <pc:spChg chg="mod">
          <ac:chgData name="STINMAN, SARAH {PEP}" userId="7ba4b78f-fa27-4e6d-aa4f-40599a67c64c" providerId="ADAL" clId="{99D2883C-04F7-4145-B5D9-9A36F3AC7955}" dt="2020-07-29T16:34:39.545" v="1558" actId="1076"/>
          <ac:spMkLst>
            <pc:docMk/>
            <pc:sldMk cId="1259341309" sldId="541"/>
            <ac:spMk id="6" creationId="{F8902F79-A22F-48D3-9E6B-4583CB81789B}"/>
          </ac:spMkLst>
        </pc:spChg>
        <pc:spChg chg="mod">
          <ac:chgData name="STINMAN, SARAH {PEP}" userId="7ba4b78f-fa27-4e6d-aa4f-40599a67c64c" providerId="ADAL" clId="{99D2883C-04F7-4145-B5D9-9A36F3AC7955}" dt="2020-07-29T16:41:32.221" v="1708" actId="1076"/>
          <ac:spMkLst>
            <pc:docMk/>
            <pc:sldMk cId="1259341309" sldId="541"/>
            <ac:spMk id="16" creationId="{0C32DC39-C6B0-4E4C-A491-D8415B7FD79D}"/>
          </ac:spMkLst>
        </pc:spChg>
      </pc:sldChg>
      <pc:sldChg chg="delSp modSp">
        <pc:chgData name="STINMAN, SARAH {PEP}" userId="7ba4b78f-fa27-4e6d-aa4f-40599a67c64c" providerId="ADAL" clId="{99D2883C-04F7-4145-B5D9-9A36F3AC7955}" dt="2020-07-29T16:50:10.511" v="1891" actId="1036"/>
        <pc:sldMkLst>
          <pc:docMk/>
          <pc:sldMk cId="1163548989" sldId="542"/>
        </pc:sldMkLst>
        <pc:spChg chg="mod">
          <ac:chgData name="STINMAN, SARAH {PEP}" userId="7ba4b78f-fa27-4e6d-aa4f-40599a67c64c" providerId="ADAL" clId="{99D2883C-04F7-4145-B5D9-9A36F3AC7955}" dt="2020-07-29T16:50:10.511" v="1891" actId="1036"/>
          <ac:spMkLst>
            <pc:docMk/>
            <pc:sldMk cId="1163548989" sldId="542"/>
            <ac:spMk id="2" creationId="{3597F087-1D4B-43B6-B021-4D550C00ADAC}"/>
          </ac:spMkLst>
        </pc:spChg>
        <pc:spChg chg="del mod">
          <ac:chgData name="STINMAN, SARAH {PEP}" userId="7ba4b78f-fa27-4e6d-aa4f-40599a67c64c" providerId="ADAL" clId="{99D2883C-04F7-4145-B5D9-9A36F3AC7955}" dt="2020-07-29T16:50:04.929" v="1888" actId="478"/>
          <ac:spMkLst>
            <pc:docMk/>
            <pc:sldMk cId="1163548989" sldId="542"/>
            <ac:spMk id="17" creationId="{728BE1C0-B48D-AA44-9FF1-6B9A6A8AB924}"/>
          </ac:spMkLst>
        </pc:spChg>
      </pc:sldChg>
      <pc:sldChg chg="delSp modSp">
        <pc:chgData name="STINMAN, SARAH {PEP}" userId="7ba4b78f-fa27-4e6d-aa4f-40599a67c64c" providerId="ADAL" clId="{99D2883C-04F7-4145-B5D9-9A36F3AC7955}" dt="2020-07-29T16:56:44.878" v="2102" actId="1038"/>
        <pc:sldMkLst>
          <pc:docMk/>
          <pc:sldMk cId="4139737427" sldId="544"/>
        </pc:sldMkLst>
        <pc:spChg chg="del mod">
          <ac:chgData name="STINMAN, SARAH {PEP}" userId="7ba4b78f-fa27-4e6d-aa4f-40599a67c64c" providerId="ADAL" clId="{99D2883C-04F7-4145-B5D9-9A36F3AC7955}" dt="2020-07-29T16:54:59.248" v="2039" actId="478"/>
          <ac:spMkLst>
            <pc:docMk/>
            <pc:sldMk cId="4139737427" sldId="544"/>
            <ac:spMk id="5" creationId="{E624B206-6705-4BEF-ABA8-15CFAB50688A}"/>
          </ac:spMkLst>
        </pc:spChg>
        <pc:spChg chg="mod">
          <ac:chgData name="STINMAN, SARAH {PEP}" userId="7ba4b78f-fa27-4e6d-aa4f-40599a67c64c" providerId="ADAL" clId="{99D2883C-04F7-4145-B5D9-9A36F3AC7955}" dt="2020-07-29T16:56:44.878" v="2102" actId="1038"/>
          <ac:spMkLst>
            <pc:docMk/>
            <pc:sldMk cId="4139737427" sldId="544"/>
            <ac:spMk id="6" creationId="{6F19197B-AC2A-4173-9691-6DE8B77A5072}"/>
          </ac:spMkLst>
        </pc:spChg>
      </pc:sldChg>
      <pc:sldChg chg="delSp modSp">
        <pc:chgData name="STINMAN, SARAH {PEP}" userId="7ba4b78f-fa27-4e6d-aa4f-40599a67c64c" providerId="ADAL" clId="{99D2883C-04F7-4145-B5D9-9A36F3AC7955}" dt="2020-07-29T17:00:34.816" v="2225" actId="1035"/>
        <pc:sldMkLst>
          <pc:docMk/>
          <pc:sldMk cId="2987107140" sldId="545"/>
        </pc:sldMkLst>
        <pc:spChg chg="mod">
          <ac:chgData name="STINMAN, SARAH {PEP}" userId="7ba4b78f-fa27-4e6d-aa4f-40599a67c64c" providerId="ADAL" clId="{99D2883C-04F7-4145-B5D9-9A36F3AC7955}" dt="2020-07-29T17:00:34.816" v="2225" actId="1035"/>
          <ac:spMkLst>
            <pc:docMk/>
            <pc:sldMk cId="2987107140" sldId="545"/>
            <ac:spMk id="55" creationId="{877B3832-B970-4AD0-9CE2-91BA92866599}"/>
          </ac:spMkLst>
        </pc:spChg>
        <pc:spChg chg="del">
          <ac:chgData name="STINMAN, SARAH {PEP}" userId="7ba4b78f-fa27-4e6d-aa4f-40599a67c64c" providerId="ADAL" clId="{99D2883C-04F7-4145-B5D9-9A36F3AC7955}" dt="2020-07-29T16:57:14.047" v="2104" actId="478"/>
          <ac:spMkLst>
            <pc:docMk/>
            <pc:sldMk cId="2987107140" sldId="545"/>
            <ac:spMk id="57" creationId="{9D53E853-F410-4EC9-8EFC-CDB7DF28620B}"/>
          </ac:spMkLst>
        </pc:spChg>
      </pc:sldChg>
      <pc:sldChg chg="delSp modSp">
        <pc:chgData name="STINMAN, SARAH {PEP}" userId="7ba4b78f-fa27-4e6d-aa4f-40599a67c64c" providerId="ADAL" clId="{99D2883C-04F7-4145-B5D9-9A36F3AC7955}" dt="2020-07-29T17:11:35.080" v="2563" actId="1076"/>
        <pc:sldMkLst>
          <pc:docMk/>
          <pc:sldMk cId="1953231447" sldId="549"/>
        </pc:sldMkLst>
        <pc:spChg chg="mod">
          <ac:chgData name="STINMAN, SARAH {PEP}" userId="7ba4b78f-fa27-4e6d-aa4f-40599a67c64c" providerId="ADAL" clId="{99D2883C-04F7-4145-B5D9-9A36F3AC7955}" dt="2020-07-29T17:11:35.080" v="2563" actId="1076"/>
          <ac:spMkLst>
            <pc:docMk/>
            <pc:sldMk cId="1953231447" sldId="549"/>
            <ac:spMk id="5" creationId="{07C20878-5F3F-4ADB-97F0-C0918C5271F9}"/>
          </ac:spMkLst>
        </pc:spChg>
        <pc:spChg chg="del">
          <ac:chgData name="STINMAN, SARAH {PEP}" userId="7ba4b78f-fa27-4e6d-aa4f-40599a67c64c" providerId="ADAL" clId="{99D2883C-04F7-4145-B5D9-9A36F3AC7955}" dt="2020-07-29T17:09:21.089" v="2477" actId="478"/>
          <ac:spMkLst>
            <pc:docMk/>
            <pc:sldMk cId="1953231447" sldId="549"/>
            <ac:spMk id="11" creationId="{88E79202-AB47-4242-B20F-D9C5CB795497}"/>
          </ac:spMkLst>
        </pc:spChg>
        <pc:spChg chg="del">
          <ac:chgData name="STINMAN, SARAH {PEP}" userId="7ba4b78f-fa27-4e6d-aa4f-40599a67c64c" providerId="ADAL" clId="{99D2883C-04F7-4145-B5D9-9A36F3AC7955}" dt="2020-07-29T17:09:32.321" v="2480" actId="478"/>
          <ac:spMkLst>
            <pc:docMk/>
            <pc:sldMk cId="1953231447" sldId="549"/>
            <ac:spMk id="19" creationId="{75316176-E3BE-0744-9393-34DEFA2AB78C}"/>
          </ac:spMkLst>
        </pc:spChg>
      </pc:sldChg>
      <pc:sldChg chg="modSp">
        <pc:chgData name="STINMAN, SARAH {PEP}" userId="7ba4b78f-fa27-4e6d-aa4f-40599a67c64c" providerId="ADAL" clId="{99D2883C-04F7-4145-B5D9-9A36F3AC7955}" dt="2020-07-29T17:18:26.895" v="2757" actId="1036"/>
        <pc:sldMkLst>
          <pc:docMk/>
          <pc:sldMk cId="2915459911" sldId="551"/>
        </pc:sldMkLst>
        <pc:spChg chg="mod">
          <ac:chgData name="STINMAN, SARAH {PEP}" userId="7ba4b78f-fa27-4e6d-aa4f-40599a67c64c" providerId="ADAL" clId="{99D2883C-04F7-4145-B5D9-9A36F3AC7955}" dt="2020-07-29T17:18:26.895" v="2757" actId="1036"/>
          <ac:spMkLst>
            <pc:docMk/>
            <pc:sldMk cId="2915459911" sldId="551"/>
            <ac:spMk id="24" creationId="{D2806C4B-F494-2A41-B8D4-94956A7ADE77}"/>
          </ac:spMkLst>
        </pc:spChg>
      </pc:sldChg>
      <pc:sldChg chg="modSp">
        <pc:chgData name="STINMAN, SARAH {PEP}" userId="7ba4b78f-fa27-4e6d-aa4f-40599a67c64c" providerId="ADAL" clId="{99D2883C-04F7-4145-B5D9-9A36F3AC7955}" dt="2020-07-29T17:17:44.969" v="2727" actId="1076"/>
        <pc:sldMkLst>
          <pc:docMk/>
          <pc:sldMk cId="1541815407" sldId="552"/>
        </pc:sldMkLst>
        <pc:spChg chg="mod">
          <ac:chgData name="STINMAN, SARAH {PEP}" userId="7ba4b78f-fa27-4e6d-aa4f-40599a67c64c" providerId="ADAL" clId="{99D2883C-04F7-4145-B5D9-9A36F3AC7955}" dt="2020-07-29T17:17:44.969" v="2727" actId="1076"/>
          <ac:spMkLst>
            <pc:docMk/>
            <pc:sldMk cId="1541815407" sldId="552"/>
            <ac:spMk id="14" creationId="{B7B78DFA-9431-6748-B380-F033EF275250}"/>
          </ac:spMkLst>
        </pc:spChg>
      </pc:sldChg>
      <pc:sldChg chg="modSp">
        <pc:chgData name="STINMAN, SARAH {PEP}" userId="7ba4b78f-fa27-4e6d-aa4f-40599a67c64c" providerId="ADAL" clId="{99D2883C-04F7-4145-B5D9-9A36F3AC7955}" dt="2020-07-29T17:19:14.640" v="2786" actId="1036"/>
        <pc:sldMkLst>
          <pc:docMk/>
          <pc:sldMk cId="3578082837" sldId="553"/>
        </pc:sldMkLst>
        <pc:spChg chg="mod">
          <ac:chgData name="STINMAN, SARAH {PEP}" userId="7ba4b78f-fa27-4e6d-aa4f-40599a67c64c" providerId="ADAL" clId="{99D2883C-04F7-4145-B5D9-9A36F3AC7955}" dt="2020-07-29T17:19:14.640" v="2786" actId="1036"/>
          <ac:spMkLst>
            <pc:docMk/>
            <pc:sldMk cId="3578082837" sldId="553"/>
            <ac:spMk id="14" creationId="{F80EF7FC-1434-A745-9B2F-944FE870400B}"/>
          </ac:spMkLst>
        </pc:spChg>
      </pc:sldChg>
    </pc:docChg>
  </pc:docChgLst>
  <pc:docChgLst>
    <pc:chgData name="Stein, Kimberly {PEP}" userId="6edb3286-5649-4865-a956-ddb36ec273b9" providerId="ADAL" clId="{B3A2A4F0-8A91-B544-ABB6-B71067648694}"/>
    <pc:docChg chg="custSel delSld modSld sldOrd modSection">
      <pc:chgData name="Stein, Kimberly {PEP}" userId="6edb3286-5649-4865-a956-ddb36ec273b9" providerId="ADAL" clId="{B3A2A4F0-8A91-B544-ABB6-B71067648694}" dt="2020-07-31T00:35:28.869" v="515" actId="20577"/>
      <pc:docMkLst>
        <pc:docMk/>
      </pc:docMkLst>
      <pc:sldChg chg="modSp">
        <pc:chgData name="Stein, Kimberly {PEP}" userId="6edb3286-5649-4865-a956-ddb36ec273b9" providerId="ADAL" clId="{B3A2A4F0-8A91-B544-ABB6-B71067648694}" dt="2020-07-29T22:24:22.348" v="0" actId="18331"/>
        <pc:sldMkLst>
          <pc:docMk/>
          <pc:sldMk cId="1334803792" sldId="290"/>
        </pc:sldMkLst>
        <pc:picChg chg="mod">
          <ac:chgData name="Stein, Kimberly {PEP}" userId="6edb3286-5649-4865-a956-ddb36ec273b9" providerId="ADAL" clId="{B3A2A4F0-8A91-B544-ABB6-B71067648694}" dt="2020-07-29T22:24:22.348" v="0" actId="18331"/>
          <ac:picMkLst>
            <pc:docMk/>
            <pc:sldMk cId="1334803792" sldId="290"/>
            <ac:picMk id="21" creationId="{71FE0B40-0935-47C2-9962-1D8BB74EE925}"/>
          </ac:picMkLst>
        </pc:picChg>
      </pc:sldChg>
      <pc:sldChg chg="modSp mod">
        <pc:chgData name="Stein, Kimberly {PEP}" userId="6edb3286-5649-4865-a956-ddb36ec273b9" providerId="ADAL" clId="{B3A2A4F0-8A91-B544-ABB6-B71067648694}" dt="2020-07-30T22:11:09.903" v="18" actId="20577"/>
        <pc:sldMkLst>
          <pc:docMk/>
          <pc:sldMk cId="3491704526" sldId="297"/>
        </pc:sldMkLst>
        <pc:spChg chg="mod">
          <ac:chgData name="Stein, Kimberly {PEP}" userId="6edb3286-5649-4865-a956-ddb36ec273b9" providerId="ADAL" clId="{B3A2A4F0-8A91-B544-ABB6-B71067648694}" dt="2020-07-30T22:11:09.903" v="18" actId="20577"/>
          <ac:spMkLst>
            <pc:docMk/>
            <pc:sldMk cId="3491704526" sldId="297"/>
            <ac:spMk id="3" creationId="{0EFF185E-D943-8041-AAAF-A2438C586D71}"/>
          </ac:spMkLst>
        </pc:spChg>
      </pc:sldChg>
      <pc:sldChg chg="modSp mod">
        <pc:chgData name="Stein, Kimberly {PEP}" userId="6edb3286-5649-4865-a956-ddb36ec273b9" providerId="ADAL" clId="{B3A2A4F0-8A91-B544-ABB6-B71067648694}" dt="2020-07-30T22:19:27.151" v="426" actId="20577"/>
        <pc:sldMkLst>
          <pc:docMk/>
          <pc:sldMk cId="4038981644" sldId="314"/>
        </pc:sldMkLst>
        <pc:spChg chg="mod">
          <ac:chgData name="Stein, Kimberly {PEP}" userId="6edb3286-5649-4865-a956-ddb36ec273b9" providerId="ADAL" clId="{B3A2A4F0-8A91-B544-ABB6-B71067648694}" dt="2020-07-30T22:19:27.151" v="426" actId="20577"/>
          <ac:spMkLst>
            <pc:docMk/>
            <pc:sldMk cId="4038981644" sldId="314"/>
            <ac:spMk id="2" creationId="{00000000-0000-0000-0000-000000000000}"/>
          </ac:spMkLst>
        </pc:spChg>
      </pc:sldChg>
      <pc:sldChg chg="del ord">
        <pc:chgData name="Stein, Kimberly {PEP}" userId="6edb3286-5649-4865-a956-ddb36ec273b9" providerId="ADAL" clId="{B3A2A4F0-8A91-B544-ABB6-B71067648694}" dt="2020-07-30T22:22:55.549" v="509" actId="2696"/>
        <pc:sldMkLst>
          <pc:docMk/>
          <pc:sldMk cId="538459127" sldId="331"/>
        </pc:sldMkLst>
      </pc:sldChg>
      <pc:sldChg chg="modSp mod">
        <pc:chgData name="Stein, Kimberly {PEP}" userId="6edb3286-5649-4865-a956-ddb36ec273b9" providerId="ADAL" clId="{B3A2A4F0-8A91-B544-ABB6-B71067648694}" dt="2020-07-30T22:13:30.310" v="65" actId="20577"/>
        <pc:sldMkLst>
          <pc:docMk/>
          <pc:sldMk cId="778655217" sldId="395"/>
        </pc:sldMkLst>
        <pc:spChg chg="mod">
          <ac:chgData name="Stein, Kimberly {PEP}" userId="6edb3286-5649-4865-a956-ddb36ec273b9" providerId="ADAL" clId="{B3A2A4F0-8A91-B544-ABB6-B71067648694}" dt="2020-07-30T22:13:30.310" v="65" actId="20577"/>
          <ac:spMkLst>
            <pc:docMk/>
            <pc:sldMk cId="778655217" sldId="395"/>
            <ac:spMk id="3" creationId="{AA13D965-8188-4887-A9FC-91564D220190}"/>
          </ac:spMkLst>
        </pc:spChg>
      </pc:sldChg>
      <pc:sldChg chg="modSp mod">
        <pc:chgData name="Stein, Kimberly {PEP}" userId="6edb3286-5649-4865-a956-ddb36ec273b9" providerId="ADAL" clId="{B3A2A4F0-8A91-B544-ABB6-B71067648694}" dt="2020-07-30T22:20:39.544" v="432" actId="20577"/>
        <pc:sldMkLst>
          <pc:docMk/>
          <pc:sldMk cId="1637745220" sldId="405"/>
        </pc:sldMkLst>
        <pc:spChg chg="mod">
          <ac:chgData name="Stein, Kimberly {PEP}" userId="6edb3286-5649-4865-a956-ddb36ec273b9" providerId="ADAL" clId="{B3A2A4F0-8A91-B544-ABB6-B71067648694}" dt="2020-07-30T22:20:39.544" v="432" actId="20577"/>
          <ac:spMkLst>
            <pc:docMk/>
            <pc:sldMk cId="1637745220" sldId="405"/>
            <ac:spMk id="4" creationId="{1315CBF0-AB1D-4B56-AB4A-3A3BC82E6FB6}"/>
          </ac:spMkLst>
        </pc:spChg>
      </pc:sldChg>
      <pc:sldChg chg="modSp mod">
        <pc:chgData name="Stein, Kimberly {PEP}" userId="6edb3286-5649-4865-a956-ddb36ec273b9" providerId="ADAL" clId="{B3A2A4F0-8A91-B544-ABB6-B71067648694}" dt="2020-07-30T22:22:38.778" v="508" actId="20577"/>
        <pc:sldMkLst>
          <pc:docMk/>
          <pc:sldMk cId="157652605" sldId="406"/>
        </pc:sldMkLst>
        <pc:spChg chg="mod">
          <ac:chgData name="Stein, Kimberly {PEP}" userId="6edb3286-5649-4865-a956-ddb36ec273b9" providerId="ADAL" clId="{B3A2A4F0-8A91-B544-ABB6-B71067648694}" dt="2020-07-30T22:22:38.778" v="508" actId="20577"/>
          <ac:spMkLst>
            <pc:docMk/>
            <pc:sldMk cId="157652605" sldId="406"/>
            <ac:spMk id="4" creationId="{FEF9F250-8BD2-42EC-A88D-7C6A3EF70905}"/>
          </ac:spMkLst>
        </pc:spChg>
      </pc:sldChg>
      <pc:sldChg chg="modSp mod">
        <pc:chgData name="Stein, Kimberly {PEP}" userId="6edb3286-5649-4865-a956-ddb36ec273b9" providerId="ADAL" clId="{B3A2A4F0-8A91-B544-ABB6-B71067648694}" dt="2020-07-30T22:10:49.417" v="17" actId="20577"/>
        <pc:sldMkLst>
          <pc:docMk/>
          <pc:sldMk cId="3376465823" sldId="477"/>
        </pc:sldMkLst>
        <pc:spChg chg="mod">
          <ac:chgData name="Stein, Kimberly {PEP}" userId="6edb3286-5649-4865-a956-ddb36ec273b9" providerId="ADAL" clId="{B3A2A4F0-8A91-B544-ABB6-B71067648694}" dt="2020-07-30T22:10:49.417" v="17" actId="20577"/>
          <ac:spMkLst>
            <pc:docMk/>
            <pc:sldMk cId="3376465823" sldId="477"/>
            <ac:spMk id="3" creationId="{7543A927-83FB-994E-B094-519DB2EFA023}"/>
          </ac:spMkLst>
        </pc:spChg>
      </pc:sldChg>
      <pc:sldChg chg="modSp mod">
        <pc:chgData name="Stein, Kimberly {PEP}" userId="6edb3286-5649-4865-a956-ddb36ec273b9" providerId="ADAL" clId="{B3A2A4F0-8A91-B544-ABB6-B71067648694}" dt="2020-07-30T22:14:28.178" v="67" actId="20577"/>
        <pc:sldMkLst>
          <pc:docMk/>
          <pc:sldMk cId="1679103626" sldId="480"/>
        </pc:sldMkLst>
        <pc:spChg chg="mod">
          <ac:chgData name="Stein, Kimberly {PEP}" userId="6edb3286-5649-4865-a956-ddb36ec273b9" providerId="ADAL" clId="{B3A2A4F0-8A91-B544-ABB6-B71067648694}" dt="2020-07-30T22:14:28.178" v="67" actId="20577"/>
          <ac:spMkLst>
            <pc:docMk/>
            <pc:sldMk cId="1679103626" sldId="480"/>
            <ac:spMk id="16" creationId="{7146D396-C21C-0645-AA92-047011247074}"/>
          </ac:spMkLst>
        </pc:spChg>
      </pc:sldChg>
      <pc:sldChg chg="modSp mod">
        <pc:chgData name="Stein, Kimberly {PEP}" userId="6edb3286-5649-4865-a956-ddb36ec273b9" providerId="ADAL" clId="{B3A2A4F0-8A91-B544-ABB6-B71067648694}" dt="2020-07-30T22:14:53.354" v="71" actId="20577"/>
        <pc:sldMkLst>
          <pc:docMk/>
          <pc:sldMk cId="3497945394" sldId="483"/>
        </pc:sldMkLst>
        <pc:spChg chg="mod">
          <ac:chgData name="Stein, Kimberly {PEP}" userId="6edb3286-5649-4865-a956-ddb36ec273b9" providerId="ADAL" clId="{B3A2A4F0-8A91-B544-ABB6-B71067648694}" dt="2020-07-30T22:14:53.354" v="71" actId="20577"/>
          <ac:spMkLst>
            <pc:docMk/>
            <pc:sldMk cId="3497945394" sldId="483"/>
            <ac:spMk id="7" creationId="{B6720008-0D32-4A2D-9289-90D2847A1B4C}"/>
          </ac:spMkLst>
        </pc:spChg>
      </pc:sldChg>
      <pc:sldChg chg="addSp delSp modSp mod">
        <pc:chgData name="Stein, Kimberly {PEP}" userId="6edb3286-5649-4865-a956-ddb36ec273b9" providerId="ADAL" clId="{B3A2A4F0-8A91-B544-ABB6-B71067648694}" dt="2020-07-30T22:10:27.727" v="15" actId="14100"/>
        <pc:sldMkLst>
          <pc:docMk/>
          <pc:sldMk cId="2862887068" sldId="495"/>
        </pc:sldMkLst>
        <pc:spChg chg="mod">
          <ac:chgData name="Stein, Kimberly {PEP}" userId="6edb3286-5649-4865-a956-ddb36ec273b9" providerId="ADAL" clId="{B3A2A4F0-8A91-B544-ABB6-B71067648694}" dt="2020-07-30T22:10:27.727" v="15" actId="14100"/>
          <ac:spMkLst>
            <pc:docMk/>
            <pc:sldMk cId="2862887068" sldId="495"/>
            <ac:spMk id="3" creationId="{0EFF185E-D943-8041-AAAF-A2438C586D71}"/>
          </ac:spMkLst>
        </pc:spChg>
        <pc:spChg chg="mod">
          <ac:chgData name="Stein, Kimberly {PEP}" userId="6edb3286-5649-4865-a956-ddb36ec273b9" providerId="ADAL" clId="{B3A2A4F0-8A91-B544-ABB6-B71067648694}" dt="2020-07-30T11:05:14.623" v="7" actId="1076"/>
          <ac:spMkLst>
            <pc:docMk/>
            <pc:sldMk cId="2862887068" sldId="495"/>
            <ac:spMk id="22" creationId="{8C3B45D4-0035-4A4F-A128-2BA2F6FE46F6}"/>
          </ac:spMkLst>
        </pc:spChg>
        <pc:picChg chg="del mod modCrop">
          <ac:chgData name="Stein, Kimberly {PEP}" userId="6edb3286-5649-4865-a956-ddb36ec273b9" providerId="ADAL" clId="{B3A2A4F0-8A91-B544-ABB6-B71067648694}" dt="2020-07-30T22:10:16.553" v="9" actId="478"/>
          <ac:picMkLst>
            <pc:docMk/>
            <pc:sldMk cId="2862887068" sldId="495"/>
            <ac:picMk id="5" creationId="{8AADA7A2-4239-4879-8DA8-647809323902}"/>
          </ac:picMkLst>
        </pc:picChg>
        <pc:picChg chg="add mod">
          <ac:chgData name="Stein, Kimberly {PEP}" userId="6edb3286-5649-4865-a956-ddb36ec273b9" providerId="ADAL" clId="{B3A2A4F0-8A91-B544-ABB6-B71067648694}" dt="2020-07-30T22:10:24.894" v="14" actId="1076"/>
          <ac:picMkLst>
            <pc:docMk/>
            <pc:sldMk cId="2862887068" sldId="495"/>
            <ac:picMk id="7" creationId="{935DE819-54AA-A14E-A4F1-FF861F7108B8}"/>
          </ac:picMkLst>
        </pc:picChg>
      </pc:sldChg>
      <pc:sldChg chg="modSp mod">
        <pc:chgData name="Stein, Kimberly {PEP}" userId="6edb3286-5649-4865-a956-ddb36ec273b9" providerId="ADAL" clId="{B3A2A4F0-8A91-B544-ABB6-B71067648694}" dt="2020-07-30T11:05:32.308" v="8" actId="122"/>
        <pc:sldMkLst>
          <pc:docMk/>
          <pc:sldMk cId="1734417268" sldId="496"/>
        </pc:sldMkLst>
        <pc:spChg chg="mod">
          <ac:chgData name="Stein, Kimberly {PEP}" userId="6edb3286-5649-4865-a956-ddb36ec273b9" providerId="ADAL" clId="{B3A2A4F0-8A91-B544-ABB6-B71067648694}" dt="2020-07-30T11:05:32.308" v="8" actId="122"/>
          <ac:spMkLst>
            <pc:docMk/>
            <pc:sldMk cId="1734417268" sldId="496"/>
            <ac:spMk id="3" creationId="{0EFF185E-D943-8041-AAAF-A2438C586D71}"/>
          </ac:spMkLst>
        </pc:spChg>
      </pc:sldChg>
      <pc:sldChg chg="modSp mod">
        <pc:chgData name="Stein, Kimberly {PEP}" userId="6edb3286-5649-4865-a956-ddb36ec273b9" providerId="ADAL" clId="{B3A2A4F0-8A91-B544-ABB6-B71067648694}" dt="2020-07-30T22:14:42.409" v="69" actId="20577"/>
        <pc:sldMkLst>
          <pc:docMk/>
          <pc:sldMk cId="3746596421" sldId="540"/>
        </pc:sldMkLst>
        <pc:spChg chg="mod">
          <ac:chgData name="Stein, Kimberly {PEP}" userId="6edb3286-5649-4865-a956-ddb36ec273b9" providerId="ADAL" clId="{B3A2A4F0-8A91-B544-ABB6-B71067648694}" dt="2020-07-30T22:14:42.409" v="69" actId="20577"/>
          <ac:spMkLst>
            <pc:docMk/>
            <pc:sldMk cId="3746596421" sldId="540"/>
            <ac:spMk id="5" creationId="{ED243BC8-05CB-4C7E-95D8-6C7BD78D52FE}"/>
          </ac:spMkLst>
        </pc:spChg>
      </pc:sldChg>
      <pc:sldChg chg="modSp mod">
        <pc:chgData name="Stein, Kimberly {PEP}" userId="6edb3286-5649-4865-a956-ddb36ec273b9" providerId="ADAL" clId="{B3A2A4F0-8A91-B544-ABB6-B71067648694}" dt="2020-07-30T22:16:17.143" v="189" actId="20577"/>
        <pc:sldMkLst>
          <pc:docMk/>
          <pc:sldMk cId="1259341309" sldId="541"/>
        </pc:sldMkLst>
        <pc:spChg chg="mod">
          <ac:chgData name="Stein, Kimberly {PEP}" userId="6edb3286-5649-4865-a956-ddb36ec273b9" providerId="ADAL" clId="{B3A2A4F0-8A91-B544-ABB6-B71067648694}" dt="2020-07-30T22:16:17.143" v="189" actId="20577"/>
          <ac:spMkLst>
            <pc:docMk/>
            <pc:sldMk cId="1259341309" sldId="541"/>
            <ac:spMk id="32" creationId="{C4444B4E-431B-4930-9DDB-10ECDF208F67}"/>
          </ac:spMkLst>
        </pc:spChg>
      </pc:sldChg>
      <pc:sldChg chg="modSp mod">
        <pc:chgData name="Stein, Kimberly {PEP}" userId="6edb3286-5649-4865-a956-ddb36ec273b9" providerId="ADAL" clId="{B3A2A4F0-8A91-B544-ABB6-B71067648694}" dt="2020-07-30T22:16:47.077" v="202" actId="20577"/>
        <pc:sldMkLst>
          <pc:docMk/>
          <pc:sldMk cId="1163548989" sldId="542"/>
        </pc:sldMkLst>
        <pc:spChg chg="mod">
          <ac:chgData name="Stein, Kimberly {PEP}" userId="6edb3286-5649-4865-a956-ddb36ec273b9" providerId="ADAL" clId="{B3A2A4F0-8A91-B544-ABB6-B71067648694}" dt="2020-07-30T22:16:47.077" v="202" actId="20577"/>
          <ac:spMkLst>
            <pc:docMk/>
            <pc:sldMk cId="1163548989" sldId="542"/>
            <ac:spMk id="16" creationId="{66D9CE74-B4D2-4E39-ABD5-60CB52B39CA3}"/>
          </ac:spMkLst>
        </pc:spChg>
      </pc:sldChg>
      <pc:sldChg chg="modSp mod">
        <pc:chgData name="Stein, Kimberly {PEP}" userId="6edb3286-5649-4865-a956-ddb36ec273b9" providerId="ADAL" clId="{B3A2A4F0-8A91-B544-ABB6-B71067648694}" dt="2020-07-31T00:35:28.869" v="515" actId="20577"/>
        <pc:sldMkLst>
          <pc:docMk/>
          <pc:sldMk cId="1953231447" sldId="549"/>
        </pc:sldMkLst>
        <pc:spChg chg="mod">
          <ac:chgData name="Stein, Kimberly {PEP}" userId="6edb3286-5649-4865-a956-ddb36ec273b9" providerId="ADAL" clId="{B3A2A4F0-8A91-B544-ABB6-B71067648694}" dt="2020-07-31T00:35:28.869" v="515" actId="20577"/>
          <ac:spMkLst>
            <pc:docMk/>
            <pc:sldMk cId="1953231447" sldId="549"/>
            <ac:spMk id="8" creationId="{47252C5E-AA52-4A11-A8E6-A2E8EE4D740D}"/>
          </ac:spMkLst>
        </pc:spChg>
      </pc:sldChg>
      <pc:sldChg chg="modSp mod">
        <pc:chgData name="Stein, Kimberly {PEP}" userId="6edb3286-5649-4865-a956-ddb36ec273b9" providerId="ADAL" clId="{B3A2A4F0-8A91-B544-ABB6-B71067648694}" dt="2020-07-30T22:20:48.858" v="433" actId="20577"/>
        <pc:sldMkLst>
          <pc:docMk/>
          <pc:sldMk cId="3578082837" sldId="553"/>
        </pc:sldMkLst>
        <pc:spChg chg="mod">
          <ac:chgData name="Stein, Kimberly {PEP}" userId="6edb3286-5649-4865-a956-ddb36ec273b9" providerId="ADAL" clId="{B3A2A4F0-8A91-B544-ABB6-B71067648694}" dt="2020-07-30T22:20:48.858" v="433" actId="20577"/>
          <ac:spMkLst>
            <pc:docMk/>
            <pc:sldMk cId="3578082837" sldId="553"/>
            <ac:spMk id="4" creationId="{1315CBF0-AB1D-4B56-AB4A-3A3BC82E6FB6}"/>
          </ac:spMkLst>
        </pc:spChg>
      </pc:sldChg>
      <pc:sldChg chg="modSp mod">
        <pc:chgData name="Stein, Kimberly {PEP}" userId="6edb3286-5649-4865-a956-ddb36ec273b9" providerId="ADAL" clId="{B3A2A4F0-8A91-B544-ABB6-B71067648694}" dt="2020-07-30T22:21:04.110" v="435" actId="20577"/>
        <pc:sldMkLst>
          <pc:docMk/>
          <pc:sldMk cId="3940018555" sldId="554"/>
        </pc:sldMkLst>
        <pc:spChg chg="mod">
          <ac:chgData name="Stein, Kimberly {PEP}" userId="6edb3286-5649-4865-a956-ddb36ec273b9" providerId="ADAL" clId="{B3A2A4F0-8A91-B544-ABB6-B71067648694}" dt="2020-07-30T22:21:04.110" v="435" actId="20577"/>
          <ac:spMkLst>
            <pc:docMk/>
            <pc:sldMk cId="3940018555" sldId="554"/>
            <ac:spMk id="3" creationId="{0EFF185E-D943-8041-AAAF-A2438C586D7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Sheet1!$D$1:$D$5</c:f>
                <c:numCache>
                  <c:formatCode>General</c:formatCode>
                  <c:ptCount val="5"/>
                  <c:pt idx="0">
                    <c:v>0.34</c:v>
                  </c:pt>
                  <c:pt idx="1">
                    <c:v>0.38</c:v>
                  </c:pt>
                  <c:pt idx="2">
                    <c:v>0.42</c:v>
                  </c:pt>
                  <c:pt idx="3">
                    <c:v>0.56999999999999995</c:v>
                  </c:pt>
                  <c:pt idx="4">
                    <c:v>0.7</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val>
            <c:numRef>
              <c:f>Sheet1!$C$1:$C$5</c:f>
              <c:numCache>
                <c:formatCode>General</c:formatCode>
                <c:ptCount val="5"/>
                <c:pt idx="0">
                  <c:v>0.83</c:v>
                </c:pt>
                <c:pt idx="1">
                  <c:v>0.94</c:v>
                </c:pt>
                <c:pt idx="2">
                  <c:v>0.95</c:v>
                </c:pt>
                <c:pt idx="3">
                  <c:v>1.28</c:v>
                </c:pt>
                <c:pt idx="4">
                  <c:v>1.51</c:v>
                </c:pt>
              </c:numCache>
            </c:numRef>
          </c:val>
          <c:extLst>
            <c:ext xmlns:c16="http://schemas.microsoft.com/office/drawing/2014/chart" uri="{C3380CC4-5D6E-409C-BE32-E72D297353CC}">
              <c16:uniqueId val="{00000000-3109-483A-85D2-DD52B608CE42}"/>
            </c:ext>
          </c:extLst>
        </c:ser>
        <c:dLbls>
          <c:showLegendKey val="0"/>
          <c:showVal val="0"/>
          <c:showCatName val="0"/>
          <c:showSerName val="0"/>
          <c:showPercent val="0"/>
          <c:showBubbleSize val="0"/>
        </c:dLbls>
        <c:gapWidth val="219"/>
        <c:overlap val="-27"/>
        <c:axId val="499751352"/>
        <c:axId val="499746104"/>
      </c:barChart>
      <c:catAx>
        <c:axId val="499751352"/>
        <c:scaling>
          <c:orientation val="minMax"/>
        </c:scaling>
        <c:delete val="0"/>
        <c:axPos val="b"/>
        <c:majorTickMark val="none"/>
        <c:minorTickMark val="none"/>
        <c:tickLblPos val="none"/>
        <c:spPr>
          <a:solidFill>
            <a:schemeClr val="tx1"/>
          </a:solid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9746104"/>
        <c:crosses val="autoZero"/>
        <c:auto val="1"/>
        <c:lblAlgn val="ctr"/>
        <c:lblOffset val="100"/>
        <c:noMultiLvlLbl val="0"/>
      </c:catAx>
      <c:valAx>
        <c:axId val="499746104"/>
        <c:scaling>
          <c:orientation val="minMax"/>
        </c:scaling>
        <c:delete val="0"/>
        <c:axPos val="l"/>
        <c:numFmt formatCode="#,##0.0" sourceLinked="0"/>
        <c:majorTickMark val="out"/>
        <c:minorTickMark val="none"/>
        <c:tickLblPos val="nextTo"/>
        <c:spPr>
          <a:solidFill>
            <a:sysClr val="window" lastClr="FFFFFF"/>
          </a:solid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499751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Sheet1!$D$24:$D$28</c:f>
                <c:numCache>
                  <c:formatCode>General</c:formatCode>
                  <c:ptCount val="5"/>
                  <c:pt idx="0">
                    <c:v>14.7</c:v>
                  </c:pt>
                  <c:pt idx="1">
                    <c:v>19.2</c:v>
                  </c:pt>
                  <c:pt idx="2">
                    <c:v>21.2</c:v>
                  </c:pt>
                  <c:pt idx="3">
                    <c:v>27.8</c:v>
                  </c:pt>
                  <c:pt idx="4">
                    <c:v>36.799999999999997</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val>
            <c:numRef>
              <c:f>Sheet1!$C$24:$C$28</c:f>
              <c:numCache>
                <c:formatCode>General</c:formatCode>
                <c:ptCount val="5"/>
                <c:pt idx="0">
                  <c:v>27.2</c:v>
                </c:pt>
                <c:pt idx="1">
                  <c:v>34.6</c:v>
                </c:pt>
                <c:pt idx="2">
                  <c:v>34.5</c:v>
                </c:pt>
                <c:pt idx="3">
                  <c:v>51.7</c:v>
                </c:pt>
                <c:pt idx="4">
                  <c:v>55.9</c:v>
                </c:pt>
              </c:numCache>
            </c:numRef>
          </c:val>
          <c:extLst>
            <c:ext xmlns:c16="http://schemas.microsoft.com/office/drawing/2014/chart" uri="{C3380CC4-5D6E-409C-BE32-E72D297353CC}">
              <c16:uniqueId val="{00000000-7DAB-4715-BACC-1F6A3A1A097F}"/>
            </c:ext>
          </c:extLst>
        </c:ser>
        <c:dLbls>
          <c:showLegendKey val="0"/>
          <c:showVal val="0"/>
          <c:showCatName val="0"/>
          <c:showSerName val="0"/>
          <c:showPercent val="0"/>
          <c:showBubbleSize val="0"/>
        </c:dLbls>
        <c:gapWidth val="219"/>
        <c:overlap val="-27"/>
        <c:axId val="700290288"/>
        <c:axId val="700291928"/>
      </c:barChart>
      <c:catAx>
        <c:axId val="700290288"/>
        <c:scaling>
          <c:orientation val="minMax"/>
        </c:scaling>
        <c:delete val="0"/>
        <c:axPos val="b"/>
        <c:majorTickMark val="none"/>
        <c:minorTickMark val="none"/>
        <c:tickLblPos val="none"/>
        <c:spPr>
          <a:noFill/>
          <a:ln w="9525" cap="flat" cmpd="sng" algn="ctr">
            <a:solidFill>
              <a:sysClr val="windowText" lastClr="00000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291928"/>
        <c:crosses val="autoZero"/>
        <c:auto val="1"/>
        <c:lblAlgn val="ctr"/>
        <c:lblOffset val="100"/>
        <c:noMultiLvlLbl val="0"/>
      </c:catAx>
      <c:valAx>
        <c:axId val="700291928"/>
        <c:scaling>
          <c:orientation val="minMax"/>
        </c:scaling>
        <c:delete val="0"/>
        <c:axPos val="l"/>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700290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7A2734-0A4E-9944-8626-416DAA5BBB4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7C86DC-D40C-2346-871E-592FA5447A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37477-5561-2E47-89F8-62953E31865D}" type="datetimeFigureOut">
              <a:rPr lang="en-US" smtClean="0"/>
              <a:t>8/4/20</a:t>
            </a:fld>
            <a:endParaRPr lang="en-US"/>
          </a:p>
        </p:txBody>
      </p:sp>
      <p:sp>
        <p:nvSpPr>
          <p:cNvPr id="4" name="Footer Placeholder 3">
            <a:extLst>
              <a:ext uri="{FF2B5EF4-FFF2-40B4-BE49-F238E27FC236}">
                <a16:creationId xmlns:a16="http://schemas.microsoft.com/office/drawing/2014/main" id="{B503891D-744E-6644-BA5C-7C580506BC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2411E7-BDB9-B247-91D0-DFDEC84187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187A3F-5C8E-1640-BB6F-2054D2BAF940}" type="slidenum">
              <a:rPr lang="en-US" smtClean="0"/>
              <a:t>‹#›</a:t>
            </a:fld>
            <a:endParaRPr lang="en-US"/>
          </a:p>
        </p:txBody>
      </p:sp>
    </p:spTree>
    <p:extLst>
      <p:ext uri="{BB962C8B-B14F-4D97-AF65-F5344CB8AC3E}">
        <p14:creationId xmlns:p14="http://schemas.microsoft.com/office/powerpoint/2010/main" val="667634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1FB9C-EFE2-428A-A2FF-18C21534F3AA}" type="datetimeFigureOut">
              <a:rPr lang="en-US"/>
              <a:t>8/4/20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92770-E179-4653-A6EE-0A5AAB0C29FB}" type="slidenum">
              <a:rPr lang="en-US"/>
              <a:t>‹#›</a:t>
            </a:fld>
            <a:endParaRPr lang="en-US"/>
          </a:p>
        </p:txBody>
      </p:sp>
    </p:spTree>
    <p:extLst>
      <p:ext uri="{BB962C8B-B14F-4D97-AF65-F5344CB8AC3E}">
        <p14:creationId xmlns:p14="http://schemas.microsoft.com/office/powerpoint/2010/main" val="3757093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commonalities in all athletes and that is:</a:t>
            </a:r>
          </a:p>
          <a:p>
            <a:r>
              <a:rPr lang="en-US"/>
              <a:t>-Athletes use and need fuel for energy to train and compete at a high level of performance</a:t>
            </a:r>
          </a:p>
          <a:p>
            <a:r>
              <a:rPr lang="en-US"/>
              <a:t>-Athletes sweat and need hydration to replenish these fluid losses and refrain from too high of increases in core body temperature</a:t>
            </a:r>
          </a:p>
          <a:p>
            <a:r>
              <a:rPr lang="en-US"/>
              <a:t>-Athletes use muscles and need to be strong in order to accel at their particular sport</a:t>
            </a:r>
          </a:p>
          <a:p>
            <a:endParaRPr lang="en-US"/>
          </a:p>
          <a:p>
            <a:r>
              <a:rPr lang="en-US"/>
              <a:t>Whereas team sport athletes specifically:</a:t>
            </a:r>
          </a:p>
          <a:p>
            <a:r>
              <a:rPr lang="en-US"/>
              <a:t>-Train and compete with a mixture of high and low intense activity spread out over a specific duration</a:t>
            </a:r>
          </a:p>
          <a:p>
            <a:r>
              <a:rPr lang="en-US"/>
              <a:t>-Involve changes in pace and direction fast &amp; slow paces as well as accelerations and decelerations involved with starting, stopping, and jumping while also moving forward, backward, laterally, and diagonally.</a:t>
            </a:r>
          </a:p>
          <a:p>
            <a:r>
              <a:rPr lang="en-US"/>
              <a:t>-There may also be a specific skill involvement within the sport or even a specific position (throwing, swinging, kicking, dribbling, catching)</a:t>
            </a:r>
          </a:p>
          <a:p>
            <a:r>
              <a:rPr lang="en-US"/>
              <a:t>-Some team sports can involve physical contests (guarding, pushing, pulling, tackling)</a:t>
            </a:r>
          </a:p>
          <a:p>
            <a:r>
              <a:rPr lang="en-US"/>
              <a:t>-Lastly there is usually some sort of ball/puck and may be other pieces of equipment</a:t>
            </a:r>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3</a:t>
            </a:fld>
            <a:endParaRPr lang="en-US"/>
          </a:p>
        </p:txBody>
      </p:sp>
    </p:spTree>
    <p:extLst>
      <p:ext uri="{BB962C8B-B14F-4D97-AF65-F5344CB8AC3E}">
        <p14:creationId xmlns:p14="http://schemas.microsoft.com/office/powerpoint/2010/main" val="2473987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t>There are also some acute strategies to promote high carbohydrate availability within the hours before, during, and after training or competition.</a:t>
            </a:r>
          </a:p>
          <a:p>
            <a:pPr fontAlgn="base"/>
            <a:endParaRPr lang="en-US"/>
          </a:p>
          <a:p>
            <a:pPr fontAlgn="base"/>
            <a:r>
              <a:rPr lang="en-US"/>
              <a:t>About 1-4 hours before practice/competition, consume 1-4 g/kg of bodyweight in the amounts during times that are tolerable for your stomach; this may often be a included within the “Pre-game” meal for team sport athletes</a:t>
            </a:r>
          </a:p>
          <a:p>
            <a:pPr fontAlgn="base"/>
            <a:endParaRPr lang="en-US"/>
          </a:p>
          <a:p>
            <a:pPr fontAlgn="base"/>
            <a:r>
              <a:rPr lang="en-US"/>
              <a:t>Within about an hour of exercise, intake begins to meet the “during” exercise needs of the athlete. Consuming CHO during this time period is particularly important if the athlete cannot or will not consume fuel during their training or competition. Many athletes do well with 25-30 g of CHO during this time period and even immediately before the warmup to blunt the release of glucose from the liver, thus sparing the hepatic store of glycogen (Howlett et al., 1998).</a:t>
            </a:r>
          </a:p>
          <a:p>
            <a:pPr fontAlgn="base"/>
            <a:endParaRPr lang="en-US"/>
          </a:p>
          <a:p>
            <a:pPr fontAlgn="base"/>
            <a:r>
              <a:rPr lang="en-US"/>
              <a:t>During practice/competition consume 30-60 g/h when going for 60 min or longer</a:t>
            </a:r>
          </a:p>
          <a:p>
            <a:pPr fontAlgn="base"/>
            <a:endParaRPr lang="en-US"/>
          </a:p>
          <a:p>
            <a:pPr marL="0" marR="0" lvl="0" indent="0" algn="l" defTabSz="914400" rtl="0" eaLnBrk="1" fontAlgn="base" latinLnBrk="0" hangingPunct="1">
              <a:lnSpc>
                <a:spcPct val="100000"/>
              </a:lnSpc>
              <a:spcBef>
                <a:spcPts val="0"/>
              </a:spcBef>
              <a:spcAft>
                <a:spcPts val="0"/>
              </a:spcAft>
              <a:buClrTx/>
              <a:buSzTx/>
              <a:buFontTx/>
              <a:buNone/>
              <a:tabLst/>
              <a:defRPr/>
            </a:pPr>
            <a:r>
              <a:rPr lang="en-US"/>
              <a:t>After practice/competition consume 1.0-1.2 g/kg every hour for the first 4-6 hours post-exercise in order to quickly replenish glycogen stores especially if the athlete has a short time to recover (&lt;8 hours); then the athlete can resume regular dietary habits. Although consuming carbohydrate post-exercise is a good habit, for those athletes who have a greater amount of recovery time, meeting daily CHO needs should be adequate to restore muscle glycogen since stores can generally be normalized within 24 hours</a:t>
            </a:r>
          </a:p>
        </p:txBody>
      </p:sp>
      <p:sp>
        <p:nvSpPr>
          <p:cNvPr id="4" name="Slide Number Placeholder 3"/>
          <p:cNvSpPr>
            <a:spLocks noGrp="1"/>
          </p:cNvSpPr>
          <p:nvPr>
            <p:ph type="sldNum" sz="quarter" idx="5"/>
          </p:nvPr>
        </p:nvSpPr>
        <p:spPr/>
        <p:txBody>
          <a:bodyPr/>
          <a:lstStyle/>
          <a:p>
            <a:fld id="{FB392770-E179-4653-A6EE-0A5AAB0C29FB}" type="slidenum">
              <a:rPr lang="en-US" smtClean="0"/>
              <a:t>12</a:t>
            </a:fld>
            <a:endParaRPr lang="en-US"/>
          </a:p>
        </p:txBody>
      </p:sp>
    </p:spTree>
    <p:extLst>
      <p:ext uri="{BB962C8B-B14F-4D97-AF65-F5344CB8AC3E}">
        <p14:creationId xmlns:p14="http://schemas.microsoft.com/office/powerpoint/2010/main" val="135318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only are the timing and amount of carbohydrate important, but the types of carbohydrates consumed are also crucial.</a:t>
            </a:r>
          </a:p>
          <a:p>
            <a:endParaRPr lang="en-US"/>
          </a:p>
          <a:p>
            <a:r>
              <a:rPr lang="en-US"/>
              <a:t>In the 1-4 hours prior to practice or competition (aka the “Pre-game Meal” athletes should choose higher glycemic carbohydrate-rich food foods with minimal fiber, fat, and protein since these can slow the digestion and absorption process and can potentially cause gastrointestinal distress during exercise. Wee et al demonstrated when consuming energy-matched high and low glycemic carbohydrate </a:t>
            </a:r>
            <a:r>
              <a:rPr lang="en-US" err="1"/>
              <a:t>carbohydrate</a:t>
            </a:r>
            <a:r>
              <a:rPr lang="en-US"/>
              <a:t> meals (2.5 g/kg BM) after an overnight fast, only the high glycemic breakfast increased muscle glycogen  by 11–15% 3 hours later (Wee et al., 2005).</a:t>
            </a:r>
          </a:p>
          <a:p>
            <a:endParaRPr lang="en-US"/>
          </a:p>
          <a:p>
            <a:r>
              <a:rPr lang="en-US"/>
              <a:t>On the contrary, lower glycemic index choices may be more appropriate for those athletes involved in team sports where carbohydrate is not as available during activity. Essentially, all athletes should find the best timing, type, and amount that will work for them and test these strategies before training sessions.</a:t>
            </a:r>
          </a:p>
          <a:p>
            <a:endParaRPr lang="en-US"/>
          </a:p>
          <a:p>
            <a:r>
              <a:rPr lang="en-US"/>
              <a:t>Within about an hour of exercise or immediately before the warmup, athletes should still choose carbohydrate-rich food foods with minimal fiber, fat, and protein for the same reasons mentioned before. However, this window of opportunity starts to cross over into the “During” category of timing which we will get into on the next slide. These choices may come in the form of gels, gummies, or sports drinks. All athletes should practice pre-exercise nutrition strategies to find the best timing and amount that will work for them during competition</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13</a:t>
            </a:fld>
            <a:endParaRPr lang="en-US"/>
          </a:p>
        </p:txBody>
      </p:sp>
    </p:spTree>
    <p:extLst>
      <p:ext uri="{BB962C8B-B14F-4D97-AF65-F5344CB8AC3E}">
        <p14:creationId xmlns:p14="http://schemas.microsoft.com/office/powerpoint/2010/main" val="425037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durations of &gt;60 minutes, the type of carbohydrate is important DURING training and competitions as well. Choose a carbohydrate that is easily digested, rapidly absorbed and oxidized. This is known as a “fast carbohydrate” versus a “slow carbohydrate”. A high rate of carbon oxidation can result in better performance. Choose fast carbohydrates such as glucose (dextrose), sucrose, maltodextrin and amylopectin. Fructose, among others, while oxidized more slowly, is appropriate in small amounts when combined with the sources listed above. The form in which CHO is consumed (gel, drink, gummy) does not influence oxidation rates and athletes should choose the form that works best for them.</a:t>
            </a:r>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14</a:t>
            </a:fld>
            <a:endParaRPr lang="en-US"/>
          </a:p>
        </p:txBody>
      </p:sp>
    </p:spTree>
    <p:extLst>
      <p:ext uri="{BB962C8B-B14F-4D97-AF65-F5344CB8AC3E}">
        <p14:creationId xmlns:p14="http://schemas.microsoft.com/office/powerpoint/2010/main" val="130247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a:t>The reason for these fast and slow carbs are due to their different transporters.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a:p>
          <a:p>
            <a:pPr marL="0" marR="0" lvl="0" indent="0" algn="l" defTabSz="914400" rtl="0" eaLnBrk="1" fontAlgn="base" latinLnBrk="0" hangingPunct="1">
              <a:lnSpc>
                <a:spcPct val="100000"/>
              </a:lnSpc>
              <a:spcBef>
                <a:spcPts val="0"/>
              </a:spcBef>
              <a:spcAft>
                <a:spcPts val="0"/>
              </a:spcAft>
              <a:buClrTx/>
              <a:buSzTx/>
              <a:buFontTx/>
              <a:buNone/>
              <a:tabLst/>
              <a:defRPr/>
            </a:pPr>
            <a:r>
              <a:rPr lang="en-GB"/>
              <a:t>A fast carb such as glucose is absorbed via the SGLT1 transporter which can sustain a rate of 1.0 g/min.</a:t>
            </a:r>
            <a:endParaRPr lang="en-US"/>
          </a:p>
          <a:p>
            <a:pPr marL="0" marR="0" lvl="0" indent="0" algn="l" defTabSz="914400" rtl="0" eaLnBrk="1" fontAlgn="base" latinLnBrk="0" hangingPunct="1">
              <a:lnSpc>
                <a:spcPct val="100000"/>
              </a:lnSpc>
              <a:spcBef>
                <a:spcPts val="0"/>
              </a:spcBef>
              <a:spcAft>
                <a:spcPts val="0"/>
              </a:spcAft>
              <a:buClrTx/>
              <a:buSzTx/>
              <a:buFontTx/>
              <a:buNone/>
              <a:tabLst/>
              <a:defRPr/>
            </a:pPr>
            <a:endParaRPr lang="en-US"/>
          </a:p>
          <a:p>
            <a:pPr marL="0" marR="0" lvl="0" indent="0" algn="l" defTabSz="914400" rtl="0" eaLnBrk="1" fontAlgn="base" latinLnBrk="0" hangingPunct="1">
              <a:lnSpc>
                <a:spcPct val="100000"/>
              </a:lnSpc>
              <a:spcBef>
                <a:spcPts val="0"/>
              </a:spcBef>
              <a:spcAft>
                <a:spcPts val="0"/>
              </a:spcAft>
              <a:buClrTx/>
              <a:buSzTx/>
              <a:buFontTx/>
              <a:buNone/>
              <a:tabLst/>
              <a:defRPr/>
            </a:pPr>
            <a:r>
              <a:rPr lang="en-US"/>
              <a:t>The slower carb like fructose </a:t>
            </a:r>
            <a:r>
              <a:rPr lang="en-GB"/>
              <a:t>has a separate transporter, the glut 5 transporter, </a:t>
            </a:r>
            <a:r>
              <a:rPr lang="en-US"/>
              <a:t>which has a slower rate of absorption at .06 g/min.</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a:p>
          <a:p>
            <a:pPr marL="0" marR="0" lvl="0" indent="0" algn="l" defTabSz="914400" rtl="0" eaLnBrk="1" fontAlgn="base" latinLnBrk="0" hangingPunct="1">
              <a:lnSpc>
                <a:spcPct val="100000"/>
              </a:lnSpc>
              <a:spcBef>
                <a:spcPts val="0"/>
              </a:spcBef>
              <a:spcAft>
                <a:spcPts val="0"/>
              </a:spcAft>
              <a:buClrTx/>
              <a:buSzTx/>
              <a:buFontTx/>
              <a:buNone/>
              <a:tabLst/>
              <a:defRPr/>
            </a:pPr>
            <a:r>
              <a:rPr lang="en-GB"/>
              <a:t>That doesn’t mean there isn’t a role for a slow sugar, like fructose  since it can be absorbed in addition to the 60g/h of glucose thereby maximizing overall carbohydrate absorption. However, you wouldn’t want to intake more than 30 g/hr since this can cause GI disturbances.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a:p>
          <a:p>
            <a:pPr marL="0" marR="0" lvl="0" indent="0" algn="l" defTabSz="914400" rtl="0" eaLnBrk="1" fontAlgn="base" latinLnBrk="0" hangingPunct="1">
              <a:lnSpc>
                <a:spcPct val="100000"/>
              </a:lnSpc>
              <a:spcBef>
                <a:spcPts val="0"/>
              </a:spcBef>
              <a:spcAft>
                <a:spcPts val="0"/>
              </a:spcAft>
              <a:buClrTx/>
              <a:buSzTx/>
              <a:buFontTx/>
              <a:buNone/>
              <a:tabLst/>
              <a:defRPr/>
            </a:pPr>
            <a:r>
              <a:rPr lang="en-GB"/>
              <a:t>This is why carb recommendations aren’t based on body weight</a:t>
            </a:r>
            <a:r>
              <a:rPr lang="en-US"/>
              <a:t>​, but are standard amounts based on your exercise duration</a:t>
            </a:r>
          </a:p>
          <a:p>
            <a:pPr fontAlgn="base"/>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15</a:t>
            </a:fld>
            <a:endParaRPr lang="en-US"/>
          </a:p>
        </p:txBody>
      </p:sp>
    </p:spTree>
    <p:extLst>
      <p:ext uri="{BB962C8B-B14F-4D97-AF65-F5344CB8AC3E}">
        <p14:creationId xmlns:p14="http://schemas.microsoft.com/office/powerpoint/2010/main" val="525233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Since the importance of post-activity intake of carbohydrate is dependent on the period of time until the next training session or competition, types of carbohydrates may vary. Consume higher glycemic carbohydrate-rich foods vs lower glycemic immediately after if training sessions/competitions are within 24 hours or same day. Also, adding protein with carbohydrates may increase the rate of glycogen resynthesis versus carbohydrate alone although this is not altogether conclusive. However, since 1.2g/kg of carbohydrate following exercise may be intolerable to athletes, adding protein while equating calories result in a similar rate of glycogen resynthesis but with less carbohydrate.</a:t>
            </a:r>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17</a:t>
            </a:fld>
            <a:endParaRPr lang="en-US"/>
          </a:p>
        </p:txBody>
      </p:sp>
    </p:spTree>
    <p:extLst>
      <p:ext uri="{BB962C8B-B14F-4D97-AF65-F5344CB8AC3E}">
        <p14:creationId xmlns:p14="http://schemas.microsoft.com/office/powerpoint/2010/main" val="2688873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a:xfrm>
            <a:off x="420688" y="703263"/>
            <a:ext cx="6261100" cy="3521075"/>
          </a:xfrm>
          <a:ln/>
        </p:spPr>
      </p:sp>
      <p:sp>
        <p:nvSpPr>
          <p:cNvPr id="439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0643"/>
            <a:r>
              <a:rPr lang="en-US" altLang="en-US">
                <a:latin typeface="Arial" pitchFamily="34" charset="0"/>
              </a:rPr>
              <a:t>Now that we talked about energy for team sport athletes, let’s talk hydration.</a:t>
            </a:r>
          </a:p>
          <a:p>
            <a:pPr defTabSz="940643"/>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EAAC2EC5-229C-4549-9C01-6C360DA90CD8}"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581469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It has already been established that water is the largest component of the human body ~ 60% of body weight in the average adult and that water plays an important role in numerous physiological processes. One of these roles is the regulation of core body temperature and cooling the body through the evaporation of sweat. In addition, we have learned that performance decrements are seen fluid losses exceed 2% of body weight.</a:t>
            </a:r>
          </a:p>
        </p:txBody>
      </p:sp>
      <p:sp>
        <p:nvSpPr>
          <p:cNvPr id="4" name="Slide Number Placeholder 3"/>
          <p:cNvSpPr>
            <a:spLocks noGrp="1"/>
          </p:cNvSpPr>
          <p:nvPr>
            <p:ph type="sldNum" sz="quarter" idx="5"/>
          </p:nvPr>
        </p:nvSpPr>
        <p:spPr/>
        <p:txBody>
          <a:bodyPr/>
          <a:lstStyle/>
          <a:p>
            <a:fld id="{FB392770-E179-4653-A6EE-0A5AAB0C29FB}" type="slidenum">
              <a:rPr lang="en-US" smtClean="0"/>
              <a:t>20</a:t>
            </a:fld>
            <a:endParaRPr lang="en-US"/>
          </a:p>
        </p:txBody>
      </p:sp>
    </p:spTree>
    <p:extLst>
      <p:ext uri="{BB962C8B-B14F-4D97-AF65-F5344CB8AC3E}">
        <p14:creationId xmlns:p14="http://schemas.microsoft.com/office/powerpoint/2010/main" val="4250696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Improper hydration, such as dehydration can have many consequences if severe.  The lack of body fluid can increase the strain to your heart and cardiovascular system, there are ramifications to the metabolic and nervous system, it can also increase the use and need for glycogen.  To make matters worse, dehydration can actually impair your body’s ability to absorb and use fluid that you take in.  And of course, dehydration impairs thermoregulation and can put you at higher risk for heat related illnesses.</a:t>
            </a:r>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21</a:t>
            </a:fld>
            <a:endParaRPr lang="en-US"/>
          </a:p>
        </p:txBody>
      </p:sp>
    </p:spTree>
    <p:extLst>
      <p:ext uri="{BB962C8B-B14F-4D97-AF65-F5344CB8AC3E}">
        <p14:creationId xmlns:p14="http://schemas.microsoft.com/office/powerpoint/2010/main" val="2989673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Dehydration of 2% body mass has consistently been found to be a threshold to which impairments of endurance performance can be detected</a:t>
            </a:r>
          </a:p>
          <a:p>
            <a:r>
              <a:rPr lang="en-US"/>
              <a:t>(Casa et al., 2010). In addition, these performance decrements can be seen in anaerobic/high intensity performance, muscle strength, muscle power (Judelson et al., 2007a, 2007b) and cognition (</a:t>
            </a:r>
            <a:r>
              <a:rPr lang="en-US" err="1"/>
              <a:t>Grandjean</a:t>
            </a:r>
            <a:r>
              <a:rPr lang="en-US"/>
              <a:t> &amp; </a:t>
            </a:r>
            <a:r>
              <a:rPr lang="en-US" err="1"/>
              <a:t>Grandjean</a:t>
            </a:r>
            <a:r>
              <a:rPr lang="en-US"/>
              <a:t>, 2007).</a:t>
            </a:r>
          </a:p>
        </p:txBody>
      </p:sp>
      <p:sp>
        <p:nvSpPr>
          <p:cNvPr id="4" name="Slide Number Placeholder 3"/>
          <p:cNvSpPr>
            <a:spLocks noGrp="1"/>
          </p:cNvSpPr>
          <p:nvPr>
            <p:ph type="sldNum" sz="quarter" idx="5"/>
          </p:nvPr>
        </p:nvSpPr>
        <p:spPr/>
        <p:txBody>
          <a:bodyPr/>
          <a:lstStyle/>
          <a:p>
            <a:fld id="{FB392770-E179-4653-A6EE-0A5AAB0C29FB}" type="slidenum">
              <a:rPr lang="en-US" smtClean="0"/>
              <a:t>22</a:t>
            </a:fld>
            <a:endParaRPr lang="en-US"/>
          </a:p>
        </p:txBody>
      </p:sp>
    </p:spTree>
    <p:extLst>
      <p:ext uri="{BB962C8B-B14F-4D97-AF65-F5344CB8AC3E}">
        <p14:creationId xmlns:p14="http://schemas.microsoft.com/office/powerpoint/2010/main" val="3042187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answer this question, let’s take a look at some studies done on dehydration in the team sport setting. A study conducted by McGregor et al. (1999) on soccer athletes found that  ratings of perceived exertion (RPE) were higher toward the end of a 90-min Loughborough Shuttle Running Test (LIST; a stop-go sport activity replication test) when no fluid was given to the players versus when fluid was given (resulted in 2.5% vs 1.4% dehydration, respectively) (Figure 1, panel A). Likewise, 2.5% dehydration slowed sprint time at the end of LIST in comparison to 1.4% dehydration (Figure 1, panel B) and football-specific skill performance (i.e., dribbling skill) decreased by 5% from pre to post-LIST with 2.5% dehydration, but was maintained with 1.4% dehydration.</a:t>
            </a:r>
          </a:p>
        </p:txBody>
      </p:sp>
      <p:sp>
        <p:nvSpPr>
          <p:cNvPr id="4" name="Slide Number Placeholder 3"/>
          <p:cNvSpPr>
            <a:spLocks noGrp="1"/>
          </p:cNvSpPr>
          <p:nvPr>
            <p:ph type="sldNum" sz="quarter" idx="5"/>
          </p:nvPr>
        </p:nvSpPr>
        <p:spPr/>
        <p:txBody>
          <a:bodyPr/>
          <a:lstStyle/>
          <a:p>
            <a:fld id="{FB392770-E179-4653-A6EE-0A5AAB0C29FB}" type="slidenum">
              <a:rPr lang="en-US" smtClean="0"/>
              <a:t>23</a:t>
            </a:fld>
            <a:endParaRPr lang="en-US"/>
          </a:p>
        </p:txBody>
      </p:sp>
    </p:spTree>
    <p:extLst>
      <p:ext uri="{BB962C8B-B14F-4D97-AF65-F5344CB8AC3E}">
        <p14:creationId xmlns:p14="http://schemas.microsoft.com/office/powerpoint/2010/main" val="91801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a:xfrm>
            <a:off x="420688" y="703263"/>
            <a:ext cx="6261100" cy="3521075"/>
          </a:xfrm>
          <a:ln/>
        </p:spPr>
      </p:sp>
      <p:sp>
        <p:nvSpPr>
          <p:cNvPr id="439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0643"/>
            <a:r>
              <a:rPr lang="en-US" sz="1200" b="0" i="0" u="none" strike="noStrike" kern="1200">
                <a:solidFill>
                  <a:schemeClr val="tx1"/>
                </a:solidFill>
                <a:effectLst/>
                <a:latin typeface="+mn-lt"/>
                <a:ea typeface="+mn-ea"/>
                <a:cs typeface="+mn-cs"/>
              </a:rPr>
              <a:t>The sport nutrition needs of any athlete can be divided into three categories;  energy, hydration and structure.</a:t>
            </a:r>
          </a:p>
          <a:p>
            <a:pPr defTabSz="940643"/>
            <a:endParaRPr lang="en-US" altLang="en-US" sz="1200" b="0" i="0" u="none" strike="noStrike" kern="1200">
              <a:solidFill>
                <a:schemeClr val="tx1"/>
              </a:solidFill>
              <a:effectLst/>
              <a:latin typeface="+mn-lt"/>
              <a:ea typeface="+mn-ea"/>
              <a:cs typeface="+mn-cs"/>
            </a:endParaRPr>
          </a:p>
          <a:p>
            <a:pPr defTabSz="940643"/>
            <a:r>
              <a:rPr lang="en-US" altLang="en-US" sz="1200" b="0" i="0" u="none" strike="noStrike" kern="1200">
                <a:solidFill>
                  <a:schemeClr val="tx1"/>
                </a:solidFill>
                <a:effectLst/>
                <a:latin typeface="+mn-lt"/>
                <a:ea typeface="+mn-ea"/>
                <a:cs typeface="+mn-cs"/>
              </a:rPr>
              <a:t>Energy will be the first topic of discussion with regards to the team sport athlete.</a:t>
            </a:r>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EAAC2EC5-229C-4549-9C01-6C360DA90CD8}"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412074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 regards to other team sports, Dougherty et al compared the effect of 2% dehydration vs. </a:t>
            </a:r>
            <a:r>
              <a:rPr lang="en-US" err="1"/>
              <a:t>euhydration</a:t>
            </a:r>
            <a:r>
              <a:rPr lang="en-US"/>
              <a:t> on basketball skill performance assessed during four quarters of basketball drills (field-goal shooting, free-throw shooting, repeated sprints, vertical jumps, and defensive slides). They found, 2% dehydration resulted in significantly slower total sprinting (83 ± 10 s vs. 78 ± 9 s) and lateral movement (73±8 s vs. 68±8 s) times compared to the </a:t>
            </a:r>
            <a:r>
              <a:rPr lang="en-US" err="1"/>
              <a:t>euhydration</a:t>
            </a:r>
            <a:r>
              <a:rPr lang="en-US"/>
              <a:t> trials as well as a lower shooting percentage (45±9% vs. 53±11%) over the course of the entire simulated game.</a:t>
            </a:r>
          </a:p>
        </p:txBody>
      </p:sp>
      <p:sp>
        <p:nvSpPr>
          <p:cNvPr id="4" name="Slide Number Placeholder 3"/>
          <p:cNvSpPr>
            <a:spLocks noGrp="1"/>
          </p:cNvSpPr>
          <p:nvPr>
            <p:ph type="sldNum" sz="quarter" idx="5"/>
          </p:nvPr>
        </p:nvSpPr>
        <p:spPr/>
        <p:txBody>
          <a:bodyPr/>
          <a:lstStyle/>
          <a:p>
            <a:fld id="{FB392770-E179-4653-A6EE-0A5AAB0C29FB}" type="slidenum">
              <a:rPr lang="en-US" smtClean="0"/>
              <a:t>24</a:t>
            </a:fld>
            <a:endParaRPr lang="en-US"/>
          </a:p>
        </p:txBody>
      </p:sp>
    </p:spTree>
    <p:extLst>
      <p:ext uri="{BB962C8B-B14F-4D97-AF65-F5344CB8AC3E}">
        <p14:creationId xmlns:p14="http://schemas.microsoft.com/office/powerpoint/2010/main" val="3336052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study by Baker et al went a little further on basketball players using a similar protocol showing the effect of progressive dehydration (1% to 4%) vs. </a:t>
            </a:r>
            <a:r>
              <a:rPr lang="en-US" err="1"/>
              <a:t>euhydration</a:t>
            </a:r>
            <a:r>
              <a:rPr lang="en-US"/>
              <a:t> on performance. Overall, performance suffered as dehydration progressed from 1%, ,2%, 3%, and 4% dehydration compared to </a:t>
            </a:r>
            <a:r>
              <a:rPr lang="en-US" err="1"/>
              <a:t>euhydration</a:t>
            </a:r>
            <a:r>
              <a:rPr lang="en-US"/>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total number of shots made during the simulated game were 5, 6, 8, and 10 fewer, respectively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(cue animation) and total time to complete sprinting and lateral movement drills were 7, 20, 26, and 57 sec slower, respectively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Therefore, as one becomes more and more dehydrated, performance in short bursts of running and skill performance suffers.</a:t>
            </a:r>
          </a:p>
        </p:txBody>
      </p:sp>
      <p:sp>
        <p:nvSpPr>
          <p:cNvPr id="4" name="Slide Number Placeholder 3"/>
          <p:cNvSpPr>
            <a:spLocks noGrp="1"/>
          </p:cNvSpPr>
          <p:nvPr>
            <p:ph type="sldNum" sz="quarter" idx="5"/>
          </p:nvPr>
        </p:nvSpPr>
        <p:spPr/>
        <p:txBody>
          <a:bodyPr/>
          <a:lstStyle/>
          <a:p>
            <a:fld id="{FB392770-E179-4653-A6EE-0A5AAB0C29FB}" type="slidenum">
              <a:rPr lang="en-US" smtClean="0"/>
              <a:t>25</a:t>
            </a:fld>
            <a:endParaRPr lang="en-US"/>
          </a:p>
        </p:txBody>
      </p:sp>
    </p:spTree>
    <p:extLst>
      <p:ext uri="{BB962C8B-B14F-4D97-AF65-F5344CB8AC3E}">
        <p14:creationId xmlns:p14="http://schemas.microsoft.com/office/powerpoint/2010/main" val="10186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see how dehydration affects performance in team sport athletes, it is important to note current hydration behaviors of these athletes to combat dehydration both on and off the field/court.</a:t>
            </a:r>
          </a:p>
          <a:p>
            <a:endParaRPr lang="en-US"/>
          </a:p>
          <a:p>
            <a:r>
              <a:rPr lang="en-US"/>
              <a:t>For instance, </a:t>
            </a:r>
            <a:r>
              <a:rPr lang="en-US" err="1"/>
              <a:t>Arnaoutis</a:t>
            </a:r>
            <a:r>
              <a:rPr lang="en-US"/>
              <a:t> et al. (2013) found that 89% of youth soccer players were showing up in the morning during a training camp dehydrated according to USG measurements (USG; USG &gt; 1.020 g/ml= dehydrated). To add to this, USG measurements indicated 96% of players were dehydrated after practice even though they had access to fluids. In another study by Aragón-Vargas et al assessed players professional male soccer players showed up dehydrated before a match and finished the match with an average of 3.4 ±1.1% and similar finding were found by </a:t>
            </a:r>
            <a:r>
              <a:rPr lang="en-US" err="1"/>
              <a:t>Duffiled</a:t>
            </a:r>
            <a:r>
              <a:rPr lang="en-US"/>
              <a:t> et al after game simulation of 100 minutes but in a cooler environment than the previous study (3.4 ±0.7%). Osterberg et al also found that male professional basketball players showed similar habits in that 15 out of 29 players showed up to games during NBA summer league dehydrated according to USG measurements. However, this was not shown in female basketball players in Brandenburg &amp; </a:t>
            </a:r>
            <a:r>
              <a:rPr lang="en-US" err="1"/>
              <a:t>Gaetz</a:t>
            </a:r>
            <a:r>
              <a:rPr lang="en-US"/>
              <a:t> study that assessed two pre-game USGs and found all 17 female Canadian national-level players showed up well hydrated to both games (average USG of 1.005 ± 0.002 and 1.010 ± 0.005). </a:t>
            </a:r>
          </a:p>
          <a:p>
            <a:endParaRPr lang="en-US"/>
          </a:p>
          <a:p>
            <a:r>
              <a:rPr lang="en-US"/>
              <a:t>Other studies, in particular one from Godek et al. looked at sweat rates of collegiate and professional football players. Average sweat rates ranged from 1.6-2.3 L/</a:t>
            </a:r>
            <a:r>
              <a:rPr lang="en-US" err="1"/>
              <a:t>hr</a:t>
            </a:r>
            <a:r>
              <a:rPr lang="en-US"/>
              <a:t> with compared to combo and skill players. More importantly, it was found over several days of monitoring, these players were unable to replace these fluids either in practice or outside of practice to return to their normal baseline hydration levels. Therefore, they would show up to subsequent practices dehydrated. In combining this with poor hydration habits outside of practice, this can put the athlete behind even before the commencement of training/competition increasing the likelihood of performance decrements.</a:t>
            </a:r>
          </a:p>
          <a:p>
            <a:endParaRPr lang="en-US"/>
          </a:p>
          <a:p>
            <a:r>
              <a:rPr lang="en-US"/>
              <a:t>According to the Table, even if football players consume 75% of their fluid losses, they should still achieve adequate hydration levels of &lt;2%.</a:t>
            </a:r>
          </a:p>
        </p:txBody>
      </p:sp>
      <p:sp>
        <p:nvSpPr>
          <p:cNvPr id="4" name="Slide Number Placeholder 3"/>
          <p:cNvSpPr>
            <a:spLocks noGrp="1"/>
          </p:cNvSpPr>
          <p:nvPr>
            <p:ph type="sldNum" sz="quarter" idx="5"/>
          </p:nvPr>
        </p:nvSpPr>
        <p:spPr/>
        <p:txBody>
          <a:bodyPr/>
          <a:lstStyle/>
          <a:p>
            <a:fld id="{FB392770-E179-4653-A6EE-0A5AAB0C29FB}" type="slidenum">
              <a:rPr lang="en-US" smtClean="0"/>
              <a:t>26</a:t>
            </a:fld>
            <a:endParaRPr lang="en-US"/>
          </a:p>
        </p:txBody>
      </p:sp>
    </p:spTree>
    <p:extLst>
      <p:ext uri="{BB962C8B-B14F-4D97-AF65-F5344CB8AC3E}">
        <p14:creationId xmlns:p14="http://schemas.microsoft.com/office/powerpoint/2010/main" val="3079323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What’s even more interesting is that Da Silva et al found during match play that those soccer players who sweat more did not necessarily drink more fluid; specifically players consumed 50% of their sweat losses resulting in 1.6±0.7%. This same 50% fluid replenishment during soccer training and competition was also found by Aragón-Vargas et al and </a:t>
            </a:r>
            <a:r>
              <a:rPr lang="en-US" err="1"/>
              <a:t>Shirreffs</a:t>
            </a:r>
            <a:r>
              <a:rPr lang="en-US"/>
              <a:t> et al. Therefore, drinking from thirst is not the best indicator of dehydration for soccer players who may already have limited availability.</a:t>
            </a:r>
          </a:p>
          <a:p>
            <a:endParaRPr lang="en-US"/>
          </a:p>
          <a:p>
            <a:r>
              <a:rPr lang="en-US"/>
              <a:t>With regards to basketball, most of the literature has revealed players hydrate adequately during play to prevent significant fluid deficits. For instance, Broad et al found that &lt;10% reached 2% dehydration during training or competition  throughout a training session or game and ~50%—70% were &lt;1% dehydrated. This may simply be due to fluid availability during games/training from frequent breaks in play (halftime, timeouts, substitutions, etc.).</a:t>
            </a:r>
          </a:p>
          <a:p>
            <a:endParaRPr lang="en-US"/>
          </a:p>
          <a:p>
            <a:r>
              <a:rPr lang="en-US"/>
              <a:t>Regardless, it is important for practitioners to recognize these behaviors and urge athletes to practice good hydration habits both on and off the field/court.</a:t>
            </a:r>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27</a:t>
            </a:fld>
            <a:endParaRPr lang="en-US"/>
          </a:p>
        </p:txBody>
      </p:sp>
    </p:spTree>
    <p:extLst>
      <p:ext uri="{BB962C8B-B14F-4D97-AF65-F5344CB8AC3E}">
        <p14:creationId xmlns:p14="http://schemas.microsoft.com/office/powerpoint/2010/main" val="1459296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Here is a graph of normative data for sweat rates across different sports including endurance sports. Sweat rate typically falls in the range of 1-2 liters per hour, but can be lower or higher. Individual sweat rate is determined mostly by genetics, but also by environmental and exercise conditions. </a:t>
            </a:r>
            <a:r>
              <a:rPr lang="en-US" sz="1200"/>
              <a:t>Overall sweating rate is highly variable both between athletes and for the same athlete depending on the conditions (environment, intensity, clothing, etc.). </a:t>
            </a:r>
            <a:r>
              <a:rPr lang="en-US"/>
              <a:t>Notice that f</a:t>
            </a:r>
            <a:r>
              <a:rPr lang="en-US" sz="1200"/>
              <a:t>ootball athletes lose more fluid than several other sports most likely due to their larger stature among other variables. But endurance sports are right behind them. </a:t>
            </a:r>
            <a:r>
              <a:rPr lang="en-US"/>
              <a:t>Since sweat rate is so variable, it’s important that athletes measure their individual sweat rate (by measuring body weight change from before to after one exercise session) since this can establish individual needs to minimize fluid losses and avoid decrements in performance.</a:t>
            </a:r>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28</a:t>
            </a:fld>
            <a:endParaRPr lang="en-US"/>
          </a:p>
        </p:txBody>
      </p:sp>
    </p:spTree>
    <p:extLst>
      <p:ext uri="{BB962C8B-B14F-4D97-AF65-F5344CB8AC3E}">
        <p14:creationId xmlns:p14="http://schemas.microsoft.com/office/powerpoint/2010/main" val="3812482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t>The composition of sweat lost is also important. Like has been mentioned in previous lectures, sodium is the electrolyte in the most abundance in sweat. Here is a graph of normative data for rates of sweat sodium losses across different sports including endurance sports. Rates of sodium loss can fall within the range of 20-60mmol/h (450-1400mg/h), but can be lower or higher. Like sweat rates, loss of sodium rates are highly variable both between athletes and for the same athlete depending on the conditions (environment, intensity, clothing, etc.). Notice again, like was seen for the normative date for sweat rates across different sports, football athletes lose more sodium than several other sports. Again, endurance sports are a close second. However, unlike sweat rates, sodium rates of loss may be hard to assess since this requires certain pieces of equipment and expertise. If a full sweat test is not available to assess sweat sodium composition and rates of loss, then athletes should look for white streaks on face, hats, clothes which can indicate higher sweat sodium compositions.</a:t>
            </a:r>
          </a:p>
        </p:txBody>
      </p:sp>
      <p:sp>
        <p:nvSpPr>
          <p:cNvPr id="4" name="Slide Number Placeholder 3"/>
          <p:cNvSpPr>
            <a:spLocks noGrp="1"/>
          </p:cNvSpPr>
          <p:nvPr>
            <p:ph type="sldNum" sz="quarter" idx="5"/>
          </p:nvPr>
        </p:nvSpPr>
        <p:spPr/>
        <p:txBody>
          <a:bodyPr/>
          <a:lstStyle/>
          <a:p>
            <a:fld id="{FB392770-E179-4653-A6EE-0A5AAB0C29FB}" type="slidenum">
              <a:rPr lang="en-US" smtClean="0"/>
              <a:t>29</a:t>
            </a:fld>
            <a:endParaRPr lang="en-US"/>
          </a:p>
        </p:txBody>
      </p:sp>
    </p:spTree>
    <p:extLst>
      <p:ext uri="{BB962C8B-B14F-4D97-AF65-F5344CB8AC3E}">
        <p14:creationId xmlns:p14="http://schemas.microsoft.com/office/powerpoint/2010/main" val="3258628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Putting the sweat rate into practice we can then create a hydration plan or strategy to ensure that the football player will not sustain fluid losses of over 2%.</a:t>
            </a:r>
          </a:p>
          <a:p>
            <a:endParaRPr lang="en-US" baseline="0"/>
          </a:p>
          <a:p>
            <a:r>
              <a:rPr lang="en-US" baseline="0"/>
              <a:t>For instance, the sweat test exercise was 120 minutes and 4L was lost in sweat after food/fluid intake and urine/stool output was accounted for. So the sweating rate is 2 L/</a:t>
            </a:r>
            <a:r>
              <a:rPr lang="en-US" baseline="0" err="1"/>
              <a:t>hr</a:t>
            </a:r>
            <a:r>
              <a:rPr lang="en-US" baseline="0"/>
              <a:t> or about 67 </a:t>
            </a:r>
            <a:r>
              <a:rPr lang="en-US" baseline="0" err="1"/>
              <a:t>fl</a:t>
            </a:r>
            <a:r>
              <a:rPr lang="en-US" baseline="0"/>
              <a:t> oz of sweat per hour. Since games last about 3 hours in the same exercise intensity and the same temps, it is projected the player will lose 6 L or about 200 </a:t>
            </a:r>
            <a:r>
              <a:rPr lang="en-US" baseline="0" err="1"/>
              <a:t>fl</a:t>
            </a:r>
            <a:r>
              <a:rPr lang="en-US" baseline="0"/>
              <a:t> oz of sweat.</a:t>
            </a:r>
          </a:p>
          <a:p>
            <a:endParaRPr lang="en-US" baseline="0"/>
          </a:p>
          <a:p>
            <a:r>
              <a:rPr lang="en-US" baseline="0"/>
              <a:t>The recommendation is to stay within 2% of our body mass which at the players weight of 100 kg (~220 </a:t>
            </a:r>
            <a:r>
              <a:rPr lang="en-US" baseline="0" err="1"/>
              <a:t>lbs</a:t>
            </a:r>
            <a:r>
              <a:rPr lang="en-US" baseline="0"/>
              <a:t>), that is 2 L or about 67 </a:t>
            </a:r>
            <a:r>
              <a:rPr lang="en-US" baseline="0" err="1"/>
              <a:t>fl</a:t>
            </a:r>
            <a:r>
              <a:rPr lang="en-US" baseline="0"/>
              <a:t> oz. Subtract 2 L from the 6 L total over the game which equals 4 L that this athlete will need to consume throughout that 3 hour duration or about 1333 mL /h (~45 </a:t>
            </a:r>
            <a:r>
              <a:rPr lang="en-US" baseline="0" err="1"/>
              <a:t>fl</a:t>
            </a:r>
            <a:r>
              <a:rPr lang="en-US" baseline="0"/>
              <a:t> oz/h) which is 445 ml (~15 </a:t>
            </a:r>
            <a:r>
              <a:rPr lang="en-US" baseline="0" err="1"/>
              <a:t>fl</a:t>
            </a:r>
            <a:r>
              <a:rPr lang="en-US" baseline="0"/>
              <a:t> oz) every 20 minutes.  Or quite simply, the player should drink at a rate of 1 L per quarter during timeouts, when sitting on the bench, and at halftime.</a:t>
            </a:r>
          </a:p>
        </p:txBody>
      </p:sp>
      <p:sp>
        <p:nvSpPr>
          <p:cNvPr id="4" name="Slide Number Placeholder 3"/>
          <p:cNvSpPr>
            <a:spLocks noGrp="1"/>
          </p:cNvSpPr>
          <p:nvPr>
            <p:ph type="sldNum" sz="quarter" idx="5"/>
          </p:nvPr>
        </p:nvSpPr>
        <p:spPr/>
        <p:txBody>
          <a:bodyPr/>
          <a:lstStyle/>
          <a:p>
            <a:fld id="{FB392770-E179-4653-A6EE-0A5AAB0C29FB}" type="slidenum">
              <a:rPr lang="en-US" smtClean="0"/>
              <a:t>30</a:t>
            </a:fld>
            <a:endParaRPr lang="en-US"/>
          </a:p>
        </p:txBody>
      </p:sp>
    </p:spTree>
    <p:extLst>
      <p:ext uri="{BB962C8B-B14F-4D97-AF65-F5344CB8AC3E}">
        <p14:creationId xmlns:p14="http://schemas.microsoft.com/office/powerpoint/2010/main" val="277647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Putting it altogether here is a table outlining techniques to assess hydration status before, during, and after training/competition as well as recommendations of strategies to make sure team sport athletes maintain optimal hydration to ensure optimal performance.</a:t>
            </a:r>
          </a:p>
        </p:txBody>
      </p:sp>
      <p:sp>
        <p:nvSpPr>
          <p:cNvPr id="4" name="Slide Number Placeholder 3"/>
          <p:cNvSpPr>
            <a:spLocks noGrp="1"/>
          </p:cNvSpPr>
          <p:nvPr>
            <p:ph type="sldNum" sz="quarter" idx="5"/>
          </p:nvPr>
        </p:nvSpPr>
        <p:spPr/>
        <p:txBody>
          <a:bodyPr/>
          <a:lstStyle/>
          <a:p>
            <a:fld id="{FB392770-E179-4653-A6EE-0A5AAB0C29FB}" type="slidenum">
              <a:rPr lang="en-US" smtClean="0"/>
              <a:t>31</a:t>
            </a:fld>
            <a:endParaRPr lang="en-US"/>
          </a:p>
        </p:txBody>
      </p:sp>
    </p:spTree>
    <p:extLst>
      <p:ext uri="{BB962C8B-B14F-4D97-AF65-F5344CB8AC3E}">
        <p14:creationId xmlns:p14="http://schemas.microsoft.com/office/powerpoint/2010/main" val="1677439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2A1E1F-6E4D-4747-830E-DDA6E0257EB8}" type="slidenum">
              <a:rPr lang="en-US" smtClean="0"/>
              <a:t>32</a:t>
            </a:fld>
            <a:endParaRPr lang="en-US"/>
          </a:p>
        </p:txBody>
      </p:sp>
    </p:spTree>
    <p:extLst>
      <p:ext uri="{BB962C8B-B14F-4D97-AF65-F5344CB8AC3E}">
        <p14:creationId xmlns:p14="http://schemas.microsoft.com/office/powerpoint/2010/main" val="17580610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a:xfrm>
            <a:off x="420688" y="703263"/>
            <a:ext cx="6261100" cy="3521075"/>
          </a:xfrm>
          <a:ln/>
        </p:spPr>
      </p:sp>
      <p:sp>
        <p:nvSpPr>
          <p:cNvPr id="439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0643"/>
            <a:r>
              <a:rPr lang="en-US" sz="1200" b="0" i="0" u="none" strike="noStrike" kern="1200">
                <a:solidFill>
                  <a:schemeClr val="tx1"/>
                </a:solidFill>
                <a:effectLst/>
                <a:latin typeface="+mn-lt"/>
                <a:ea typeface="+mn-ea"/>
                <a:cs typeface="+mn-cs"/>
              </a:rPr>
              <a:t>Sport nutrition needs of any athlete can be divided into three categories;  energy, hydration and structure</a:t>
            </a:r>
            <a:endParaRPr lang="en-US" altLang="en-US">
              <a:latin typeface="Arial" pitchFamily="34" charset="0"/>
            </a:endParaRPr>
          </a:p>
        </p:txBody>
      </p:sp>
      <p:sp>
        <p:nvSpPr>
          <p:cNvPr id="4" name="Slide Number Placeholder 3"/>
          <p:cNvSpPr>
            <a:spLocks noGrp="1"/>
          </p:cNvSpPr>
          <p:nvPr>
            <p:ph type="sldNum" sz="quarter" idx="5"/>
          </p:nvPr>
        </p:nvSpPr>
        <p:spPr/>
        <p:txBody>
          <a:bodyPr/>
          <a:lstStyle/>
          <a:p>
            <a:pPr>
              <a:defRPr/>
            </a:pPr>
            <a:fld id="{EAAC2EC5-229C-4549-9C01-6C360DA90CD8}"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3604786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in most activities most of the time, carbohydrate will be the predominant energy source to fuel muscle contraction.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Over the years, a large body of literature on carbohydrate intake has been developed around endurance exercise. These studies have shown when compared with placebo ingestion of carbohydrate during exercise longer than 2 hours will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-maintain high rates of carbohydrate oxidation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-reduce ratings of perceived exertion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-increase endurance capacity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-delay the onset of fatigue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-prevent hypoglycemia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However, due to the difficulties in measuring that exist in team sports, not as much research is available on the performance effect carbohydrate intake has within this setting.</a:t>
            </a:r>
          </a:p>
          <a:p>
            <a:endParaRPr lang="en-US"/>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5</a:t>
            </a:fld>
            <a:endParaRPr lang="en-US"/>
          </a:p>
        </p:txBody>
      </p:sp>
    </p:spTree>
    <p:extLst>
      <p:ext uri="{BB962C8B-B14F-4D97-AF65-F5344CB8AC3E}">
        <p14:creationId xmlns:p14="http://schemas.microsoft.com/office/powerpoint/2010/main" val="2807696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has already been mentioned in previous lectures that  the human body is about 45% protein. The primary function of proteins in the human body are:</a:t>
            </a:r>
          </a:p>
          <a:p>
            <a:r>
              <a:rPr lang="en-US"/>
              <a:t>Structure – example, collagen </a:t>
            </a:r>
          </a:p>
          <a:p>
            <a:r>
              <a:rPr lang="en-US"/>
              <a:t>Movement – contractile proteins</a:t>
            </a:r>
          </a:p>
          <a:p>
            <a:r>
              <a:rPr lang="en-US"/>
              <a:t>Immune function – Antibodies</a:t>
            </a:r>
          </a:p>
          <a:p>
            <a:r>
              <a:rPr lang="en-US"/>
              <a:t>Transport – hemoglobin</a:t>
            </a:r>
          </a:p>
          <a:p>
            <a:r>
              <a:rPr lang="en-US"/>
              <a:t>Hormones</a:t>
            </a:r>
          </a:p>
          <a:p>
            <a:r>
              <a:rPr lang="en-US"/>
              <a:t>Enzymes – facilitate biochemical reactions</a:t>
            </a:r>
          </a:p>
          <a:p>
            <a:r>
              <a:rPr lang="en-US"/>
              <a:t>Cell signaling, or communication pathways in cells</a:t>
            </a:r>
          </a:p>
          <a:p>
            <a:r>
              <a:rPr lang="en-US"/>
              <a:t>Some the branched chain amino acids can enter the energy producing pathways.  However, providing energy is not one of the primary roles of protein as it is for carbohydrate and fat.</a:t>
            </a:r>
          </a:p>
          <a:p>
            <a:pPr marL="0" indent="0">
              <a:buFont typeface="Arial" panose="020B0604020202020204" pitchFamily="34" charset="0"/>
              <a:buNone/>
            </a:pPr>
            <a:endParaRPr lang="en-US"/>
          </a:p>
          <a:p>
            <a:pPr marL="0" indent="0">
              <a:buFont typeface="Arial" panose="020B0604020202020204" pitchFamily="34" charset="0"/>
              <a:buNone/>
            </a:pPr>
            <a:r>
              <a:rPr lang="en-US"/>
              <a:t>Protein is an important component of recovery nutrition as it relates to muscle tissue repair as well as injury rehabilitation.</a:t>
            </a:r>
          </a:p>
          <a:p>
            <a:pPr marL="0" indent="0">
              <a:buFont typeface="Arial" panose="020B0604020202020204" pitchFamily="34" charset="0"/>
              <a:buNone/>
            </a:pPr>
            <a:endParaRPr lang="en-US"/>
          </a:p>
          <a:p>
            <a:pPr marL="0" indent="0">
              <a:buFont typeface="Arial" panose="020B0604020202020204" pitchFamily="34" charset="0"/>
              <a:buNone/>
            </a:pPr>
            <a:r>
              <a:rPr lang="en-US"/>
              <a:t>Specifically, the team sport athlete sustains large amounts of eccentric and plyometric loads in combination with player contact which are extremely damaging to muscle as evidenced in rising blood creatine kinase levels in certain team sports (football) making protein a crucial nutrient for recovery.</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34</a:t>
            </a:fld>
            <a:endParaRPr lang="en-US"/>
          </a:p>
        </p:txBody>
      </p:sp>
    </p:spTree>
    <p:extLst>
      <p:ext uri="{BB962C8B-B14F-4D97-AF65-F5344CB8AC3E}">
        <p14:creationId xmlns:p14="http://schemas.microsoft.com/office/powerpoint/2010/main" val="2996305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in order to maximize recovery from protein, much like carbohydrate intake, we can focus on 3 main components: amount, timing, and type of protein. Those questions to answer are:</a:t>
            </a:r>
          </a:p>
          <a:p>
            <a:pPr marL="171450" indent="-171450">
              <a:buFont typeface="Arial" panose="020B0604020202020204" pitchFamily="34" charset="0"/>
              <a:buChar char="•"/>
            </a:pPr>
            <a:r>
              <a:rPr lang="en-US"/>
              <a:t>How much protein to be effective?</a:t>
            </a:r>
          </a:p>
          <a:p>
            <a:pPr marL="171450" indent="-171450">
              <a:buFont typeface="Arial" panose="020B0604020202020204" pitchFamily="34" charset="0"/>
              <a:buChar char="•"/>
            </a:pPr>
            <a:r>
              <a:rPr lang="en-US"/>
              <a:t>What is the best time after exercise to eat protein?</a:t>
            </a:r>
          </a:p>
          <a:p>
            <a:pPr marL="171450" indent="-171450">
              <a:buFont typeface="Arial" panose="020B0604020202020204" pitchFamily="34" charset="0"/>
              <a:buChar char="•"/>
            </a:pPr>
            <a:r>
              <a:rPr lang="en-US"/>
              <a:t>Which source of protein is most beneficial for recovery?</a:t>
            </a:r>
          </a:p>
        </p:txBody>
      </p:sp>
      <p:sp>
        <p:nvSpPr>
          <p:cNvPr id="4" name="Slide Number Placeholder 3"/>
          <p:cNvSpPr>
            <a:spLocks noGrp="1"/>
          </p:cNvSpPr>
          <p:nvPr>
            <p:ph type="sldNum" sz="quarter" idx="5"/>
          </p:nvPr>
        </p:nvSpPr>
        <p:spPr/>
        <p:txBody>
          <a:bodyPr/>
          <a:lstStyle/>
          <a:p>
            <a:fld id="{FB392770-E179-4653-A6EE-0A5AAB0C29FB}" type="slidenum">
              <a:rPr lang="en-US" smtClean="0"/>
              <a:t>35</a:t>
            </a:fld>
            <a:endParaRPr lang="en-US"/>
          </a:p>
        </p:txBody>
      </p:sp>
    </p:spTree>
    <p:extLst>
      <p:ext uri="{BB962C8B-B14F-4D97-AF65-F5344CB8AC3E}">
        <p14:creationId xmlns:p14="http://schemas.microsoft.com/office/powerpoint/2010/main" val="59716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With regards to the daily needs of protein, we have mentioned in previous lectures that the recommended dietary allowance for adults is 0.8 g/kg/day, which is about 0.4 g/</a:t>
            </a:r>
            <a:r>
              <a:rPr lang="en-US" err="1"/>
              <a:t>lb</a:t>
            </a:r>
            <a:r>
              <a:rPr lang="en-US"/>
              <a:t>, or 58 g of protein for a 160 </a:t>
            </a:r>
            <a:r>
              <a:rPr lang="en-US" err="1"/>
              <a:t>lb</a:t>
            </a:r>
            <a:r>
              <a:rPr lang="en-US"/>
              <a:t> individual. But remember this is the minimum, not optimum. Due to increased demands of exercise, the recommended intake for athletes is slightly greater than the RDA for adults, the amounts depending on the type of athlete and their goals. For team sport athletes specifically, it has been recommended that a range of 1.2-1.7g/kg body mass to optimize protein synthesis. However, this range is highly variable depending upon the individual, the type of sport, they time of season, as well as the athletes goals. In addition, the majority of athletes have no problem meeting these numbers and do so on a regular basis. In a recent study conducted by GSSI, in a population of high school athletes 100% of male athletes and 35% of female athletes met the recommendation for protein, and the average intake was 2 g/kg.</a:t>
            </a:r>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36</a:t>
            </a:fld>
            <a:endParaRPr lang="en-US"/>
          </a:p>
        </p:txBody>
      </p:sp>
    </p:spTree>
    <p:extLst>
      <p:ext uri="{BB962C8B-B14F-4D97-AF65-F5344CB8AC3E}">
        <p14:creationId xmlns:p14="http://schemas.microsoft.com/office/powerpoint/2010/main" val="1117157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Taking the recommended amount of 0.25- 0.3g/kg body mass of protein, here is an example of the difference in protein needs between a center and a point guard post-exercise. Because the amounts are based on weight of the athlete, recommendations become more individualized to help meet the needs that are backed by research.</a:t>
            </a:r>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37</a:t>
            </a:fld>
            <a:endParaRPr lang="en-US"/>
          </a:p>
        </p:txBody>
      </p:sp>
    </p:spTree>
    <p:extLst>
      <p:ext uri="{BB962C8B-B14F-4D97-AF65-F5344CB8AC3E}">
        <p14:creationId xmlns:p14="http://schemas.microsoft.com/office/powerpoint/2010/main" val="16567198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timing is also important. But before tackling this component, it is important to recognize typical behaviors of eating as it relates to protein intake.</a:t>
            </a:r>
          </a:p>
          <a:p>
            <a:endParaRPr lang="en-US"/>
          </a:p>
          <a:p>
            <a:r>
              <a:rPr lang="en-US"/>
              <a:t>For some team sport athletes (in this case, high school basketball players) typical eating habits are characterized by normally eating  a small, protein-deficient breakfast, a moderate-protein lunch, and a large-protein dinner spread out 5-6 hours apart as seen in part A of the figure. When this happens, over time athletes spend less time in a state of positive protein balance and more towards the negative as evidenced in the larger darker green sections of the graph. This type of eating pattern MAY implicate other team sport athletes in practicing the same regimen.</a:t>
            </a:r>
          </a:p>
          <a:p>
            <a:endParaRPr lang="en-US"/>
          </a:p>
          <a:p>
            <a:r>
              <a:rPr lang="en-US"/>
              <a:t>However, if spread protein intake is spread evenly throughout the day every 3-4 hours, these darker green sections representing negative protein balance shift towards the lighter green sections of positive protein balance as seen in part B of the figure.</a:t>
            </a:r>
          </a:p>
        </p:txBody>
      </p:sp>
      <p:sp>
        <p:nvSpPr>
          <p:cNvPr id="4" name="Slide Number Placeholder 3"/>
          <p:cNvSpPr>
            <a:spLocks noGrp="1"/>
          </p:cNvSpPr>
          <p:nvPr>
            <p:ph type="sldNum" sz="quarter" idx="5"/>
          </p:nvPr>
        </p:nvSpPr>
        <p:spPr/>
        <p:txBody>
          <a:bodyPr/>
          <a:lstStyle/>
          <a:p>
            <a:fld id="{FB392770-E179-4653-A6EE-0A5AAB0C29FB}" type="slidenum">
              <a:rPr lang="en-US" smtClean="0"/>
              <a:t>38</a:t>
            </a:fld>
            <a:endParaRPr lang="en-US"/>
          </a:p>
        </p:txBody>
      </p:sp>
    </p:spTree>
    <p:extLst>
      <p:ext uri="{BB962C8B-B14F-4D97-AF65-F5344CB8AC3E}">
        <p14:creationId xmlns:p14="http://schemas.microsoft.com/office/powerpoint/2010/main" val="3338330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athletes keep in mind  that 0.25 g/kg is an optimal dosage for post exercise protein intake and consistent protein intake 3-4 hours throughout the day creates a positive protein balance, with these two components taken together (dosage and timing- anabolic window or not) team sport athletes should consume 0.25 g/kg body mass protein immediately after training and every 3-4 h throughout the day to maximize protein synthesis and enhance recovery. Notice the 11pm snack of 0.5g/kg- we will talk about this on the next slide.</a:t>
            </a:r>
          </a:p>
          <a:p>
            <a:endParaRPr lang="en-US"/>
          </a:p>
          <a:p>
            <a:r>
              <a:rPr lang="en-US"/>
              <a:t>The figure is an example of this recommendation for a football player taking into account scheduled practices/training to create an optimal daily meal pattern thereby enhancing recovery. Therefore, it is best to set yourself up for success and schedule strategic protein feedings.</a:t>
            </a:r>
          </a:p>
        </p:txBody>
      </p:sp>
      <p:sp>
        <p:nvSpPr>
          <p:cNvPr id="4" name="Slide Number Placeholder 3"/>
          <p:cNvSpPr>
            <a:spLocks noGrp="1"/>
          </p:cNvSpPr>
          <p:nvPr>
            <p:ph type="sldNum" sz="quarter" idx="5"/>
          </p:nvPr>
        </p:nvSpPr>
        <p:spPr/>
        <p:txBody>
          <a:bodyPr/>
          <a:lstStyle/>
          <a:p>
            <a:fld id="{FB392770-E179-4653-A6EE-0A5AAB0C29FB}" type="slidenum">
              <a:rPr lang="en-US" smtClean="0"/>
              <a:t>39</a:t>
            </a:fld>
            <a:endParaRPr lang="en-US"/>
          </a:p>
        </p:txBody>
      </p:sp>
    </p:spTree>
    <p:extLst>
      <p:ext uri="{BB962C8B-B14F-4D97-AF65-F5344CB8AC3E}">
        <p14:creationId xmlns:p14="http://schemas.microsoft.com/office/powerpoint/2010/main" val="39622782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Protein intake right before bed can boost muscle repair even more since it delays the sleep (fasting)-induced shift toward negative protein balance, saving muscle from breakdown. Casein, a milk protein, has been shown to be beneficial for a pre-bedtime snack, as it is a slow-digesting protein because it clumps in the acid of the stomach. This makes it available during a longer portion of the night where we certainly don’t intend to wake up every 2-3 hours to consume more protein (Res et al., 2012). Most have shown benefits with higher intake amounts of 30-40 g (0.5g/kg) with more consistent results at 40g before bed.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may be beneficial to team sports athletes during the season especially for sports that have frequent games in close proximity to each other (baseball, basketball, etc) or for sports that have high amounts of muscle damage from eccentric exercise and physical contact (football, rugby, hockey).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Dairy food items are high in casein protein. For example, cottage cheese, which is high in casein, would be an ideal snack for team sport athletes before sleep.</a:t>
            </a:r>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40</a:t>
            </a:fld>
            <a:endParaRPr lang="en-US"/>
          </a:p>
        </p:txBody>
      </p:sp>
    </p:spTree>
    <p:extLst>
      <p:ext uri="{BB962C8B-B14F-4D97-AF65-F5344CB8AC3E}">
        <p14:creationId xmlns:p14="http://schemas.microsoft.com/office/powerpoint/2010/main" val="2664398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Like with dietary protein intake timing patterns, we</a:t>
            </a:r>
            <a:r>
              <a:rPr lang="en-US" baseline="0"/>
              <a:t> should look at the types of dietary proteins athletes typically take in. These data, taken from elite Australian athletes shows resistance trained athletes get their protein from primarily meat, eggs, and dairy based sources whereas endurance based athletes get more protein from plant based sources.</a:t>
            </a:r>
            <a:endParaRPr lang="en-US"/>
          </a:p>
        </p:txBody>
      </p:sp>
      <p:sp>
        <p:nvSpPr>
          <p:cNvPr id="4" name="Slide Number Placeholder 3"/>
          <p:cNvSpPr>
            <a:spLocks noGrp="1"/>
          </p:cNvSpPr>
          <p:nvPr>
            <p:ph type="sldNum" sz="quarter" idx="10"/>
          </p:nvPr>
        </p:nvSpPr>
        <p:spPr/>
        <p:txBody>
          <a:bodyPr/>
          <a:lstStyle/>
          <a:p>
            <a:fld id="{8F3D2D61-4B66-E845-A1BD-76B24905DFC0}" type="slidenum">
              <a:rPr lang="en-US" smtClean="0"/>
              <a:t>41</a:t>
            </a:fld>
            <a:endParaRPr lang="en-US"/>
          </a:p>
        </p:txBody>
      </p:sp>
    </p:spTree>
    <p:extLst>
      <p:ext uri="{BB962C8B-B14F-4D97-AF65-F5344CB8AC3E}">
        <p14:creationId xmlns:p14="http://schemas.microsoft.com/office/powerpoint/2010/main" val="4125285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can talk about leucine all we want but how does this translate to food? (Cue animation) Both egg white and whey protein are rich in leucine and provide ≥4g leucine per 200kcal serving.</a:t>
            </a:r>
          </a:p>
          <a:p>
            <a:endParaRPr lang="en-US"/>
          </a:p>
          <a:p>
            <a:r>
              <a:rPr lang="en-US"/>
              <a:t>Also, whey is considered to be superior with regards to post workout proteins since it is a complete protein, rapidly digested, and contains a high amounts of leucine. However, the team sport athlete should focus on consuming a variety of protein sources. </a:t>
            </a:r>
          </a:p>
          <a:p>
            <a:endParaRPr lang="en-US"/>
          </a:p>
          <a:p>
            <a:r>
              <a:rPr lang="en-US"/>
              <a:t>Other examples of leucine rich foods and there amounts are shown in the table listed here from most to least.</a:t>
            </a:r>
          </a:p>
        </p:txBody>
      </p:sp>
      <p:sp>
        <p:nvSpPr>
          <p:cNvPr id="4" name="Slide Number Placeholder 3"/>
          <p:cNvSpPr>
            <a:spLocks noGrp="1"/>
          </p:cNvSpPr>
          <p:nvPr>
            <p:ph type="sldNum" sz="quarter" idx="5"/>
          </p:nvPr>
        </p:nvSpPr>
        <p:spPr/>
        <p:txBody>
          <a:bodyPr/>
          <a:lstStyle/>
          <a:p>
            <a:fld id="{FB392770-E179-4653-A6EE-0A5AAB0C29FB}" type="slidenum">
              <a:rPr lang="en-US" smtClean="0"/>
              <a:t>42</a:t>
            </a:fld>
            <a:endParaRPr lang="en-US"/>
          </a:p>
        </p:txBody>
      </p:sp>
    </p:spTree>
    <p:extLst>
      <p:ext uri="{BB962C8B-B14F-4D97-AF65-F5344CB8AC3E}">
        <p14:creationId xmlns:p14="http://schemas.microsoft.com/office/powerpoint/2010/main" val="1505989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Overall, the team sport athlete should focus on protein coming from high quality sources that supply all of the essential amino acids need for protein synthesis (complete proteins). These high quality sources mostly come from animal products such as poultry, seafood, red meat, and dairy which also contain more leucine. There are some exceptions to this coming form plant sources such as quinoa and soy.</a:t>
            </a:r>
          </a:p>
          <a:p>
            <a:endParaRPr lang="en-US"/>
          </a:p>
          <a:p>
            <a:r>
              <a:rPr lang="en-US"/>
              <a:t>However, plant sources are for the most part are considered low quality sources since any one item does not contain all of the essential amino acids (incomplete proteins) and contain less leucine than animal products. Instead, specific plant sources must be paired together as to complement each other. But this will be the focus of other lectures.</a:t>
            </a:r>
          </a:p>
          <a:p>
            <a:endParaRPr lang="en-US"/>
          </a:p>
          <a:p>
            <a:r>
              <a:rPr lang="en-US"/>
              <a:t>Here are some examples of different protein sources that athletes can consume in a given day. These are based off of a 1.6-1.7 g daily intake and are divided according to different body masses. Notice how the lists become longer with greater body masses but with the same 1.6-1.7 g/d intake. Overall, this will help to illustrate how to put the recommendations into practice.</a:t>
            </a:r>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43</a:t>
            </a:fld>
            <a:endParaRPr lang="en-US"/>
          </a:p>
        </p:txBody>
      </p:sp>
    </p:spTree>
    <p:extLst>
      <p:ext uri="{BB962C8B-B14F-4D97-AF65-F5344CB8AC3E}">
        <p14:creationId xmlns:p14="http://schemas.microsoft.com/office/powerpoint/2010/main" val="204965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But first let’s take a step back. Sprinting may play an important role in a lot of team sports. Depending upon the team sport and its demands, sprinting may take place several times through the activity. The duration of a sprint can last several seconds with recovery lasting a few seconds to several minutes during lower intensity periods or breaks. Since sprinting is primarily reliant on the anaerobic system of ATP generation, both phosphocreatine (</a:t>
            </a:r>
            <a:r>
              <a:rPr lang="en-US" err="1"/>
              <a:t>PCr</a:t>
            </a:r>
            <a:r>
              <a:rPr lang="en-US"/>
              <a:t>) and glycogen contribute in almost equal amounts to ATP turnover. Since glycogen makes up almost 50% of the contribution and is the storage form of carbohydrate, there are definite implications for the importance of carbohydrate to fuel team sport athletes.</a:t>
            </a:r>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6</a:t>
            </a:fld>
            <a:endParaRPr lang="en-US"/>
          </a:p>
        </p:txBody>
      </p:sp>
    </p:spTree>
    <p:extLst>
      <p:ext uri="{BB962C8B-B14F-4D97-AF65-F5344CB8AC3E}">
        <p14:creationId xmlns:p14="http://schemas.microsoft.com/office/powerpoint/2010/main" val="2387472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2A1E1F-6E4D-4747-830E-DDA6E0257EB8}" type="slidenum">
              <a:rPr lang="en-US" smtClean="0"/>
              <a:t>44</a:t>
            </a:fld>
            <a:endParaRPr lang="en-US"/>
          </a:p>
        </p:txBody>
      </p:sp>
    </p:spTree>
    <p:extLst>
      <p:ext uri="{BB962C8B-B14F-4D97-AF65-F5344CB8AC3E}">
        <p14:creationId xmlns:p14="http://schemas.microsoft.com/office/powerpoint/2010/main" val="16702496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a couple of examples of menus for basketball players of different sizes. The second menu builds off of the first menu. Both menus help to satisfy the needs of the individual and the energy demands of their sport with respect to training and competition.</a:t>
            </a:r>
          </a:p>
          <a:p>
            <a:endParaRPr lang="en-US"/>
          </a:p>
          <a:p>
            <a:r>
              <a:rPr lang="en-US"/>
              <a:t>Notice the carbohydrate intakes of 6.5 g/kg are of the Moderate Exercise category falling in between 5-7g/kg and protein intakes of 1.4g/kg and 1.6 g/kg falling within the Team Sport Category of 1.2-1.7g/kg mentioned earlier.</a:t>
            </a:r>
          </a:p>
          <a:p>
            <a:endParaRPr lang="en-US"/>
          </a:p>
          <a:p>
            <a:r>
              <a:rPr lang="en-US"/>
              <a:t>In terms of actual food, carbohydrates from fruits, vegetables, and whole grains will fuel the athlete and fill glycogen stores in the muscle and the liver. Protein from high quality source animal products will help build and repair muscle for optimal recovery.</a:t>
            </a:r>
          </a:p>
          <a:p>
            <a:endParaRPr lang="en-US"/>
          </a:p>
          <a:p>
            <a:r>
              <a:rPr lang="en-US"/>
              <a:t>Also, these meals/snacks are spread out throughout the day and into the evening to help maintain optimal energy levels, replenish fuel, and optimize recovery.</a:t>
            </a:r>
          </a:p>
        </p:txBody>
      </p:sp>
      <p:sp>
        <p:nvSpPr>
          <p:cNvPr id="4" name="Slide Number Placeholder 3"/>
          <p:cNvSpPr>
            <a:spLocks noGrp="1"/>
          </p:cNvSpPr>
          <p:nvPr>
            <p:ph type="sldNum" sz="quarter" idx="10"/>
          </p:nvPr>
        </p:nvSpPr>
        <p:spPr/>
        <p:txBody>
          <a:bodyPr/>
          <a:lstStyle/>
          <a:p>
            <a:fld id="{392A1E1F-6E4D-4747-830E-DDA6E0257EB8}" type="slidenum">
              <a:rPr lang="en-US" smtClean="0"/>
              <a:t>45</a:t>
            </a:fld>
            <a:endParaRPr lang="en-US"/>
          </a:p>
        </p:txBody>
      </p:sp>
    </p:spTree>
    <p:extLst>
      <p:ext uri="{BB962C8B-B14F-4D97-AF65-F5344CB8AC3E}">
        <p14:creationId xmlns:p14="http://schemas.microsoft.com/office/powerpoint/2010/main" val="41599677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46</a:t>
            </a:fld>
            <a:endParaRPr lang="en-US"/>
          </a:p>
        </p:txBody>
      </p:sp>
    </p:spTree>
    <p:extLst>
      <p:ext uri="{BB962C8B-B14F-4D97-AF65-F5344CB8AC3E}">
        <p14:creationId xmlns:p14="http://schemas.microsoft.com/office/powerpoint/2010/main" val="3915422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47</a:t>
            </a:fld>
            <a:endParaRPr lang="en-US"/>
          </a:p>
        </p:txBody>
      </p:sp>
    </p:spTree>
    <p:extLst>
      <p:ext uri="{BB962C8B-B14F-4D97-AF65-F5344CB8AC3E}">
        <p14:creationId xmlns:p14="http://schemas.microsoft.com/office/powerpoint/2010/main" val="31582952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48</a:t>
            </a:fld>
            <a:endParaRPr lang="en-US"/>
          </a:p>
        </p:txBody>
      </p:sp>
    </p:spTree>
    <p:extLst>
      <p:ext uri="{BB962C8B-B14F-4D97-AF65-F5344CB8AC3E}">
        <p14:creationId xmlns:p14="http://schemas.microsoft.com/office/powerpoint/2010/main" val="12298585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49</a:t>
            </a:fld>
            <a:endParaRPr lang="en-US"/>
          </a:p>
        </p:txBody>
      </p:sp>
    </p:spTree>
    <p:extLst>
      <p:ext uri="{BB962C8B-B14F-4D97-AF65-F5344CB8AC3E}">
        <p14:creationId xmlns:p14="http://schemas.microsoft.com/office/powerpoint/2010/main" val="2028756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2A1E1F-6E4D-4747-830E-DDA6E0257EB8}" type="slidenum">
              <a:rPr lang="en-US" smtClean="0"/>
              <a:t>50</a:t>
            </a:fld>
            <a:endParaRPr lang="en-US"/>
          </a:p>
        </p:txBody>
      </p:sp>
    </p:spTree>
    <p:extLst>
      <p:ext uri="{BB962C8B-B14F-4D97-AF65-F5344CB8AC3E}">
        <p14:creationId xmlns:p14="http://schemas.microsoft.com/office/powerpoint/2010/main" val="2576831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Furthermore, many soccer studies have been conducted with respect to sports performance parameters. Among them, researchers have taken biopsies of soccer athletes to track glycogen usage during match play. Following the analysis of an early 1973 study by </a:t>
            </a:r>
            <a:r>
              <a:rPr lang="en-US" err="1"/>
              <a:t>Saltin</a:t>
            </a:r>
            <a:r>
              <a:rPr lang="en-US"/>
              <a:t>, it was found that muscle glycogen concentrations were significantly lower after the match (pre: 96 mmol/kg </a:t>
            </a:r>
            <a:r>
              <a:rPr lang="en-US" err="1"/>
              <a:t>w.w.</a:t>
            </a:r>
            <a:r>
              <a:rPr lang="en-US"/>
              <a:t>; halftime: 32 mmol/kg </a:t>
            </a:r>
            <a:r>
              <a:rPr lang="en-US" err="1"/>
              <a:t>w.w.</a:t>
            </a:r>
            <a:r>
              <a:rPr lang="en-US"/>
              <a:t>; end: 9 mmol/kg </a:t>
            </a:r>
            <a:r>
              <a:rPr lang="en-US" err="1"/>
              <a:t>w.w.</a:t>
            </a:r>
            <a:r>
              <a:rPr lang="en-US"/>
              <a:t>) and that those players who began low muscle glycogen (45 mmol/kg </a:t>
            </a:r>
            <a:r>
              <a:rPr lang="en-US" err="1"/>
              <a:t>w.w.</a:t>
            </a:r>
            <a:r>
              <a:rPr lang="en-US"/>
              <a:t>) had almost depleted stores by half-time.</a:t>
            </a:r>
          </a:p>
          <a:p>
            <a:endParaRPr lang="en-US"/>
          </a:p>
          <a:p>
            <a:r>
              <a:rPr lang="en-US"/>
              <a:t>The following figure shows a similar study conducted by </a:t>
            </a:r>
            <a:r>
              <a:rPr lang="en-US" err="1"/>
              <a:t>Krustrup</a:t>
            </a:r>
            <a:r>
              <a:rPr lang="en-US"/>
              <a:t> in 2006 only with dry weight measurements. Similarly, as you can see post-match levels of glycogen are significantly reduced compared to pre-match rest levels.</a:t>
            </a:r>
          </a:p>
          <a:p>
            <a:endParaRPr lang="en-US"/>
          </a:p>
          <a:p>
            <a:r>
              <a:rPr lang="en-US"/>
              <a:t>Therefore, it has been proven that glycogen is a source for energy in producing ATP in team sport activities such as soccer.</a:t>
            </a:r>
          </a:p>
        </p:txBody>
      </p:sp>
      <p:sp>
        <p:nvSpPr>
          <p:cNvPr id="4" name="Slide Number Placeholder 3"/>
          <p:cNvSpPr>
            <a:spLocks noGrp="1"/>
          </p:cNvSpPr>
          <p:nvPr>
            <p:ph type="sldNum" sz="quarter" idx="5"/>
          </p:nvPr>
        </p:nvSpPr>
        <p:spPr/>
        <p:txBody>
          <a:bodyPr/>
          <a:lstStyle/>
          <a:p>
            <a:fld id="{FB392770-E179-4653-A6EE-0A5AAB0C29FB}" type="slidenum">
              <a:rPr lang="en-US" smtClean="0"/>
              <a:t>7</a:t>
            </a:fld>
            <a:endParaRPr lang="en-US"/>
          </a:p>
        </p:txBody>
      </p:sp>
    </p:spTree>
    <p:extLst>
      <p:ext uri="{BB962C8B-B14F-4D97-AF65-F5344CB8AC3E}">
        <p14:creationId xmlns:p14="http://schemas.microsoft.com/office/powerpoint/2010/main" val="3212507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lnSpc>
                <a:spcPct val="125000"/>
              </a:lnSpc>
              <a:spcBef>
                <a:spcPts val="0"/>
              </a:spcBef>
              <a:spcAft>
                <a:spcPts val="0"/>
              </a:spcAft>
              <a:defRPr/>
            </a:pPr>
            <a:r>
              <a:rPr lang="en-US"/>
              <a:t>In 2015 Baker et al published a review that set out to compile and analyze the available research on the effect of carbohydrate intake on team sports performance looking at various, specific aspects of different sports. It is interesting to note that most of the available research on this is in the sport of soccer.</a:t>
            </a:r>
          </a:p>
          <a:p>
            <a:pPr defTabSz="457200">
              <a:lnSpc>
                <a:spcPct val="125000"/>
              </a:lnSpc>
              <a:spcBef>
                <a:spcPts val="0"/>
              </a:spcBef>
              <a:spcAft>
                <a:spcPts val="0"/>
              </a:spcAft>
              <a:defRPr/>
            </a:pPr>
            <a:endParaRPr lang="en-US"/>
          </a:p>
          <a:p>
            <a:pPr defTabSz="457200">
              <a:lnSpc>
                <a:spcPct val="125000"/>
              </a:lnSpc>
              <a:spcBef>
                <a:spcPts val="0"/>
              </a:spcBef>
              <a:spcAft>
                <a:spcPts val="0"/>
              </a:spcAft>
              <a:defRPr/>
            </a:pPr>
            <a:r>
              <a:rPr lang="en-US"/>
              <a:t>Out of the studies gathered, multiple studies have been conducted on intermittent high-intensity exercise involving such sports as </a:t>
            </a:r>
            <a:r>
              <a:rPr lang="en-GB"/>
              <a:t>soccer, rugby, field hockey, basketball, and those termed “non specific”:</a:t>
            </a:r>
          </a:p>
          <a:p>
            <a:pPr marL="171450" indent="-171450" defTabSz="457200">
              <a:lnSpc>
                <a:spcPct val="125000"/>
              </a:lnSpc>
              <a:spcBef>
                <a:spcPts val="0"/>
              </a:spcBef>
              <a:spcAft>
                <a:spcPts val="0"/>
              </a:spcAft>
              <a:buFont typeface="Arial" panose="020B0604020202020204" pitchFamily="34" charset="0"/>
              <a:buChar char="•"/>
              <a:defRPr/>
            </a:pPr>
            <a:r>
              <a:rPr lang="en-US">
                <a:latin typeface="+mn-lt"/>
                <a:sym typeface="Avenir Book"/>
              </a:rPr>
              <a:t>10</a:t>
            </a:r>
            <a:r>
              <a:rPr lang="en-US">
                <a:latin typeface="+mn-lt"/>
                <a:ea typeface="Avenir Book"/>
                <a:cs typeface="Avenir Book"/>
                <a:sym typeface="Avenir Book"/>
              </a:rPr>
              <a:t> out of 12 studies found a “consistent performance enhancement” of intermittent high-intensity exercise capacity with carbohydrate intake versus a placebo</a:t>
            </a:r>
          </a:p>
          <a:p>
            <a:pPr marL="171450" indent="-171450" defTabSz="457200">
              <a:lnSpc>
                <a:spcPct val="125000"/>
              </a:lnSpc>
              <a:spcBef>
                <a:spcPts val="0"/>
              </a:spcBef>
              <a:spcAft>
                <a:spcPts val="0"/>
              </a:spcAft>
              <a:buFont typeface="Arial" panose="020B0604020202020204" pitchFamily="34" charset="0"/>
              <a:buChar char="•"/>
              <a:defRPr/>
            </a:pPr>
            <a:r>
              <a:rPr lang="en-US">
                <a:latin typeface="+mn-lt"/>
                <a:ea typeface="Avenir Book"/>
                <a:cs typeface="Avenir Book"/>
                <a:sym typeface="Avenir Book"/>
              </a:rPr>
              <a:t>This finding is perhaps not surprising, given the well-established benefit of carbohydrate intake on endurance exercise capacity</a:t>
            </a:r>
          </a:p>
          <a:p>
            <a:pPr marL="0" indent="0" defTabSz="457200">
              <a:lnSpc>
                <a:spcPct val="125000"/>
              </a:lnSpc>
              <a:spcBef>
                <a:spcPts val="0"/>
              </a:spcBef>
              <a:spcAft>
                <a:spcPts val="0"/>
              </a:spcAft>
              <a:buFont typeface="Arial" panose="020B0604020202020204" pitchFamily="34" charset="0"/>
              <a:buNone/>
              <a:defRPr/>
            </a:pPr>
            <a:endParaRPr lang="en-US">
              <a:latin typeface="+mn-lt"/>
              <a:ea typeface="Avenir Book"/>
              <a:cs typeface="Avenir Book"/>
              <a:sym typeface="Avenir Book"/>
            </a:endParaRPr>
          </a:p>
          <a:p>
            <a:pPr defTabSz="457200">
              <a:lnSpc>
                <a:spcPct val="125000"/>
              </a:lnSpc>
              <a:spcBef>
                <a:spcPts val="0"/>
              </a:spcBef>
              <a:spcAft>
                <a:spcPts val="0"/>
              </a:spcAft>
              <a:defRPr/>
            </a:pPr>
            <a:r>
              <a:rPr lang="en-US">
                <a:latin typeface="+mn-lt"/>
                <a:ea typeface="Avenir Book"/>
                <a:cs typeface="Avenir Book"/>
                <a:sym typeface="Avenir Book"/>
              </a:rPr>
              <a:t>Aside from intermittent high-intensity exercise, other team sport components were looked at such as sprinting, jumping, change of direction/agility, and skill.</a:t>
            </a:r>
          </a:p>
          <a:p>
            <a:pPr defTabSz="457200">
              <a:lnSpc>
                <a:spcPct val="125000"/>
              </a:lnSpc>
              <a:spcBef>
                <a:spcPts val="0"/>
              </a:spcBef>
              <a:spcAft>
                <a:spcPts val="0"/>
              </a:spcAft>
              <a:defRPr/>
            </a:pPr>
            <a:endParaRPr lang="en-US">
              <a:latin typeface="+mn-lt"/>
              <a:ea typeface="Avenir Book"/>
              <a:cs typeface="Avenir Book"/>
              <a:sym typeface="Avenir Book"/>
            </a:endParaRPr>
          </a:p>
          <a:p>
            <a:pPr defTabSz="457200">
              <a:lnSpc>
                <a:spcPct val="125000"/>
              </a:lnSpc>
              <a:spcBef>
                <a:spcPts val="0"/>
              </a:spcBef>
              <a:spcAft>
                <a:spcPts val="0"/>
              </a:spcAft>
              <a:defRPr/>
            </a:pPr>
            <a:r>
              <a:rPr lang="en-US">
                <a:latin typeface="+mn-lt"/>
                <a:ea typeface="Avenir Book"/>
                <a:cs typeface="Avenir Book"/>
                <a:sym typeface="Avenir Book"/>
              </a:rPr>
              <a:t>With regards to sprinting, there have been mixed results:</a:t>
            </a:r>
          </a:p>
          <a:p>
            <a:pPr marL="171450" marR="0" lvl="0" indent="-17145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latin typeface="+mn-lt"/>
                <a:ea typeface="Avenir Book"/>
                <a:cs typeface="Avenir Book"/>
                <a:sym typeface="Avenir Book"/>
              </a:rPr>
              <a:t>Overall, of the 17 studies on sprinting, 5 showed a benefit of carbohydrate and 12 no benefit</a:t>
            </a:r>
          </a:p>
          <a:p>
            <a:pPr marL="171450" marR="0" lvl="0" indent="-17145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latin typeface="+mn-lt"/>
                <a:ea typeface="Avenir Book"/>
                <a:cs typeface="Avenir Book"/>
                <a:sym typeface="Avenir Book"/>
              </a:rPr>
              <a:t>Of the 13 studies in soccer, rugby, field hockey and American football, only 2 soccer studies showed benefit of carbohydrate ingestion on sprint performance</a:t>
            </a:r>
          </a:p>
          <a:p>
            <a:pPr marL="171450" marR="0" lvl="0" indent="-17145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a:latin typeface="+mn-lt"/>
                <a:ea typeface="Avenir Book"/>
                <a:cs typeface="Avenir Book"/>
                <a:sym typeface="Avenir Book"/>
              </a:rPr>
              <a:t>However, 3 out of 4 basketball studies reported a benefit of CHO ingestion on sprint speed in the 4th quarter of a simulated game</a:t>
            </a:r>
          </a:p>
          <a:p>
            <a:pPr defTabSz="457200">
              <a:lnSpc>
                <a:spcPct val="125000"/>
              </a:lnSpc>
              <a:spcBef>
                <a:spcPts val="0"/>
              </a:spcBef>
              <a:spcAft>
                <a:spcPts val="0"/>
              </a:spcAft>
              <a:defRPr/>
            </a:pPr>
            <a:endParaRPr lang="en-US">
              <a:latin typeface="+mn-lt"/>
              <a:ea typeface="Avenir Book"/>
              <a:cs typeface="Avenir Book"/>
              <a:sym typeface="Avenir Book"/>
            </a:endParaRPr>
          </a:p>
          <a:p>
            <a:r>
              <a:rPr lang="en-US"/>
              <a:t>When talking about jumping, there are minimal effects seen:</a:t>
            </a:r>
          </a:p>
          <a:p>
            <a:pPr marL="171450" indent="-171450">
              <a:buFont typeface="Arial" panose="020B0604020202020204" pitchFamily="34" charset="0"/>
              <a:buChar char="•"/>
            </a:pPr>
            <a:r>
              <a:rPr lang="en-US"/>
              <a:t>1 out of 5 studies showed benefits from carbohydrate ingestion on jumping</a:t>
            </a:r>
          </a:p>
          <a:p>
            <a:pPr marL="171450" indent="-171450">
              <a:buFont typeface="Arial" panose="020B0604020202020204" pitchFamily="34" charset="0"/>
              <a:buChar char="•"/>
            </a:pPr>
            <a:r>
              <a:rPr lang="en-US"/>
              <a:t>Only 1 out of 4 reported studies involving basketball reported a benefit of carbohydrate ingestion and the 1 study on soccer showed no significant differences from the placebo</a:t>
            </a:r>
          </a:p>
          <a:p>
            <a:endParaRPr lang="en-US"/>
          </a:p>
          <a:p>
            <a:r>
              <a:rPr lang="en-US"/>
              <a:t>In reference to change of direction/agility, there are mixed results with the limited date on pre-planned change of direction speed:</a:t>
            </a:r>
          </a:p>
          <a:p>
            <a:pPr marL="171450" indent="-171450">
              <a:buFont typeface="Arial" panose="020B0604020202020204" pitchFamily="34" charset="0"/>
              <a:buChar char="•"/>
            </a:pPr>
            <a:r>
              <a:rPr lang="en-US"/>
              <a:t>Out of the 9 studies over different sports, 4 showed a benefit from carbohydrate intake</a:t>
            </a:r>
          </a:p>
          <a:p>
            <a:pPr marL="171450" indent="-171450">
              <a:buFont typeface="Arial" panose="020B0604020202020204" pitchFamily="34" charset="0"/>
              <a:buChar char="•"/>
            </a:pPr>
            <a:r>
              <a:rPr lang="en-US"/>
              <a:t>1 of the 3 soccer studies reported a benefit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The 1 tennis study reported a benefit</a:t>
            </a:r>
          </a:p>
          <a:p>
            <a:pPr marL="171450" indent="-171450">
              <a:buFont typeface="Arial" panose="020B0604020202020204" pitchFamily="34" charset="0"/>
              <a:buChar char="•"/>
            </a:pPr>
            <a:r>
              <a:rPr lang="en-US"/>
              <a:t>Neither of the 2 basketball studies reported a benefit</a:t>
            </a:r>
          </a:p>
          <a:p>
            <a:pPr marL="171450" indent="-171450">
              <a:buFont typeface="Arial" panose="020B0604020202020204" pitchFamily="34" charset="0"/>
              <a:buChar char="•"/>
            </a:pPr>
            <a:r>
              <a:rPr lang="en-US"/>
              <a:t>The 1 study in rugby reported no benefit</a:t>
            </a:r>
          </a:p>
          <a:p>
            <a:pPr marL="171450" indent="-171450">
              <a:buFont typeface="Arial" panose="020B0604020202020204" pitchFamily="34" charset="0"/>
              <a:buChar char="•"/>
            </a:pPr>
            <a:r>
              <a:rPr lang="en-US"/>
              <a:t>Both of the 2 non-specific studies reported a benefit</a:t>
            </a:r>
          </a:p>
          <a:p>
            <a:pPr marL="171450" indent="-171450">
              <a:buFont typeface="Arial" panose="020B0604020202020204" pitchFamily="34" charset="0"/>
              <a:buChar char="•"/>
            </a:pPr>
            <a:r>
              <a:rPr lang="en-US"/>
              <a:t>Some things to note are that agility is difficult to measure and more validation work is needed for sport-specific agility; also, there are no studies involving changes in direction in response to a stimulus</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r>
              <a:rPr lang="en-US"/>
              <a:t>Lastly, specific skills are crucial for the success within certain sports:</a:t>
            </a:r>
          </a:p>
          <a:p>
            <a:pPr marL="171450" indent="-171450">
              <a:buFont typeface="Arial" panose="020B0604020202020204" pitchFamily="34" charset="0"/>
              <a:buChar char="•"/>
            </a:pPr>
            <a:r>
              <a:rPr lang="en-US"/>
              <a:t>There have been 17 studies conducted that have looked at carbohydrate ingestion and it’s effects on skill performance</a:t>
            </a:r>
          </a:p>
          <a:p>
            <a:pPr marL="171450" indent="-171450">
              <a:buFont typeface="Arial" panose="020B0604020202020204" pitchFamily="34" charset="0"/>
              <a:buChar char="•"/>
            </a:pPr>
            <a:r>
              <a:rPr lang="en-US"/>
              <a:t>In soccer, 6 of 8 studies have reported improved skill performance with carbohydrate ingestion. Soccer is also the sport with the most protocol/skill test validation work.</a:t>
            </a:r>
          </a:p>
          <a:p>
            <a:pPr marL="171450" indent="-171450">
              <a:buFont typeface="Arial" panose="020B0604020202020204" pitchFamily="34" charset="0"/>
              <a:buChar char="•"/>
            </a:pPr>
            <a:r>
              <a:rPr lang="en-US"/>
              <a:t>Mixed results were found in basketball since 1 study reported improved performance and the other study reported no effect</a:t>
            </a:r>
          </a:p>
          <a:p>
            <a:pPr marL="171450" indent="-171450">
              <a:buFont typeface="Arial" panose="020B0604020202020204" pitchFamily="34" charset="0"/>
              <a:buChar char="•"/>
            </a:pPr>
            <a:r>
              <a:rPr lang="en-US"/>
              <a:t>Out of the racket sports such of tennis, badminton, and squash, 3 studies reported improved performance and 4 studies reported no effect of carbohydrate intake</a:t>
            </a:r>
          </a:p>
          <a:p>
            <a:pPr marL="171450" indent="-171450">
              <a:buFont typeface="Arial" panose="020B0604020202020204" pitchFamily="34" charset="0"/>
              <a:buChar char="•"/>
            </a:pPr>
            <a:r>
              <a:rPr lang="en-US"/>
              <a:t>Similar to agility, skill is difficult to measure and many different tests have been used. More validation work is needed for measurement of skill in sports.</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8</a:t>
            </a:fld>
            <a:endParaRPr lang="en-US"/>
          </a:p>
        </p:txBody>
      </p:sp>
    </p:spTree>
    <p:extLst>
      <p:ext uri="{BB962C8B-B14F-4D97-AF65-F5344CB8AC3E}">
        <p14:creationId xmlns:p14="http://schemas.microsoft.com/office/powerpoint/2010/main" val="2062958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GB" b="0"/>
              <a:t>Specifically, carbohydrate intake has an impact when athletes</a:t>
            </a:r>
            <a:r>
              <a:rPr lang="en-GB" b="0" baseline="0"/>
              <a:t> are fatigued. </a:t>
            </a:r>
            <a:r>
              <a:rPr lang="en-GB" b="0"/>
              <a:t>This slide highlights a study by Welsh et al using a simulated basketball game model. The study design consisted of:</a:t>
            </a:r>
          </a:p>
          <a:p>
            <a:pPr marL="171450" marR="0" indent="-171450" defTabSz="45720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b="0"/>
              <a:t>Four 15-min quarters of intermittent shuttle running of various percentages separated by a 20 min half time</a:t>
            </a:r>
          </a:p>
          <a:p>
            <a:pPr marL="171450" marR="0" lvl="0" indent="-17145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b="0"/>
              <a:t>Athletes were provided with carb-electrolyte ingestion before the simulated game and after each quarter equating to ~41</a:t>
            </a:r>
            <a:r>
              <a:rPr lang="en-GB" b="0" baseline="0"/>
              <a:t> g/h of carbohydrate</a:t>
            </a:r>
          </a:p>
          <a:p>
            <a:pPr marL="171450" marR="0" lvl="0" indent="-17145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US" b="0" baseline="0"/>
              <a:t>Various tests were performed throughout the trial including shuttle run to fatigue, 20-m maximal sprint, 10-repetition maximal vertical jumping, whole body motor skill test, profile of mood states (POMS), and Stroop Color-Word Test were </a:t>
            </a:r>
            <a:endParaRPr lang="en-GB" b="0" baseline="0"/>
          </a:p>
          <a:p>
            <a:pPr marL="171450" marR="0" lvl="0" indent="-17145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b="0" baseline="0"/>
              <a:t>Carbohydrate intake resulted in:</a:t>
            </a:r>
          </a:p>
          <a:p>
            <a:pPr marL="628650" marR="0" lvl="1" indent="-17145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b="0" baseline="0"/>
              <a:t>37% longer run time to fatigue</a:t>
            </a:r>
          </a:p>
          <a:p>
            <a:pPr marL="628650" marR="0" lvl="1" indent="-17145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b="0" baseline="0"/>
              <a:t>Faster 20 m sprint time during the 4 quarter</a:t>
            </a:r>
          </a:p>
          <a:p>
            <a:pPr marL="628650" marR="0" lvl="1" indent="-17145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b="0" baseline="0"/>
              <a:t>Improved whole body motor skill test performance</a:t>
            </a:r>
          </a:p>
          <a:p>
            <a:pPr marL="628650" marR="0" lvl="1" indent="-171450" algn="l" defTabSz="457200" rtl="0" eaLnBrk="1" fontAlgn="auto" latinLnBrk="0" hangingPunct="1">
              <a:lnSpc>
                <a:spcPct val="125000"/>
              </a:lnSpc>
              <a:spcBef>
                <a:spcPts val="0"/>
              </a:spcBef>
              <a:spcAft>
                <a:spcPts val="0"/>
              </a:spcAft>
              <a:buClrTx/>
              <a:buSzTx/>
              <a:buFont typeface="Arial" panose="020B0604020202020204" pitchFamily="34" charset="0"/>
              <a:buChar char="•"/>
              <a:tabLst/>
              <a:defRPr/>
            </a:pPr>
            <a:r>
              <a:rPr lang="en-GB" b="0" baseline="0"/>
              <a:t>Improved self-reported perceptions of fatigue</a:t>
            </a:r>
          </a:p>
        </p:txBody>
      </p:sp>
      <p:sp>
        <p:nvSpPr>
          <p:cNvPr id="4" name="Slide Number Placeholder 3"/>
          <p:cNvSpPr>
            <a:spLocks noGrp="1"/>
          </p:cNvSpPr>
          <p:nvPr>
            <p:ph type="sldNum" sz="quarter" idx="5"/>
          </p:nvPr>
        </p:nvSpPr>
        <p:spPr/>
        <p:txBody>
          <a:bodyPr/>
          <a:lstStyle/>
          <a:p>
            <a:fld id="{FB392770-E179-4653-A6EE-0A5AAB0C29FB}" type="slidenum">
              <a:rPr lang="en-US" smtClean="0"/>
              <a:t>9</a:t>
            </a:fld>
            <a:endParaRPr lang="en-US"/>
          </a:p>
        </p:txBody>
      </p:sp>
    </p:spTree>
    <p:extLst>
      <p:ext uri="{BB962C8B-B14F-4D97-AF65-F5344CB8AC3E}">
        <p14:creationId xmlns:p14="http://schemas.microsoft.com/office/powerpoint/2010/main" val="613817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25000"/>
              </a:lnSpc>
              <a:spcBef>
                <a:spcPts val="0"/>
              </a:spcBef>
              <a:spcAft>
                <a:spcPts val="0"/>
              </a:spcAft>
              <a:buClrTx/>
              <a:buSzTx/>
              <a:buFontTx/>
              <a:buNone/>
              <a:tabLst/>
              <a:defRPr/>
            </a:pPr>
            <a:r>
              <a:rPr lang="en-GB" b="0"/>
              <a:t>Team sports can be divided into 4 different categories based on their characteristics of energy demands, intensity, distances covered, duration, among others.</a:t>
            </a:r>
          </a:p>
          <a:p>
            <a:pPr marL="0" marR="0" lvl="0" indent="0" algn="l" defTabSz="457200" rtl="0" eaLnBrk="1" fontAlgn="auto" latinLnBrk="0" hangingPunct="1">
              <a:lnSpc>
                <a:spcPct val="125000"/>
              </a:lnSpc>
              <a:spcBef>
                <a:spcPts val="0"/>
              </a:spcBef>
              <a:spcAft>
                <a:spcPts val="0"/>
              </a:spcAft>
              <a:buClrTx/>
              <a:buSzTx/>
              <a:buFontTx/>
              <a:buNone/>
              <a:tabLst/>
              <a:defRPr/>
            </a:pPr>
            <a:endParaRPr lang="en-GB" b="0"/>
          </a:p>
          <a:p>
            <a:pPr marL="0" marR="0" lvl="0" indent="0" algn="l" defTabSz="457200" rtl="0" eaLnBrk="1" fontAlgn="auto" latinLnBrk="0" hangingPunct="1">
              <a:lnSpc>
                <a:spcPct val="125000"/>
              </a:lnSpc>
              <a:spcBef>
                <a:spcPts val="0"/>
              </a:spcBef>
              <a:spcAft>
                <a:spcPts val="0"/>
              </a:spcAft>
              <a:buClrTx/>
              <a:buSzTx/>
              <a:buFontTx/>
              <a:buNone/>
              <a:tabLst/>
              <a:defRPr/>
            </a:pPr>
            <a:r>
              <a:rPr lang="en-GB" b="0"/>
              <a:t>Even though there is little</a:t>
            </a:r>
            <a:r>
              <a:rPr lang="en-GB" b="0" baseline="0"/>
              <a:t> research across all team sports and n</a:t>
            </a:r>
            <a:r>
              <a:rPr lang="en-GB" b="0"/>
              <a:t>o research in batting sport</a:t>
            </a:r>
            <a:r>
              <a:rPr lang="en-GB" b="0" baseline="0"/>
              <a:t>, we can make some extrapolations from the research revealed from intermittent high-intensity exercise and apply them to team sports. That is- carbs will be important for all of them for different reasons. They are essential for maintaining short energy bursts that are common in the team sport realm, maintain glycogen stores, maintain blood glucose levels to for better cognitive performance including attention and decision making abilities, and to maintain glycogen over time.</a:t>
            </a:r>
            <a:endParaRPr lang="en-GB" b="0"/>
          </a:p>
        </p:txBody>
      </p:sp>
      <p:sp>
        <p:nvSpPr>
          <p:cNvPr id="4" name="Slide Number Placeholder 3"/>
          <p:cNvSpPr>
            <a:spLocks noGrp="1"/>
          </p:cNvSpPr>
          <p:nvPr>
            <p:ph type="sldNum" sz="quarter" idx="5"/>
          </p:nvPr>
        </p:nvSpPr>
        <p:spPr/>
        <p:txBody>
          <a:bodyPr/>
          <a:lstStyle/>
          <a:p>
            <a:fld id="{FB392770-E179-4653-A6EE-0A5AAB0C29FB}" type="slidenum">
              <a:rPr lang="en-US" smtClean="0"/>
              <a:t>10</a:t>
            </a:fld>
            <a:endParaRPr lang="en-US"/>
          </a:p>
        </p:txBody>
      </p:sp>
    </p:spTree>
    <p:extLst>
      <p:ext uri="{BB962C8B-B14F-4D97-AF65-F5344CB8AC3E}">
        <p14:creationId xmlns:p14="http://schemas.microsoft.com/office/powerpoint/2010/main" val="2973053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that we have established the importance of carbohydrate within team sport performance, let’s focus on the daily recommended amounts. To support energy demands, recommendations are based on body weight. (Cue animation) Team sport athletes with generally fall within the low intensity to moderate exercise recommendations of 3-5g/kg/d or 5-7g/kg/d, respectively. A baseball player may fall under the low intensity category whereas a soccer player may fall on the higher end under the moderate exercise category.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Overall, a wide range of carbohydrate is recommended since each team sport athlete's needs are different. Also, within a particular team sport, the amount of carbohydrate may vary depending upon the position. Carbohydrates may also increase or decrease depending upon the intensity of the practice or training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Determining the right amount is both an art and a science; for instance, choose a starting point based on the recommendations, and then alter within the range based tolerability and how energized the athlete feels during their workout.</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FB392770-E179-4653-A6EE-0A5AAB0C29FB}" type="slidenum">
              <a:rPr lang="en-US" smtClean="0"/>
              <a:t>11</a:t>
            </a:fld>
            <a:endParaRPr lang="en-US"/>
          </a:p>
        </p:txBody>
      </p:sp>
    </p:spTree>
    <p:extLst>
      <p:ext uri="{BB962C8B-B14F-4D97-AF65-F5344CB8AC3E}">
        <p14:creationId xmlns:p14="http://schemas.microsoft.com/office/powerpoint/2010/main" val="3976449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picture containing street, traffic, sign&#10;&#10;Description automatically generated">
            <a:extLst>
              <a:ext uri="{FF2B5EF4-FFF2-40B4-BE49-F238E27FC236}">
                <a16:creationId xmlns:a16="http://schemas.microsoft.com/office/drawing/2014/main" id="{7B9337D8-1893-C248-B4AC-516CED110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0232" cy="6858000"/>
          </a:xfrm>
          <a:prstGeom prst="rect">
            <a:avLst/>
          </a:prstGeom>
        </p:spPr>
      </p:pic>
      <p:sp>
        <p:nvSpPr>
          <p:cNvPr id="6" name="Rectangle 7">
            <a:extLst>
              <a:ext uri="{FF2B5EF4-FFF2-40B4-BE49-F238E27FC236}">
                <a16:creationId xmlns:a16="http://schemas.microsoft.com/office/drawing/2014/main" id="{64054635-2320-F84A-B2AF-E9B9797547DA}"/>
              </a:ext>
            </a:extLst>
          </p:cNvPr>
          <p:cNvSpPr/>
          <p:nvPr userDrawn="1"/>
        </p:nvSpPr>
        <p:spPr>
          <a:xfrm>
            <a:off x="1" y="2535382"/>
            <a:ext cx="9118599" cy="1537854"/>
          </a:xfrm>
          <a:custGeom>
            <a:avLst/>
            <a:gdLst>
              <a:gd name="connsiteX0" fmla="*/ 0 w 9100457"/>
              <a:gd name="connsiteY0" fmla="*/ 0 h 1537854"/>
              <a:gd name="connsiteX1" fmla="*/ 9100457 w 9100457"/>
              <a:gd name="connsiteY1" fmla="*/ 0 h 1537854"/>
              <a:gd name="connsiteX2" fmla="*/ 9100457 w 9100457"/>
              <a:gd name="connsiteY2" fmla="*/ 1537854 h 1537854"/>
              <a:gd name="connsiteX3" fmla="*/ 0 w 9100457"/>
              <a:gd name="connsiteY3" fmla="*/ 1537854 h 1537854"/>
              <a:gd name="connsiteX4" fmla="*/ 0 w 9100457"/>
              <a:gd name="connsiteY4" fmla="*/ 0 h 1537854"/>
              <a:gd name="connsiteX0" fmla="*/ 0 w 9100457"/>
              <a:gd name="connsiteY0" fmla="*/ 0 h 1537854"/>
              <a:gd name="connsiteX1" fmla="*/ 7946571 w 9100457"/>
              <a:gd name="connsiteY1" fmla="*/ 0 h 1537854"/>
              <a:gd name="connsiteX2" fmla="*/ 9100457 w 9100457"/>
              <a:gd name="connsiteY2" fmla="*/ 1537854 h 1537854"/>
              <a:gd name="connsiteX3" fmla="*/ 0 w 9100457"/>
              <a:gd name="connsiteY3" fmla="*/ 1537854 h 1537854"/>
              <a:gd name="connsiteX4" fmla="*/ 0 w 9100457"/>
              <a:gd name="connsiteY4" fmla="*/ 0 h 1537854"/>
              <a:gd name="connsiteX0" fmla="*/ 0 w 9232348"/>
              <a:gd name="connsiteY0" fmla="*/ 0 h 1559626"/>
              <a:gd name="connsiteX1" fmla="*/ 7946571 w 9232348"/>
              <a:gd name="connsiteY1" fmla="*/ 0 h 1559626"/>
              <a:gd name="connsiteX2" fmla="*/ 9232348 w 9232348"/>
              <a:gd name="connsiteY2" fmla="*/ 1559626 h 1559626"/>
              <a:gd name="connsiteX3" fmla="*/ 0 w 9232348"/>
              <a:gd name="connsiteY3" fmla="*/ 1537854 h 1559626"/>
              <a:gd name="connsiteX4" fmla="*/ 0 w 9232348"/>
              <a:gd name="connsiteY4" fmla="*/ 0 h 1559626"/>
              <a:gd name="connsiteX0" fmla="*/ 0 w 9168234"/>
              <a:gd name="connsiteY0" fmla="*/ 0 h 1537854"/>
              <a:gd name="connsiteX1" fmla="*/ 7946571 w 9168234"/>
              <a:gd name="connsiteY1" fmla="*/ 0 h 1537854"/>
              <a:gd name="connsiteX2" fmla="*/ 9168234 w 9168234"/>
              <a:gd name="connsiteY2" fmla="*/ 1534226 h 1537854"/>
              <a:gd name="connsiteX3" fmla="*/ 0 w 9168234"/>
              <a:gd name="connsiteY3" fmla="*/ 1537854 h 1537854"/>
              <a:gd name="connsiteX4" fmla="*/ 0 w 9168234"/>
              <a:gd name="connsiteY4" fmla="*/ 0 h 1537854"/>
              <a:gd name="connsiteX0" fmla="*/ 0 w 9168234"/>
              <a:gd name="connsiteY0" fmla="*/ 0 h 1537854"/>
              <a:gd name="connsiteX1" fmla="*/ 7985039 w 9168234"/>
              <a:gd name="connsiteY1" fmla="*/ 12700 h 1537854"/>
              <a:gd name="connsiteX2" fmla="*/ 9168234 w 9168234"/>
              <a:gd name="connsiteY2" fmla="*/ 1534226 h 1537854"/>
              <a:gd name="connsiteX3" fmla="*/ 0 w 9168234"/>
              <a:gd name="connsiteY3" fmla="*/ 1537854 h 1537854"/>
              <a:gd name="connsiteX4" fmla="*/ 0 w 9168234"/>
              <a:gd name="connsiteY4" fmla="*/ 0 h 1537854"/>
              <a:gd name="connsiteX0" fmla="*/ 0 w 9206702"/>
              <a:gd name="connsiteY0" fmla="*/ 0 h 1537854"/>
              <a:gd name="connsiteX1" fmla="*/ 7985039 w 9206702"/>
              <a:gd name="connsiteY1" fmla="*/ 12700 h 1537854"/>
              <a:gd name="connsiteX2" fmla="*/ 9206702 w 9206702"/>
              <a:gd name="connsiteY2" fmla="*/ 1534226 h 1537854"/>
              <a:gd name="connsiteX3" fmla="*/ 0 w 9206702"/>
              <a:gd name="connsiteY3" fmla="*/ 1537854 h 1537854"/>
              <a:gd name="connsiteX4" fmla="*/ 0 w 9206702"/>
              <a:gd name="connsiteY4" fmla="*/ 0 h 1537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06702" h="1537854">
                <a:moveTo>
                  <a:pt x="0" y="0"/>
                </a:moveTo>
                <a:lnTo>
                  <a:pt x="7985039" y="12700"/>
                </a:lnTo>
                <a:lnTo>
                  <a:pt x="9206702" y="1534226"/>
                </a:lnTo>
                <a:lnTo>
                  <a:pt x="0" y="1537854"/>
                </a:lnTo>
                <a:lnTo>
                  <a:pt x="0" y="0"/>
                </a:lnTo>
                <a:close/>
              </a:path>
            </a:pathLst>
          </a:cu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B24AB9-28A4-5545-9CBC-4A67C1581F95}"/>
              </a:ext>
            </a:extLst>
          </p:cNvPr>
          <p:cNvSpPr/>
          <p:nvPr userDrawn="1"/>
        </p:nvSpPr>
        <p:spPr>
          <a:xfrm>
            <a:off x="0" y="5816600"/>
            <a:ext cx="12222506" cy="10414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close up of a sign&#10;&#10;Description automatically generated">
            <a:extLst>
              <a:ext uri="{FF2B5EF4-FFF2-40B4-BE49-F238E27FC236}">
                <a16:creationId xmlns:a16="http://schemas.microsoft.com/office/drawing/2014/main" id="{D5E946A8-4D09-814B-AFBF-93A0CA0618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372179" y="20555"/>
            <a:ext cx="3850327" cy="5775491"/>
          </a:xfrm>
          <a:prstGeom prst="rect">
            <a:avLst/>
          </a:prstGeom>
        </p:spPr>
      </p:pic>
      <p:sp>
        <p:nvSpPr>
          <p:cNvPr id="13" name="Title 12">
            <a:extLst>
              <a:ext uri="{FF2B5EF4-FFF2-40B4-BE49-F238E27FC236}">
                <a16:creationId xmlns:a16="http://schemas.microsoft.com/office/drawing/2014/main" id="{02302A00-61B1-9E44-8FE6-1764466D165D}"/>
              </a:ext>
            </a:extLst>
          </p:cNvPr>
          <p:cNvSpPr>
            <a:spLocks noGrp="1"/>
          </p:cNvSpPr>
          <p:nvPr>
            <p:ph type="title" hasCustomPrompt="1"/>
          </p:nvPr>
        </p:nvSpPr>
        <p:spPr>
          <a:xfrm>
            <a:off x="377203" y="2828807"/>
            <a:ext cx="7084954" cy="1039862"/>
          </a:xfrm>
        </p:spPr>
        <p:txBody>
          <a:bodyPr anchor="ctr">
            <a:noAutofit/>
          </a:bodyPr>
          <a:lstStyle>
            <a:lvl1pPr>
              <a:defRPr sz="4800">
                <a:solidFill>
                  <a:schemeClr val="bg1"/>
                </a:solidFill>
              </a:defRPr>
            </a:lvl1pPr>
          </a:lstStyle>
          <a:p>
            <a:r>
              <a:rPr lang="en-US"/>
              <a:t>TITLE ALL CAPS KEEP TO TWO LINES MAX</a:t>
            </a:r>
          </a:p>
        </p:txBody>
      </p:sp>
      <p:sp>
        <p:nvSpPr>
          <p:cNvPr id="23" name="Text Placeholder 22">
            <a:extLst>
              <a:ext uri="{FF2B5EF4-FFF2-40B4-BE49-F238E27FC236}">
                <a16:creationId xmlns:a16="http://schemas.microsoft.com/office/drawing/2014/main" id="{456FDEC8-9DCF-7B45-BBBD-EFF4CD23A549}"/>
              </a:ext>
            </a:extLst>
          </p:cNvPr>
          <p:cNvSpPr>
            <a:spLocks noGrp="1"/>
          </p:cNvSpPr>
          <p:nvPr>
            <p:ph type="body" sz="quarter" idx="10" hasCustomPrompt="1"/>
          </p:nvPr>
        </p:nvSpPr>
        <p:spPr>
          <a:xfrm>
            <a:off x="377203" y="4327343"/>
            <a:ext cx="5535613" cy="867670"/>
          </a:xfrm>
        </p:spPr>
        <p:txBody>
          <a:bodyPr anchor="t">
            <a:normAutofit/>
          </a:bodyPr>
          <a:lstStyle>
            <a:lvl1pPr>
              <a:defRPr sz="2800">
                <a:solidFill>
                  <a:schemeClr val="bg1"/>
                </a:solidFill>
              </a:defRPr>
            </a:lvl1pPr>
            <a:lvl2pPr marL="457200" indent="0">
              <a:buNone/>
              <a:defRPr/>
            </a:lvl2pPr>
          </a:lstStyle>
          <a:p>
            <a:pPr lvl="0"/>
            <a:r>
              <a:rPr lang="en-US"/>
              <a:t>Presenter’s Name</a:t>
            </a:r>
          </a:p>
        </p:txBody>
      </p:sp>
    </p:spTree>
    <p:extLst>
      <p:ext uri="{BB962C8B-B14F-4D97-AF65-F5344CB8AC3E}">
        <p14:creationId xmlns:p14="http://schemas.microsoft.com/office/powerpoint/2010/main" val="281354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2B8559EC-3226-9F43-B96B-F405F0BF8BAE}"/>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861847" y="1478583"/>
            <a:ext cx="10508569" cy="4546660"/>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9322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2B8559EC-3226-9F43-B96B-F405F0BF8BAE}"/>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843127" y="2057022"/>
            <a:ext cx="5031928" cy="3968221"/>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7">
            <a:extLst>
              <a:ext uri="{FF2B5EF4-FFF2-40B4-BE49-F238E27FC236}">
                <a16:creationId xmlns:a16="http://schemas.microsoft.com/office/drawing/2014/main" id="{962B248B-69DD-CA4A-8C41-56A75F319CAB}"/>
              </a:ext>
            </a:extLst>
          </p:cNvPr>
          <p:cNvSpPr>
            <a:spLocks noGrp="1"/>
          </p:cNvSpPr>
          <p:nvPr>
            <p:ph type="body" sz="quarter" idx="11"/>
          </p:nvPr>
        </p:nvSpPr>
        <p:spPr>
          <a:xfrm>
            <a:off x="6316429" y="2057022"/>
            <a:ext cx="5031930" cy="3968221"/>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2">
            <a:extLst>
              <a:ext uri="{FF2B5EF4-FFF2-40B4-BE49-F238E27FC236}">
                <a16:creationId xmlns:a16="http://schemas.microsoft.com/office/drawing/2014/main" id="{95553D97-9A45-D449-90DD-88AFD4EF5C4D}"/>
              </a:ext>
            </a:extLst>
          </p:cNvPr>
          <p:cNvSpPr>
            <a:spLocks noGrp="1"/>
          </p:cNvSpPr>
          <p:nvPr>
            <p:ph type="body" sz="quarter" idx="12" hasCustomPrompt="1"/>
          </p:nvPr>
        </p:nvSpPr>
        <p:spPr>
          <a:xfrm>
            <a:off x="843642" y="1468367"/>
            <a:ext cx="5031929" cy="508219"/>
          </a:xfrm>
        </p:spPr>
        <p:txBody>
          <a:bodyPr anchor="ctr">
            <a:normAutofit/>
          </a:bodyPr>
          <a:lstStyle>
            <a:lvl1pPr>
              <a:defRPr sz="2400" b="1">
                <a:solidFill>
                  <a:schemeClr val="tx1"/>
                </a:solidFill>
              </a:defRPr>
            </a:lvl1pPr>
            <a:lvl2pPr marL="457200" indent="0">
              <a:buNone/>
              <a:defRPr/>
            </a:lvl2pPr>
          </a:lstStyle>
          <a:p>
            <a:pPr lvl="0"/>
            <a:r>
              <a:rPr lang="en-US"/>
              <a:t>Placeholder 1</a:t>
            </a:r>
          </a:p>
        </p:txBody>
      </p:sp>
      <p:sp>
        <p:nvSpPr>
          <p:cNvPr id="11" name="Text Placeholder 22">
            <a:extLst>
              <a:ext uri="{FF2B5EF4-FFF2-40B4-BE49-F238E27FC236}">
                <a16:creationId xmlns:a16="http://schemas.microsoft.com/office/drawing/2014/main" id="{000F90E5-C77F-954B-B396-F34ECF1A391D}"/>
              </a:ext>
            </a:extLst>
          </p:cNvPr>
          <p:cNvSpPr>
            <a:spLocks noGrp="1"/>
          </p:cNvSpPr>
          <p:nvPr>
            <p:ph type="body" sz="quarter" idx="13" hasCustomPrompt="1"/>
          </p:nvPr>
        </p:nvSpPr>
        <p:spPr>
          <a:xfrm>
            <a:off x="6316428" y="1468367"/>
            <a:ext cx="5031931" cy="508219"/>
          </a:xfrm>
        </p:spPr>
        <p:txBody>
          <a:bodyPr anchor="ctr">
            <a:normAutofit/>
          </a:bodyPr>
          <a:lstStyle>
            <a:lvl1pPr>
              <a:defRPr sz="2400" b="1">
                <a:solidFill>
                  <a:schemeClr val="tx1"/>
                </a:solidFill>
              </a:defRPr>
            </a:lvl1pPr>
            <a:lvl2pPr marL="457200" indent="0">
              <a:buNone/>
              <a:defRPr/>
            </a:lvl2pPr>
          </a:lstStyle>
          <a:p>
            <a:pPr lvl="0"/>
            <a:r>
              <a:rPr lang="en-US"/>
              <a:t>Placeholder 2</a:t>
            </a:r>
          </a:p>
        </p:txBody>
      </p:sp>
    </p:spTree>
    <p:extLst>
      <p:ext uri="{BB962C8B-B14F-4D97-AF65-F5344CB8AC3E}">
        <p14:creationId xmlns:p14="http://schemas.microsoft.com/office/powerpoint/2010/main" val="40016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 Content_Ligh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A612E11-3D88-B249-B591-0D6E5779532B}"/>
              </a:ext>
            </a:extLst>
          </p:cNvPr>
          <p:cNvSpPr/>
          <p:nvPr userDrawn="1"/>
        </p:nvSpPr>
        <p:spPr>
          <a:xfrm flipH="1" flipV="1">
            <a:off x="6104453" y="0"/>
            <a:ext cx="90395" cy="6577197"/>
          </a:xfrm>
          <a:prstGeom prst="rect">
            <a:avLst/>
          </a:pr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42000-73DE-3F43-8396-8EFDBDDFAC72}"/>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6393859" y="538073"/>
            <a:ext cx="5475837" cy="849858"/>
          </a:xfrm>
        </p:spPr>
        <p:txBody>
          <a:bodyPr/>
          <a:lstStyle/>
          <a:p>
            <a:r>
              <a:rPr lang="en-US"/>
              <a:t>Click to edit Master title style</a:t>
            </a:r>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6402691" y="1900047"/>
            <a:ext cx="5484510" cy="4125196"/>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2BBF8337-797F-B04E-BC02-A6CAA6BAEF8F}"/>
              </a:ext>
            </a:extLst>
          </p:cNvPr>
          <p:cNvSpPr>
            <a:spLocks noGrp="1"/>
          </p:cNvSpPr>
          <p:nvPr>
            <p:ph type="pic" sz="quarter" idx="11"/>
          </p:nvPr>
        </p:nvSpPr>
        <p:spPr>
          <a:xfrm>
            <a:off x="-8451" y="0"/>
            <a:ext cx="6112903" cy="6502400"/>
          </a:xfrm>
          <a:solidFill>
            <a:schemeClr val="bg1">
              <a:lumMod val="95000"/>
            </a:schemeClr>
          </a:solidFill>
        </p:spPr>
        <p:txBody>
          <a:bodyPr anchor="ctr"/>
          <a:lstStyle>
            <a:lvl1pPr algn="ctr">
              <a:defRPr/>
            </a:lvl1pPr>
          </a:lstStyle>
          <a:p>
            <a:endParaRPr lang="en-US"/>
          </a:p>
        </p:txBody>
      </p:sp>
    </p:spTree>
    <p:extLst>
      <p:ext uri="{BB962C8B-B14F-4D97-AF65-F5344CB8AC3E}">
        <p14:creationId xmlns:p14="http://schemas.microsoft.com/office/powerpoint/2010/main" val="240459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_Ligh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BBF8337-797F-B04E-BC02-A6CAA6BAEF8F}"/>
              </a:ext>
            </a:extLst>
          </p:cNvPr>
          <p:cNvSpPr>
            <a:spLocks noGrp="1"/>
          </p:cNvSpPr>
          <p:nvPr>
            <p:ph type="pic" sz="quarter" idx="11"/>
          </p:nvPr>
        </p:nvSpPr>
        <p:spPr>
          <a:xfrm>
            <a:off x="6087548" y="0"/>
            <a:ext cx="6112903" cy="6502400"/>
          </a:xfrm>
          <a:solidFill>
            <a:schemeClr val="bg1">
              <a:lumMod val="95000"/>
            </a:schemeClr>
          </a:solidFill>
        </p:spPr>
        <p:txBody>
          <a:bodyPr anchor="ctr"/>
          <a:lstStyle>
            <a:lvl1pPr algn="ctr">
              <a:defRPr/>
            </a:lvl1pPr>
          </a:lstStyle>
          <a:p>
            <a:endParaRPr lang="en-US"/>
          </a:p>
        </p:txBody>
      </p:sp>
      <p:sp>
        <p:nvSpPr>
          <p:cNvPr id="13" name="Rectangle 12">
            <a:extLst>
              <a:ext uri="{FF2B5EF4-FFF2-40B4-BE49-F238E27FC236}">
                <a16:creationId xmlns:a16="http://schemas.microsoft.com/office/drawing/2014/main" id="{1A612E11-3D88-B249-B591-0D6E5779532B}"/>
              </a:ext>
            </a:extLst>
          </p:cNvPr>
          <p:cNvSpPr/>
          <p:nvPr userDrawn="1"/>
        </p:nvSpPr>
        <p:spPr>
          <a:xfrm flipH="1" flipV="1">
            <a:off x="5997153" y="0"/>
            <a:ext cx="90395" cy="6577197"/>
          </a:xfrm>
          <a:prstGeom prst="rect">
            <a:avLst/>
          </a:pr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0C42000-73DE-3F43-8396-8EFDBDDFAC72}"/>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196709" y="538073"/>
            <a:ext cx="5475837" cy="849858"/>
          </a:xfrm>
        </p:spPr>
        <p:txBody>
          <a:bodyPr/>
          <a:lstStyle/>
          <a:p>
            <a:r>
              <a:rPr lang="en-US"/>
              <a:t>Click to edit Master title style</a:t>
            </a:r>
          </a:p>
        </p:txBody>
      </p:sp>
      <p:sp>
        <p:nvSpPr>
          <p:cNvPr id="8" name="Text Placeholder 7">
            <a:extLst>
              <a:ext uri="{FF2B5EF4-FFF2-40B4-BE49-F238E27FC236}">
                <a16:creationId xmlns:a16="http://schemas.microsoft.com/office/drawing/2014/main" id="{9062FBCC-5BCB-294B-B3AC-265D67F1C7AF}"/>
              </a:ext>
            </a:extLst>
          </p:cNvPr>
          <p:cNvSpPr>
            <a:spLocks noGrp="1"/>
          </p:cNvSpPr>
          <p:nvPr>
            <p:ph type="body" sz="quarter" idx="10"/>
          </p:nvPr>
        </p:nvSpPr>
        <p:spPr>
          <a:xfrm>
            <a:off x="205541" y="1900047"/>
            <a:ext cx="5484510" cy="4125196"/>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349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ic Slide_Light">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id="{7FCC34C1-1054-6B4F-9D3C-7A6FF26B51F3}"/>
              </a:ext>
            </a:extLst>
          </p:cNvPr>
          <p:cNvSpPr/>
          <p:nvPr userDrawn="1"/>
        </p:nvSpPr>
        <p:spPr>
          <a:xfrm>
            <a:off x="7078717" y="-15766"/>
            <a:ext cx="5113283" cy="6873765"/>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2680138 w 6096000"/>
              <a:gd name="connsiteY0" fmla="*/ 0 h 6873765"/>
              <a:gd name="connsiteX1" fmla="*/ 6096000 w 6096000"/>
              <a:gd name="connsiteY1" fmla="*/ 15765 h 6873765"/>
              <a:gd name="connsiteX2" fmla="*/ 6096000 w 6096000"/>
              <a:gd name="connsiteY2" fmla="*/ 6873765 h 6873765"/>
              <a:gd name="connsiteX3" fmla="*/ 0 w 6096000"/>
              <a:gd name="connsiteY3" fmla="*/ 6873765 h 6873765"/>
              <a:gd name="connsiteX4" fmla="*/ 2680138 w 6096000"/>
              <a:gd name="connsiteY4" fmla="*/ 0 h 6873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73765">
                <a:moveTo>
                  <a:pt x="2680138" y="0"/>
                </a:moveTo>
                <a:lnTo>
                  <a:pt x="6096000" y="15765"/>
                </a:lnTo>
                <a:lnTo>
                  <a:pt x="6096000" y="6873765"/>
                </a:lnTo>
                <a:lnTo>
                  <a:pt x="0" y="6873765"/>
                </a:lnTo>
                <a:lnTo>
                  <a:pt x="2680138" y="0"/>
                </a:lnTo>
                <a:close/>
              </a:path>
            </a:pathLst>
          </a:cu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3">
            <a:extLst>
              <a:ext uri="{FF2B5EF4-FFF2-40B4-BE49-F238E27FC236}">
                <a16:creationId xmlns:a16="http://schemas.microsoft.com/office/drawing/2014/main" id="{4A4BC9DC-5C17-2140-BD40-FDF7A74E8742}"/>
              </a:ext>
            </a:extLst>
          </p:cNvPr>
          <p:cNvSpPr>
            <a:spLocks noGrp="1"/>
          </p:cNvSpPr>
          <p:nvPr>
            <p:ph type="pic" sz="quarter" idx="12"/>
          </p:nvPr>
        </p:nvSpPr>
        <p:spPr>
          <a:xfrm>
            <a:off x="6413714" y="1265435"/>
            <a:ext cx="4570459" cy="3955766"/>
          </a:xfrm>
          <a:prstGeom prst="hexagon">
            <a:avLst/>
          </a:prstGeom>
          <a:solidFill>
            <a:schemeClr val="bg1">
              <a:lumMod val="95000"/>
            </a:schemeClr>
          </a:solidFill>
          <a:effectLst>
            <a:outerShdw blurRad="393700" dist="355600" dir="2700000" algn="tl" rotWithShape="0">
              <a:prstClr val="black">
                <a:alpha val="14000"/>
              </a:prstClr>
            </a:outerShdw>
          </a:effectLst>
        </p:spPr>
        <p:txBody>
          <a:bodyPr anchor="ctr"/>
          <a:lstStyle>
            <a:lvl1pPr algn="ctr">
              <a:defRPr/>
            </a:lvl1pPr>
          </a:lstStyle>
          <a:p>
            <a:endParaRPr lang="en-US"/>
          </a:p>
        </p:txBody>
      </p:sp>
      <p:sp>
        <p:nvSpPr>
          <p:cNvPr id="2" name="Title 1">
            <a:extLst>
              <a:ext uri="{FF2B5EF4-FFF2-40B4-BE49-F238E27FC236}">
                <a16:creationId xmlns:a16="http://schemas.microsoft.com/office/drawing/2014/main" id="{012A6539-61AD-4B43-83D9-4C5DE9F7482C}"/>
              </a:ext>
            </a:extLst>
          </p:cNvPr>
          <p:cNvSpPr>
            <a:spLocks noGrp="1"/>
          </p:cNvSpPr>
          <p:nvPr>
            <p:ph type="title"/>
          </p:nvPr>
        </p:nvSpPr>
        <p:spPr>
          <a:xfrm>
            <a:off x="861848" y="1696776"/>
            <a:ext cx="5234153" cy="849858"/>
          </a:xfrm>
        </p:spPr>
        <p:txBody>
          <a:bodyPr/>
          <a:lstStyle/>
          <a:p>
            <a:r>
              <a:rPr lang="en-US"/>
              <a:t>Click to edit Master title style</a:t>
            </a:r>
          </a:p>
        </p:txBody>
      </p:sp>
      <p:sp>
        <p:nvSpPr>
          <p:cNvPr id="13" name="Text Placeholder 7">
            <a:extLst>
              <a:ext uri="{FF2B5EF4-FFF2-40B4-BE49-F238E27FC236}">
                <a16:creationId xmlns:a16="http://schemas.microsoft.com/office/drawing/2014/main" id="{667F566E-D6EB-8043-B1E9-4C7BB50C6D47}"/>
              </a:ext>
            </a:extLst>
          </p:cNvPr>
          <p:cNvSpPr>
            <a:spLocks noGrp="1"/>
          </p:cNvSpPr>
          <p:nvPr>
            <p:ph type="body" sz="quarter" idx="11"/>
          </p:nvPr>
        </p:nvSpPr>
        <p:spPr>
          <a:xfrm>
            <a:off x="861847" y="3009322"/>
            <a:ext cx="5234153" cy="1772543"/>
          </a:xfrm>
        </p:spPr>
        <p:txBody>
          <a:bodyPr/>
          <a:lstStyle>
            <a:lvl1pPr>
              <a:spcAft>
                <a:spcPts val="500"/>
              </a:spcAft>
              <a:defRPr/>
            </a:lvl1pPr>
            <a:lvl2pPr>
              <a:spcAft>
                <a:spcPts val="500"/>
              </a:spcAft>
              <a:defRPr/>
            </a:lvl2pPr>
            <a:lvl3pPr>
              <a:spcAft>
                <a:spcPts val="500"/>
              </a:spcAft>
              <a:defRPr/>
            </a:lvl3pPr>
            <a:lvl4pPr>
              <a:spcAft>
                <a:spcPts val="500"/>
              </a:spcAft>
              <a:defRPr/>
            </a:lvl4pPr>
            <a:lvl5pPr>
              <a:spcAft>
                <a:spcPts val="5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B8559EC-3226-9F43-B96B-F405F0BF8BAE}"/>
              </a:ext>
            </a:extLst>
          </p:cNvPr>
          <p:cNvSpPr/>
          <p:nvPr userDrawn="1"/>
        </p:nvSpPr>
        <p:spPr>
          <a:xfrm>
            <a:off x="0" y="6502400"/>
            <a:ext cx="12192000" cy="355600"/>
          </a:xfrm>
          <a:prstGeom prst="rect">
            <a:avLst/>
          </a:prstGeom>
          <a:solidFill>
            <a:srgbClr val="1C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602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881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142D3-EA30-1E41-B612-3252A435A3AF}"/>
              </a:ext>
            </a:extLst>
          </p:cNvPr>
          <p:cNvSpPr>
            <a:spLocks noGrp="1"/>
          </p:cNvSpPr>
          <p:nvPr>
            <p:ph type="title"/>
          </p:nvPr>
        </p:nvSpPr>
        <p:spPr>
          <a:xfrm>
            <a:off x="861848" y="538073"/>
            <a:ext cx="10491952" cy="849858"/>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892FD018-9F31-7943-8BDA-88EE0513DF9C}"/>
              </a:ext>
            </a:extLst>
          </p:cNvPr>
          <p:cNvSpPr>
            <a:spLocks noGrp="1"/>
          </p:cNvSpPr>
          <p:nvPr>
            <p:ph type="body" idx="1"/>
          </p:nvPr>
        </p:nvSpPr>
        <p:spPr>
          <a:xfrm>
            <a:off x="861848" y="1565565"/>
            <a:ext cx="10491952" cy="458562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9909031"/>
      </p:ext>
    </p:extLst>
  </p:cSld>
  <p:clrMap bg1="lt1" tx1="dk1" bg2="lt2" tx2="dk2" accent1="accent1" accent2="accent2" accent3="accent3" accent4="accent4" accent5="accent5" accent6="accent6" hlink="hlink" folHlink="folHlink"/>
  <p:sldLayoutIdLst>
    <p:sldLayoutId id="2147483676" r:id="rId1"/>
    <p:sldLayoutId id="2147483657" r:id="rId2"/>
    <p:sldLayoutId id="2147483659" r:id="rId3"/>
    <p:sldLayoutId id="2147483662" r:id="rId4"/>
    <p:sldLayoutId id="2147483664" r:id="rId5"/>
    <p:sldLayoutId id="2147483665" r:id="rId6"/>
    <p:sldLayoutId id="2147483673" r:id="rId7"/>
  </p:sldLayoutIdLst>
  <p:txStyles>
    <p:titleStyle>
      <a:lvl1pPr algn="l" defTabSz="914400" rtl="0" eaLnBrk="1" latinLnBrk="0" hangingPunct="1">
        <a:lnSpc>
          <a:spcPct val="80000"/>
        </a:lnSpc>
        <a:spcBef>
          <a:spcPct val="0"/>
        </a:spcBef>
        <a:buNone/>
        <a:defRPr sz="3600" b="1" kern="1200">
          <a:solidFill>
            <a:srgbClr val="036E3D"/>
          </a:solidFill>
          <a:latin typeface="Century Gothic" panose="020B0502020202020204" pitchFamily="34" charset="0"/>
          <a:ea typeface="+mj-ea"/>
          <a:cs typeface="+mj-cs"/>
        </a:defRPr>
      </a:lvl1pPr>
    </p:titleStyle>
    <p:body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1.sv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6.png"/><Relationship Id="rId5" Type="http://schemas.microsoft.com/office/2007/relationships/hdphoto" Target="../media/hdphoto2.wdp"/><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emf"/><Relationship Id="rId7" Type="http://schemas.openxmlformats.org/officeDocument/2006/relationships/image" Target="../media/image50.sv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emf"/><Relationship Id="rId4" Type="http://schemas.openxmlformats.org/officeDocument/2006/relationships/image" Target="../media/image47.emf"/><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2259-07E3-B847-99BF-0E42333954CE}"/>
              </a:ext>
            </a:extLst>
          </p:cNvPr>
          <p:cNvSpPr>
            <a:spLocks noGrp="1"/>
          </p:cNvSpPr>
          <p:nvPr>
            <p:ph type="title"/>
          </p:nvPr>
        </p:nvSpPr>
        <p:spPr/>
        <p:txBody>
          <a:bodyPr>
            <a:normAutofit fontScale="90000"/>
          </a:bodyPr>
          <a:lstStyle/>
          <a:p>
            <a:r>
              <a:rPr lang="en-US">
                <a:latin typeface="Century Gothic"/>
              </a:rPr>
              <a:t>SPORTS NUTRITION FOR TEAM SPORT ATHLETES</a:t>
            </a:r>
          </a:p>
        </p:txBody>
      </p:sp>
      <p:sp>
        <p:nvSpPr>
          <p:cNvPr id="4" name="TextBox 3">
            <a:extLst>
              <a:ext uri="{FF2B5EF4-FFF2-40B4-BE49-F238E27FC236}">
                <a16:creationId xmlns:a16="http://schemas.microsoft.com/office/drawing/2014/main" id="{C9E8332C-0718-9D44-B691-30F992C2FB9E}"/>
              </a:ext>
            </a:extLst>
          </p:cNvPr>
          <p:cNvSpPr txBox="1"/>
          <p:nvPr/>
        </p:nvSpPr>
        <p:spPr>
          <a:xfrm>
            <a:off x="8070575" y="5966191"/>
            <a:ext cx="3844072" cy="707886"/>
          </a:xfrm>
          <a:prstGeom prst="rect">
            <a:avLst/>
          </a:prstGeom>
          <a:noFill/>
        </p:spPr>
        <p:txBody>
          <a:bodyPr wrap="square" rtlCol="0">
            <a:spAutoFit/>
          </a:bodyPr>
          <a:lstStyle/>
          <a:p>
            <a:pPr algn="just"/>
            <a:r>
              <a:rPr lang="en-US" sz="1000" b="1" i="1" kern="1200">
                <a:solidFill>
                  <a:schemeClr val="bg1"/>
                </a:solidFill>
                <a:latin typeface="+mj-lt"/>
                <a:cs typeface="Avenir Light"/>
              </a:rPr>
              <a:t>Lecture content provided by GSSI, a division of PepsiCo, Inc. Any opinions or scientific interpretations expressed in this presentation are those of the author and do not necessarily reflect the position or policy of PepsiCo, Inc.</a:t>
            </a:r>
            <a:endParaRPr lang="en-US" sz="1000" b="1" i="1">
              <a:solidFill>
                <a:schemeClr val="bg1"/>
              </a:solidFill>
              <a:latin typeface="+mj-lt"/>
              <a:cs typeface="Avenir Light"/>
            </a:endParaRPr>
          </a:p>
        </p:txBody>
      </p:sp>
    </p:spTree>
    <p:extLst>
      <p:ext uri="{BB962C8B-B14F-4D97-AF65-F5344CB8AC3E}">
        <p14:creationId xmlns:p14="http://schemas.microsoft.com/office/powerpoint/2010/main" val="111729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4D0DFF-FB18-4C70-8FF5-42E0427A3115}"/>
              </a:ext>
            </a:extLst>
          </p:cNvPr>
          <p:cNvSpPr>
            <a:spLocks noGrp="1"/>
          </p:cNvSpPr>
          <p:nvPr>
            <p:ph type="title"/>
          </p:nvPr>
        </p:nvSpPr>
        <p:spPr>
          <a:xfrm>
            <a:off x="393132" y="270768"/>
            <a:ext cx="10491952" cy="849858"/>
          </a:xfrm>
        </p:spPr>
        <p:txBody>
          <a:bodyPr/>
          <a:lstStyle/>
          <a:p>
            <a:r>
              <a:rPr lang="en-US"/>
              <a:t>Carbohydrate and Team Sports</a:t>
            </a:r>
          </a:p>
        </p:txBody>
      </p:sp>
      <p:grpSp>
        <p:nvGrpSpPr>
          <p:cNvPr id="58" name="Group 57">
            <a:extLst>
              <a:ext uri="{FF2B5EF4-FFF2-40B4-BE49-F238E27FC236}">
                <a16:creationId xmlns:a16="http://schemas.microsoft.com/office/drawing/2014/main" id="{9EADF40C-9AA7-45EA-ACA3-2B70D805ABF7}"/>
              </a:ext>
            </a:extLst>
          </p:cNvPr>
          <p:cNvGrpSpPr/>
          <p:nvPr/>
        </p:nvGrpSpPr>
        <p:grpSpPr>
          <a:xfrm>
            <a:off x="886179" y="2753173"/>
            <a:ext cx="8575875" cy="835551"/>
            <a:chOff x="1047420" y="2047733"/>
            <a:chExt cx="6431906" cy="1245821"/>
          </a:xfrm>
        </p:grpSpPr>
        <p:cxnSp>
          <p:nvCxnSpPr>
            <p:cNvPr id="59" name="Straight Connector 58">
              <a:extLst>
                <a:ext uri="{FF2B5EF4-FFF2-40B4-BE49-F238E27FC236}">
                  <a16:creationId xmlns:a16="http://schemas.microsoft.com/office/drawing/2014/main" id="{CE2F59E6-10C2-494F-9EEF-DC4DF9401FBF}"/>
                </a:ext>
              </a:extLst>
            </p:cNvPr>
            <p:cNvCxnSpPr/>
            <p:nvPr/>
          </p:nvCxnSpPr>
          <p:spPr>
            <a:xfrm>
              <a:off x="1047420" y="2047733"/>
              <a:ext cx="0" cy="1245821"/>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6E20E76-275B-4A9C-B796-F2F480E370A0}"/>
                </a:ext>
              </a:extLst>
            </p:cNvPr>
            <p:cNvCxnSpPr/>
            <p:nvPr/>
          </p:nvCxnSpPr>
          <p:spPr>
            <a:xfrm>
              <a:off x="3248098" y="2047733"/>
              <a:ext cx="0" cy="1239308"/>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3BEB0B0-3BC9-435C-9DC1-C24DF6A22A6D}"/>
                </a:ext>
              </a:extLst>
            </p:cNvPr>
            <p:cNvCxnSpPr/>
            <p:nvPr/>
          </p:nvCxnSpPr>
          <p:spPr>
            <a:xfrm>
              <a:off x="5363712" y="2047733"/>
              <a:ext cx="0" cy="1239308"/>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20F510D-BFB0-4EFE-AD02-E1DE587520EC}"/>
                </a:ext>
              </a:extLst>
            </p:cNvPr>
            <p:cNvCxnSpPr/>
            <p:nvPr/>
          </p:nvCxnSpPr>
          <p:spPr>
            <a:xfrm>
              <a:off x="7479326" y="2047733"/>
              <a:ext cx="0" cy="1239308"/>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pic>
        <p:nvPicPr>
          <p:cNvPr id="67" name="Picture 66">
            <a:extLst>
              <a:ext uri="{FF2B5EF4-FFF2-40B4-BE49-F238E27FC236}">
                <a16:creationId xmlns:a16="http://schemas.microsoft.com/office/drawing/2014/main" id="{3F64E996-5181-4AE9-BE21-989B93A0F6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1908" t="1" r="43216" b="-6030"/>
          <a:stretch/>
        </p:blipFill>
        <p:spPr>
          <a:xfrm>
            <a:off x="585916" y="2053341"/>
            <a:ext cx="574552" cy="492768"/>
          </a:xfrm>
          <a:prstGeom prst="rect">
            <a:avLst/>
          </a:prstGeom>
        </p:spPr>
      </p:pic>
      <p:pic>
        <p:nvPicPr>
          <p:cNvPr id="69" name="Picture 68">
            <a:extLst>
              <a:ext uri="{FF2B5EF4-FFF2-40B4-BE49-F238E27FC236}">
                <a16:creationId xmlns:a16="http://schemas.microsoft.com/office/drawing/2014/main" id="{5BB62A36-3E5E-417F-9E89-12F0C68D9E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90976" y="2029286"/>
            <a:ext cx="541181" cy="540684"/>
          </a:xfrm>
          <a:prstGeom prst="rect">
            <a:avLst/>
          </a:prstGeom>
        </p:spPr>
      </p:pic>
      <p:pic>
        <p:nvPicPr>
          <p:cNvPr id="70" name="Picture 69">
            <a:extLst>
              <a:ext uri="{FF2B5EF4-FFF2-40B4-BE49-F238E27FC236}">
                <a16:creationId xmlns:a16="http://schemas.microsoft.com/office/drawing/2014/main" id="{991E2884-66B3-4D33-87B9-7747018C68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80" t="1" r="65144" b="-6030"/>
          <a:stretch/>
        </p:blipFill>
        <p:spPr>
          <a:xfrm>
            <a:off x="9144363" y="2049348"/>
            <a:ext cx="607027" cy="520621"/>
          </a:xfrm>
          <a:prstGeom prst="rect">
            <a:avLst/>
          </a:prstGeom>
        </p:spPr>
      </p:pic>
      <p:sp>
        <p:nvSpPr>
          <p:cNvPr id="71" name="Rectangle 70">
            <a:extLst>
              <a:ext uri="{FF2B5EF4-FFF2-40B4-BE49-F238E27FC236}">
                <a16:creationId xmlns:a16="http://schemas.microsoft.com/office/drawing/2014/main" id="{8BA4ED1C-170D-49CC-9ACC-2E123C326CDE}"/>
              </a:ext>
            </a:extLst>
          </p:cNvPr>
          <p:cNvSpPr/>
          <p:nvPr/>
        </p:nvSpPr>
        <p:spPr>
          <a:xfrm>
            <a:off x="1320379" y="1949610"/>
            <a:ext cx="1815392" cy="605230"/>
          </a:xfrm>
          <a:prstGeom prst="rect">
            <a:avLst/>
          </a:prstGeom>
        </p:spPr>
        <p:txBody>
          <a:bodyPr wrap="square">
            <a:spAutoFit/>
          </a:bodyPr>
          <a:lstStyle/>
          <a:p>
            <a:r>
              <a:rPr lang="en-US" sz="2000" b="1">
                <a:latin typeface="Century Gothic" charset="0"/>
                <a:ea typeface="Century Gothic" charset="0"/>
                <a:cs typeface="Century Gothic" charset="0"/>
              </a:rPr>
              <a:t>Field Sports</a:t>
            </a:r>
          </a:p>
          <a:p>
            <a:r>
              <a:rPr lang="en-US" sz="1333" b="1">
                <a:latin typeface="Century Gothic" charset="0"/>
                <a:ea typeface="Century Gothic" charset="0"/>
                <a:cs typeface="Century Gothic" charset="0"/>
              </a:rPr>
              <a:t>STRENGTH + POWER</a:t>
            </a:r>
          </a:p>
        </p:txBody>
      </p:sp>
      <p:sp>
        <p:nvSpPr>
          <p:cNvPr id="72" name="Rectangle 71">
            <a:extLst>
              <a:ext uri="{FF2B5EF4-FFF2-40B4-BE49-F238E27FC236}">
                <a16:creationId xmlns:a16="http://schemas.microsoft.com/office/drawing/2014/main" id="{8E9F51C1-02DA-4E85-8FB9-E85C80610468}"/>
              </a:ext>
            </a:extLst>
          </p:cNvPr>
          <p:cNvSpPr/>
          <p:nvPr/>
        </p:nvSpPr>
        <p:spPr>
          <a:xfrm>
            <a:off x="7026682" y="1949610"/>
            <a:ext cx="2099945" cy="494366"/>
          </a:xfrm>
          <a:prstGeom prst="rect">
            <a:avLst/>
          </a:prstGeom>
        </p:spPr>
        <p:txBody>
          <a:bodyPr wrap="square">
            <a:spAutoFit/>
          </a:bodyPr>
          <a:lstStyle/>
          <a:p>
            <a:pPr>
              <a:lnSpc>
                <a:spcPct val="150000"/>
              </a:lnSpc>
            </a:pPr>
            <a:r>
              <a:rPr lang="en-US" sz="2000" b="1">
                <a:latin typeface="Century Gothic" charset="0"/>
                <a:ea typeface="Century Gothic" charset="0"/>
                <a:cs typeface="Century Gothic" charset="0"/>
              </a:rPr>
              <a:t>Batting Sports</a:t>
            </a:r>
          </a:p>
        </p:txBody>
      </p:sp>
      <p:sp>
        <p:nvSpPr>
          <p:cNvPr id="73" name="Rectangle 72">
            <a:extLst>
              <a:ext uri="{FF2B5EF4-FFF2-40B4-BE49-F238E27FC236}">
                <a16:creationId xmlns:a16="http://schemas.microsoft.com/office/drawing/2014/main" id="{464BB7C0-DE7E-4A31-A9A6-CBAAA6A2C5F9}"/>
              </a:ext>
            </a:extLst>
          </p:cNvPr>
          <p:cNvSpPr/>
          <p:nvPr/>
        </p:nvSpPr>
        <p:spPr>
          <a:xfrm>
            <a:off x="9857072" y="1949610"/>
            <a:ext cx="2099945" cy="494366"/>
          </a:xfrm>
          <a:prstGeom prst="rect">
            <a:avLst/>
          </a:prstGeom>
        </p:spPr>
        <p:txBody>
          <a:bodyPr wrap="square">
            <a:spAutoFit/>
          </a:bodyPr>
          <a:lstStyle/>
          <a:p>
            <a:pPr>
              <a:lnSpc>
                <a:spcPct val="150000"/>
              </a:lnSpc>
            </a:pPr>
            <a:r>
              <a:rPr lang="en-US" sz="2000" b="1">
                <a:latin typeface="Century Gothic" charset="0"/>
                <a:ea typeface="Century Gothic" charset="0"/>
                <a:cs typeface="Century Gothic" charset="0"/>
              </a:rPr>
              <a:t>Court Sports</a:t>
            </a:r>
          </a:p>
        </p:txBody>
      </p:sp>
      <p:sp>
        <p:nvSpPr>
          <p:cNvPr id="74" name="Rectangle 73">
            <a:extLst>
              <a:ext uri="{FF2B5EF4-FFF2-40B4-BE49-F238E27FC236}">
                <a16:creationId xmlns:a16="http://schemas.microsoft.com/office/drawing/2014/main" id="{FFD09868-5A15-4C2E-A013-7567A1DA7524}"/>
              </a:ext>
            </a:extLst>
          </p:cNvPr>
          <p:cNvSpPr/>
          <p:nvPr/>
        </p:nvSpPr>
        <p:spPr>
          <a:xfrm>
            <a:off x="4250263" y="1949610"/>
            <a:ext cx="1815392" cy="605230"/>
          </a:xfrm>
          <a:prstGeom prst="rect">
            <a:avLst/>
          </a:prstGeom>
        </p:spPr>
        <p:txBody>
          <a:bodyPr wrap="square">
            <a:spAutoFit/>
          </a:bodyPr>
          <a:lstStyle/>
          <a:p>
            <a:r>
              <a:rPr lang="en-US" sz="2000" b="1">
                <a:latin typeface="Century Gothic" charset="0"/>
                <a:ea typeface="Century Gothic" charset="0"/>
                <a:cs typeface="Century Gothic" charset="0"/>
              </a:rPr>
              <a:t>Field Sports</a:t>
            </a:r>
          </a:p>
          <a:p>
            <a:r>
              <a:rPr lang="en-US" sz="1333" b="1">
                <a:latin typeface="Century Gothic" charset="0"/>
                <a:ea typeface="Century Gothic" charset="0"/>
                <a:cs typeface="Century Gothic" charset="0"/>
              </a:rPr>
              <a:t>ENDURANCE</a:t>
            </a:r>
          </a:p>
        </p:txBody>
      </p:sp>
      <p:sp>
        <p:nvSpPr>
          <p:cNvPr id="75" name="TextBox 74">
            <a:extLst>
              <a:ext uri="{FF2B5EF4-FFF2-40B4-BE49-F238E27FC236}">
                <a16:creationId xmlns:a16="http://schemas.microsoft.com/office/drawing/2014/main" id="{3BF6A782-1246-479D-B62E-AE738985742A}"/>
              </a:ext>
            </a:extLst>
          </p:cNvPr>
          <p:cNvSpPr txBox="1"/>
          <p:nvPr/>
        </p:nvSpPr>
        <p:spPr>
          <a:xfrm>
            <a:off x="1192613" y="2738210"/>
            <a:ext cx="1967059" cy="913725"/>
          </a:xfrm>
          <a:prstGeom prst="rect">
            <a:avLst/>
          </a:prstGeom>
          <a:noFill/>
        </p:spPr>
        <p:txBody>
          <a:bodyPr wrap="square" lIns="173367" tIns="86684" rIns="173367" bIns="86684" rtlCol="0">
            <a:spAutoFit/>
          </a:bodyPr>
          <a:lstStyle/>
          <a:p>
            <a:r>
              <a:rPr lang="en-US" sz="1600">
                <a:latin typeface="Century Gothic" charset="0"/>
                <a:ea typeface="Century Gothic" charset="0"/>
                <a:cs typeface="Century Gothic" charset="0"/>
              </a:rPr>
              <a:t>Short distances covered, many short bursts</a:t>
            </a:r>
          </a:p>
        </p:txBody>
      </p:sp>
      <p:sp>
        <p:nvSpPr>
          <p:cNvPr id="76" name="TextBox 75">
            <a:extLst>
              <a:ext uri="{FF2B5EF4-FFF2-40B4-BE49-F238E27FC236}">
                <a16:creationId xmlns:a16="http://schemas.microsoft.com/office/drawing/2014/main" id="{2B489515-BC21-4FAF-BB02-BEF47B2636AF}"/>
              </a:ext>
            </a:extLst>
          </p:cNvPr>
          <p:cNvSpPr txBox="1"/>
          <p:nvPr/>
        </p:nvSpPr>
        <p:spPr>
          <a:xfrm>
            <a:off x="4173638" y="2704569"/>
            <a:ext cx="1967059" cy="913725"/>
          </a:xfrm>
          <a:prstGeom prst="rect">
            <a:avLst/>
          </a:prstGeom>
          <a:noFill/>
        </p:spPr>
        <p:txBody>
          <a:bodyPr wrap="square" lIns="173367" tIns="86684" rIns="173367" bIns="86684" rtlCol="0">
            <a:spAutoFit/>
          </a:bodyPr>
          <a:lstStyle/>
          <a:p>
            <a:r>
              <a:rPr lang="en-US" sz="1600">
                <a:latin typeface="Century Gothic" charset="0"/>
                <a:ea typeface="Century Gothic" charset="0"/>
                <a:cs typeface="Century Gothic" charset="0"/>
              </a:rPr>
              <a:t>Large distances covered, high speeds</a:t>
            </a:r>
          </a:p>
        </p:txBody>
      </p:sp>
      <p:sp>
        <p:nvSpPr>
          <p:cNvPr id="77" name="TextBox 76">
            <a:extLst>
              <a:ext uri="{FF2B5EF4-FFF2-40B4-BE49-F238E27FC236}">
                <a16:creationId xmlns:a16="http://schemas.microsoft.com/office/drawing/2014/main" id="{1362472F-F9C3-43BE-9C4E-46BB1B07429B}"/>
              </a:ext>
            </a:extLst>
          </p:cNvPr>
          <p:cNvSpPr txBox="1"/>
          <p:nvPr/>
        </p:nvSpPr>
        <p:spPr>
          <a:xfrm>
            <a:off x="7019186" y="2655652"/>
            <a:ext cx="1931169" cy="1159946"/>
          </a:xfrm>
          <a:prstGeom prst="rect">
            <a:avLst/>
          </a:prstGeom>
          <a:noFill/>
        </p:spPr>
        <p:txBody>
          <a:bodyPr wrap="square" lIns="173367" tIns="86684" rIns="173367" bIns="86684" rtlCol="0">
            <a:spAutoFit/>
          </a:bodyPr>
          <a:lstStyle/>
          <a:p>
            <a:r>
              <a:rPr lang="en-US" sz="1600">
                <a:latin typeface="Century Gothic" charset="0"/>
                <a:ea typeface="Century Gothic" charset="0"/>
                <a:cs typeface="Century Gothic" charset="0"/>
              </a:rPr>
              <a:t>Lower overall energy demands, long duration</a:t>
            </a:r>
          </a:p>
        </p:txBody>
      </p:sp>
      <p:sp>
        <p:nvSpPr>
          <p:cNvPr id="78" name="TextBox 77">
            <a:extLst>
              <a:ext uri="{FF2B5EF4-FFF2-40B4-BE49-F238E27FC236}">
                <a16:creationId xmlns:a16="http://schemas.microsoft.com/office/drawing/2014/main" id="{1354A708-782F-4B7A-8BD1-9D63B611E496}"/>
              </a:ext>
            </a:extLst>
          </p:cNvPr>
          <p:cNvSpPr txBox="1"/>
          <p:nvPr/>
        </p:nvSpPr>
        <p:spPr>
          <a:xfrm>
            <a:off x="9848467" y="2655652"/>
            <a:ext cx="2117153" cy="1159946"/>
          </a:xfrm>
          <a:prstGeom prst="rect">
            <a:avLst/>
          </a:prstGeom>
          <a:noFill/>
        </p:spPr>
        <p:txBody>
          <a:bodyPr wrap="square" lIns="173367" tIns="86684" rIns="173367" bIns="86684" rtlCol="0">
            <a:spAutoFit/>
          </a:bodyPr>
          <a:lstStyle/>
          <a:p>
            <a:r>
              <a:rPr lang="en-US" sz="1600">
                <a:latin typeface="Century Gothic" charset="0"/>
                <a:ea typeface="Century Gothic" charset="0"/>
                <a:cs typeface="Century Gothic" charset="0"/>
              </a:rPr>
              <a:t>Smaller area, shorter duration, tournaments, substitutions</a:t>
            </a:r>
          </a:p>
        </p:txBody>
      </p:sp>
      <p:cxnSp>
        <p:nvCxnSpPr>
          <p:cNvPr id="79" name="Straight Connector 78">
            <a:extLst>
              <a:ext uri="{FF2B5EF4-FFF2-40B4-BE49-F238E27FC236}">
                <a16:creationId xmlns:a16="http://schemas.microsoft.com/office/drawing/2014/main" id="{6BC2802E-6846-4DD8-9382-F61C3FF3E889}"/>
              </a:ext>
            </a:extLst>
          </p:cNvPr>
          <p:cNvCxnSpPr/>
          <p:nvPr/>
        </p:nvCxnSpPr>
        <p:spPr>
          <a:xfrm>
            <a:off x="393132" y="4715389"/>
            <a:ext cx="11405736" cy="0"/>
          </a:xfrm>
          <a:prstGeom prst="line">
            <a:avLst/>
          </a:prstGeom>
          <a:ln w="28575">
            <a:solidFill>
              <a:srgbClr val="508436"/>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1CEFD790-1835-4587-A0D6-5E1CA731904F}"/>
              </a:ext>
            </a:extLst>
          </p:cNvPr>
          <p:cNvGrpSpPr/>
          <p:nvPr/>
        </p:nvGrpSpPr>
        <p:grpSpPr>
          <a:xfrm>
            <a:off x="886179" y="4715390"/>
            <a:ext cx="8575875" cy="835551"/>
            <a:chOff x="1047420" y="2047733"/>
            <a:chExt cx="6431906" cy="1245821"/>
          </a:xfrm>
        </p:grpSpPr>
        <p:cxnSp>
          <p:nvCxnSpPr>
            <p:cNvPr id="81" name="Straight Connector 80">
              <a:extLst>
                <a:ext uri="{FF2B5EF4-FFF2-40B4-BE49-F238E27FC236}">
                  <a16:creationId xmlns:a16="http://schemas.microsoft.com/office/drawing/2014/main" id="{469D3BFA-32B7-47E2-B002-525469CA7D2D}"/>
                </a:ext>
              </a:extLst>
            </p:cNvPr>
            <p:cNvCxnSpPr/>
            <p:nvPr/>
          </p:nvCxnSpPr>
          <p:spPr>
            <a:xfrm>
              <a:off x="1047420" y="2047733"/>
              <a:ext cx="0" cy="1245821"/>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8716770-8446-48A9-B895-E934077EFCE6}"/>
                </a:ext>
              </a:extLst>
            </p:cNvPr>
            <p:cNvCxnSpPr/>
            <p:nvPr/>
          </p:nvCxnSpPr>
          <p:spPr>
            <a:xfrm>
              <a:off x="3248098" y="2047733"/>
              <a:ext cx="0" cy="1239308"/>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8800BF74-5DD5-458F-88CF-8A3923FFC12F}"/>
                </a:ext>
              </a:extLst>
            </p:cNvPr>
            <p:cNvCxnSpPr/>
            <p:nvPr/>
          </p:nvCxnSpPr>
          <p:spPr>
            <a:xfrm>
              <a:off x="5363712" y="2047733"/>
              <a:ext cx="0" cy="1239308"/>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B2D4D10-8A95-42F0-AD35-4417328E5027}"/>
                </a:ext>
              </a:extLst>
            </p:cNvPr>
            <p:cNvCxnSpPr/>
            <p:nvPr/>
          </p:nvCxnSpPr>
          <p:spPr>
            <a:xfrm>
              <a:off x="7479326" y="2047733"/>
              <a:ext cx="0" cy="1239308"/>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sp>
        <p:nvSpPr>
          <p:cNvPr id="88" name="TextBox 87">
            <a:extLst>
              <a:ext uri="{FF2B5EF4-FFF2-40B4-BE49-F238E27FC236}">
                <a16:creationId xmlns:a16="http://schemas.microsoft.com/office/drawing/2014/main" id="{43D94347-8C98-4B36-BFDD-2F07785C89A9}"/>
              </a:ext>
            </a:extLst>
          </p:cNvPr>
          <p:cNvSpPr txBox="1"/>
          <p:nvPr/>
        </p:nvSpPr>
        <p:spPr>
          <a:xfrm>
            <a:off x="1168713" y="5244819"/>
            <a:ext cx="1967059" cy="667504"/>
          </a:xfrm>
          <a:prstGeom prst="rect">
            <a:avLst/>
          </a:prstGeom>
          <a:noFill/>
        </p:spPr>
        <p:txBody>
          <a:bodyPr wrap="square" lIns="173367" tIns="86684" rIns="173367" bIns="86684" rtlCol="0">
            <a:spAutoFit/>
          </a:bodyPr>
          <a:lstStyle/>
          <a:p>
            <a:r>
              <a:rPr lang="en-US" sz="1600">
                <a:latin typeface="Century Gothic" charset="0"/>
                <a:ea typeface="Century Gothic" charset="0"/>
                <a:cs typeface="Century Gothic" charset="0"/>
              </a:rPr>
              <a:t>Maintain short energy bursts</a:t>
            </a:r>
          </a:p>
        </p:txBody>
      </p:sp>
      <p:sp>
        <p:nvSpPr>
          <p:cNvPr id="89" name="TextBox 88">
            <a:extLst>
              <a:ext uri="{FF2B5EF4-FFF2-40B4-BE49-F238E27FC236}">
                <a16:creationId xmlns:a16="http://schemas.microsoft.com/office/drawing/2014/main" id="{F8EB330C-803D-4427-98CB-4A10E053C1A7}"/>
              </a:ext>
            </a:extLst>
          </p:cNvPr>
          <p:cNvSpPr txBox="1"/>
          <p:nvPr/>
        </p:nvSpPr>
        <p:spPr>
          <a:xfrm>
            <a:off x="4074594" y="5244819"/>
            <a:ext cx="2165149" cy="667504"/>
          </a:xfrm>
          <a:prstGeom prst="rect">
            <a:avLst/>
          </a:prstGeom>
          <a:noFill/>
        </p:spPr>
        <p:txBody>
          <a:bodyPr wrap="square" lIns="173367" tIns="86684" rIns="173367" bIns="86684" rtlCol="0">
            <a:spAutoFit/>
          </a:bodyPr>
          <a:lstStyle/>
          <a:p>
            <a:r>
              <a:rPr lang="en-US" sz="1600">
                <a:latin typeface="Century Gothic" charset="0"/>
                <a:ea typeface="Century Gothic" charset="0"/>
                <a:cs typeface="Century Gothic" charset="0"/>
              </a:rPr>
              <a:t>To maintain glycogen stores</a:t>
            </a:r>
          </a:p>
        </p:txBody>
      </p:sp>
      <p:sp>
        <p:nvSpPr>
          <p:cNvPr id="90" name="TextBox 89">
            <a:extLst>
              <a:ext uri="{FF2B5EF4-FFF2-40B4-BE49-F238E27FC236}">
                <a16:creationId xmlns:a16="http://schemas.microsoft.com/office/drawing/2014/main" id="{69BA397E-99AD-4151-8ADB-1D49629230EB}"/>
              </a:ext>
            </a:extLst>
          </p:cNvPr>
          <p:cNvSpPr txBox="1"/>
          <p:nvPr/>
        </p:nvSpPr>
        <p:spPr>
          <a:xfrm>
            <a:off x="6885315" y="5244820"/>
            <a:ext cx="2332660" cy="1159946"/>
          </a:xfrm>
          <a:prstGeom prst="rect">
            <a:avLst/>
          </a:prstGeom>
          <a:noFill/>
        </p:spPr>
        <p:txBody>
          <a:bodyPr wrap="square" lIns="173367" tIns="86684" rIns="173367" bIns="86684" rtlCol="0">
            <a:spAutoFit/>
          </a:bodyPr>
          <a:lstStyle/>
          <a:p>
            <a:r>
              <a:rPr lang="en-US" sz="1600">
                <a:latin typeface="Century Gothic" charset="0"/>
                <a:ea typeface="Century Gothic" charset="0"/>
                <a:cs typeface="Century Gothic" charset="0"/>
              </a:rPr>
              <a:t>To maintain </a:t>
            </a:r>
            <a:br>
              <a:rPr lang="en-US" sz="1600">
                <a:latin typeface="Century Gothic" charset="0"/>
                <a:ea typeface="Century Gothic" charset="0"/>
                <a:cs typeface="Century Gothic" charset="0"/>
              </a:rPr>
            </a:br>
            <a:r>
              <a:rPr lang="en-US" sz="1600">
                <a:latin typeface="Century Gothic" charset="0"/>
                <a:ea typeface="Century Gothic" charset="0"/>
                <a:cs typeface="Century Gothic" charset="0"/>
              </a:rPr>
              <a:t>blood glucose </a:t>
            </a:r>
            <a:br>
              <a:rPr lang="en-US" sz="1600">
                <a:latin typeface="Century Gothic" charset="0"/>
                <a:ea typeface="Century Gothic" charset="0"/>
                <a:cs typeface="Century Gothic" charset="0"/>
              </a:rPr>
            </a:br>
            <a:r>
              <a:rPr lang="en-US" sz="1600">
                <a:latin typeface="Century Gothic" charset="0"/>
                <a:ea typeface="Century Gothic" charset="0"/>
                <a:cs typeface="Century Gothic" charset="0"/>
              </a:rPr>
              <a:t>for attention &amp; decision making</a:t>
            </a:r>
          </a:p>
        </p:txBody>
      </p:sp>
      <p:sp>
        <p:nvSpPr>
          <p:cNvPr id="91" name="TextBox 90">
            <a:extLst>
              <a:ext uri="{FF2B5EF4-FFF2-40B4-BE49-F238E27FC236}">
                <a16:creationId xmlns:a16="http://schemas.microsoft.com/office/drawing/2014/main" id="{2B04FC58-A7BE-4F2D-8ED3-783BDB23EE7D}"/>
              </a:ext>
            </a:extLst>
          </p:cNvPr>
          <p:cNvSpPr txBox="1"/>
          <p:nvPr/>
        </p:nvSpPr>
        <p:spPr>
          <a:xfrm>
            <a:off x="9706134" y="5244819"/>
            <a:ext cx="2495380" cy="667504"/>
          </a:xfrm>
          <a:prstGeom prst="rect">
            <a:avLst/>
          </a:prstGeom>
          <a:noFill/>
        </p:spPr>
        <p:txBody>
          <a:bodyPr wrap="square" lIns="173367" tIns="86684" rIns="173367" bIns="86684" rtlCol="0">
            <a:spAutoFit/>
          </a:bodyPr>
          <a:lstStyle/>
          <a:p>
            <a:r>
              <a:rPr lang="en-US" sz="1600">
                <a:latin typeface="Century Gothic" charset="0"/>
                <a:ea typeface="Century Gothic" charset="0"/>
                <a:cs typeface="Century Gothic" charset="0"/>
              </a:rPr>
              <a:t>To maintain glycogen </a:t>
            </a:r>
            <a:br>
              <a:rPr lang="en-US" sz="1600">
                <a:latin typeface="Century Gothic" charset="0"/>
                <a:ea typeface="Century Gothic" charset="0"/>
                <a:cs typeface="Century Gothic" charset="0"/>
              </a:rPr>
            </a:br>
            <a:r>
              <a:rPr lang="en-US" sz="1600">
                <a:latin typeface="Century Gothic" charset="0"/>
                <a:ea typeface="Century Gothic" charset="0"/>
                <a:cs typeface="Century Gothic" charset="0"/>
              </a:rPr>
              <a:t>over time</a:t>
            </a:r>
          </a:p>
        </p:txBody>
      </p:sp>
      <p:grpSp>
        <p:nvGrpSpPr>
          <p:cNvPr id="101" name="Group 100">
            <a:extLst>
              <a:ext uri="{FF2B5EF4-FFF2-40B4-BE49-F238E27FC236}">
                <a16:creationId xmlns:a16="http://schemas.microsoft.com/office/drawing/2014/main" id="{4727DEC6-AA28-40A0-9BB1-5707BF057DD4}"/>
              </a:ext>
            </a:extLst>
          </p:cNvPr>
          <p:cNvGrpSpPr/>
          <p:nvPr/>
        </p:nvGrpSpPr>
        <p:grpSpPr>
          <a:xfrm>
            <a:off x="530428" y="1891870"/>
            <a:ext cx="769632" cy="737616"/>
            <a:chOff x="5840413" y="1498600"/>
            <a:chExt cx="688975" cy="688975"/>
          </a:xfrm>
          <a:solidFill>
            <a:schemeClr val="tx1"/>
          </a:solidFill>
        </p:grpSpPr>
        <p:sp>
          <p:nvSpPr>
            <p:cNvPr id="102" name="Freeform 5">
              <a:extLst>
                <a:ext uri="{FF2B5EF4-FFF2-40B4-BE49-F238E27FC236}">
                  <a16:creationId xmlns:a16="http://schemas.microsoft.com/office/drawing/2014/main" id="{6F918F49-1817-42AC-A1EC-BB393715102D}"/>
                </a:ext>
              </a:extLst>
            </p:cNvPr>
            <p:cNvSpPr>
              <a:spLocks/>
            </p:cNvSpPr>
            <p:nvPr/>
          </p:nvSpPr>
          <p:spPr bwMode="auto">
            <a:xfrm>
              <a:off x="6143625" y="1801813"/>
              <a:ext cx="255588" cy="257175"/>
            </a:xfrm>
            <a:custGeom>
              <a:avLst/>
              <a:gdLst>
                <a:gd name="T0" fmla="*/ 5 w 161"/>
                <a:gd name="T1" fmla="*/ 140 h 162"/>
                <a:gd name="T2" fmla="*/ 5 w 161"/>
                <a:gd name="T3" fmla="*/ 140 h 162"/>
                <a:gd name="T4" fmla="*/ 1 w 161"/>
                <a:gd name="T5" fmla="*/ 144 h 162"/>
                <a:gd name="T6" fmla="*/ 0 w 161"/>
                <a:gd name="T7" fmla="*/ 147 h 162"/>
                <a:gd name="T8" fmla="*/ 0 w 161"/>
                <a:gd name="T9" fmla="*/ 151 h 162"/>
                <a:gd name="T10" fmla="*/ 1 w 161"/>
                <a:gd name="T11" fmla="*/ 156 h 162"/>
                <a:gd name="T12" fmla="*/ 3 w 161"/>
                <a:gd name="T13" fmla="*/ 159 h 162"/>
                <a:gd name="T14" fmla="*/ 7 w 161"/>
                <a:gd name="T15" fmla="*/ 162 h 162"/>
                <a:gd name="T16" fmla="*/ 11 w 161"/>
                <a:gd name="T17" fmla="*/ 162 h 162"/>
                <a:gd name="T18" fmla="*/ 16 w 161"/>
                <a:gd name="T19" fmla="*/ 161 h 162"/>
                <a:gd name="T20" fmla="*/ 16 w 161"/>
                <a:gd name="T21" fmla="*/ 161 h 162"/>
                <a:gd name="T22" fmla="*/ 38 w 161"/>
                <a:gd name="T23" fmla="*/ 147 h 162"/>
                <a:gd name="T24" fmla="*/ 59 w 161"/>
                <a:gd name="T25" fmla="*/ 133 h 162"/>
                <a:gd name="T26" fmla="*/ 79 w 161"/>
                <a:gd name="T27" fmla="*/ 117 h 162"/>
                <a:gd name="T28" fmla="*/ 98 w 161"/>
                <a:gd name="T29" fmla="*/ 99 h 162"/>
                <a:gd name="T30" fmla="*/ 98 w 161"/>
                <a:gd name="T31" fmla="*/ 99 h 162"/>
                <a:gd name="T32" fmla="*/ 116 w 161"/>
                <a:gd name="T33" fmla="*/ 80 h 162"/>
                <a:gd name="T34" fmla="*/ 132 w 161"/>
                <a:gd name="T35" fmla="*/ 59 h 162"/>
                <a:gd name="T36" fmla="*/ 146 w 161"/>
                <a:gd name="T37" fmla="*/ 39 h 162"/>
                <a:gd name="T38" fmla="*/ 160 w 161"/>
                <a:gd name="T39" fmla="*/ 16 h 162"/>
                <a:gd name="T40" fmla="*/ 160 w 161"/>
                <a:gd name="T41" fmla="*/ 16 h 162"/>
                <a:gd name="T42" fmla="*/ 161 w 161"/>
                <a:gd name="T43" fmla="*/ 12 h 162"/>
                <a:gd name="T44" fmla="*/ 161 w 161"/>
                <a:gd name="T45" fmla="*/ 8 h 162"/>
                <a:gd name="T46" fmla="*/ 159 w 161"/>
                <a:gd name="T47" fmla="*/ 4 h 162"/>
                <a:gd name="T48" fmla="*/ 155 w 161"/>
                <a:gd name="T49" fmla="*/ 2 h 162"/>
                <a:gd name="T50" fmla="*/ 151 w 161"/>
                <a:gd name="T51" fmla="*/ 0 h 162"/>
                <a:gd name="T52" fmla="*/ 147 w 161"/>
                <a:gd name="T53" fmla="*/ 0 h 162"/>
                <a:gd name="T54" fmla="*/ 143 w 161"/>
                <a:gd name="T55" fmla="*/ 2 h 162"/>
                <a:gd name="T56" fmla="*/ 140 w 161"/>
                <a:gd name="T57" fmla="*/ 6 h 162"/>
                <a:gd name="T58" fmla="*/ 140 w 161"/>
                <a:gd name="T59" fmla="*/ 6 h 162"/>
                <a:gd name="T60" fmla="*/ 128 w 161"/>
                <a:gd name="T61" fmla="*/ 26 h 162"/>
                <a:gd name="T62" fmla="*/ 114 w 161"/>
                <a:gd name="T63" fmla="*/ 46 h 162"/>
                <a:gd name="T64" fmla="*/ 99 w 161"/>
                <a:gd name="T65" fmla="*/ 65 h 162"/>
                <a:gd name="T66" fmla="*/ 82 w 161"/>
                <a:gd name="T67" fmla="*/ 83 h 162"/>
                <a:gd name="T68" fmla="*/ 82 w 161"/>
                <a:gd name="T69" fmla="*/ 83 h 162"/>
                <a:gd name="T70" fmla="*/ 64 w 161"/>
                <a:gd name="T71" fmla="*/ 99 h 162"/>
                <a:gd name="T72" fmla="*/ 46 w 161"/>
                <a:gd name="T73" fmla="*/ 115 h 162"/>
                <a:gd name="T74" fmla="*/ 25 w 161"/>
                <a:gd name="T75" fmla="*/ 129 h 162"/>
                <a:gd name="T76" fmla="*/ 5 w 161"/>
                <a:gd name="T77" fmla="*/ 140 h 162"/>
                <a:gd name="T78" fmla="*/ 5 w 161"/>
                <a:gd name="T79" fmla="*/ 14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62">
                  <a:moveTo>
                    <a:pt x="5" y="140"/>
                  </a:moveTo>
                  <a:lnTo>
                    <a:pt x="5" y="140"/>
                  </a:lnTo>
                  <a:lnTo>
                    <a:pt x="1" y="144"/>
                  </a:lnTo>
                  <a:lnTo>
                    <a:pt x="0" y="147"/>
                  </a:lnTo>
                  <a:lnTo>
                    <a:pt x="0" y="151"/>
                  </a:lnTo>
                  <a:lnTo>
                    <a:pt x="1" y="156"/>
                  </a:lnTo>
                  <a:lnTo>
                    <a:pt x="3" y="159"/>
                  </a:lnTo>
                  <a:lnTo>
                    <a:pt x="7" y="162"/>
                  </a:lnTo>
                  <a:lnTo>
                    <a:pt x="11" y="162"/>
                  </a:lnTo>
                  <a:lnTo>
                    <a:pt x="16" y="161"/>
                  </a:lnTo>
                  <a:lnTo>
                    <a:pt x="16" y="161"/>
                  </a:lnTo>
                  <a:lnTo>
                    <a:pt x="38" y="147"/>
                  </a:lnTo>
                  <a:lnTo>
                    <a:pt x="59" y="133"/>
                  </a:lnTo>
                  <a:lnTo>
                    <a:pt x="79" y="117"/>
                  </a:lnTo>
                  <a:lnTo>
                    <a:pt x="98" y="99"/>
                  </a:lnTo>
                  <a:lnTo>
                    <a:pt x="98" y="99"/>
                  </a:lnTo>
                  <a:lnTo>
                    <a:pt x="116" y="80"/>
                  </a:lnTo>
                  <a:lnTo>
                    <a:pt x="132" y="59"/>
                  </a:lnTo>
                  <a:lnTo>
                    <a:pt x="146" y="39"/>
                  </a:lnTo>
                  <a:lnTo>
                    <a:pt x="160" y="16"/>
                  </a:lnTo>
                  <a:lnTo>
                    <a:pt x="160" y="16"/>
                  </a:lnTo>
                  <a:lnTo>
                    <a:pt x="161" y="12"/>
                  </a:lnTo>
                  <a:lnTo>
                    <a:pt x="161" y="8"/>
                  </a:lnTo>
                  <a:lnTo>
                    <a:pt x="159" y="4"/>
                  </a:lnTo>
                  <a:lnTo>
                    <a:pt x="155" y="2"/>
                  </a:lnTo>
                  <a:lnTo>
                    <a:pt x="151" y="0"/>
                  </a:lnTo>
                  <a:lnTo>
                    <a:pt x="147" y="0"/>
                  </a:lnTo>
                  <a:lnTo>
                    <a:pt x="143" y="2"/>
                  </a:lnTo>
                  <a:lnTo>
                    <a:pt x="140" y="6"/>
                  </a:lnTo>
                  <a:lnTo>
                    <a:pt x="140" y="6"/>
                  </a:lnTo>
                  <a:lnTo>
                    <a:pt x="128" y="26"/>
                  </a:lnTo>
                  <a:lnTo>
                    <a:pt x="114" y="46"/>
                  </a:lnTo>
                  <a:lnTo>
                    <a:pt x="99" y="65"/>
                  </a:lnTo>
                  <a:lnTo>
                    <a:pt x="82" y="83"/>
                  </a:lnTo>
                  <a:lnTo>
                    <a:pt x="82" y="83"/>
                  </a:lnTo>
                  <a:lnTo>
                    <a:pt x="64" y="99"/>
                  </a:lnTo>
                  <a:lnTo>
                    <a:pt x="46" y="115"/>
                  </a:lnTo>
                  <a:lnTo>
                    <a:pt x="25" y="129"/>
                  </a:lnTo>
                  <a:lnTo>
                    <a:pt x="5" y="140"/>
                  </a:lnTo>
                  <a:lnTo>
                    <a:pt x="5" y="1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3" name="Freeform 6">
              <a:extLst>
                <a:ext uri="{FF2B5EF4-FFF2-40B4-BE49-F238E27FC236}">
                  <a16:creationId xmlns:a16="http://schemas.microsoft.com/office/drawing/2014/main" id="{0FD99F8C-7A75-4CF3-A18B-AA2D7A2ABBEF}"/>
                </a:ext>
              </a:extLst>
            </p:cNvPr>
            <p:cNvSpPr>
              <a:spLocks/>
            </p:cNvSpPr>
            <p:nvPr/>
          </p:nvSpPr>
          <p:spPr bwMode="auto">
            <a:xfrm>
              <a:off x="5959475" y="1617663"/>
              <a:ext cx="319088" cy="320675"/>
            </a:xfrm>
            <a:custGeom>
              <a:avLst/>
              <a:gdLst>
                <a:gd name="T0" fmla="*/ 109 w 201"/>
                <a:gd name="T1" fmla="*/ 125 h 202"/>
                <a:gd name="T2" fmla="*/ 117 w 201"/>
                <a:gd name="T3" fmla="*/ 128 h 202"/>
                <a:gd name="T4" fmla="*/ 124 w 201"/>
                <a:gd name="T5" fmla="*/ 125 h 202"/>
                <a:gd name="T6" fmla="*/ 128 w 201"/>
                <a:gd name="T7" fmla="*/ 118 h 202"/>
                <a:gd name="T8" fmla="*/ 124 w 201"/>
                <a:gd name="T9" fmla="*/ 110 h 202"/>
                <a:gd name="T10" fmla="*/ 113 w 201"/>
                <a:gd name="T11" fmla="*/ 97 h 202"/>
                <a:gd name="T12" fmla="*/ 144 w 201"/>
                <a:gd name="T13" fmla="*/ 91 h 202"/>
                <a:gd name="T14" fmla="*/ 149 w 201"/>
                <a:gd name="T15" fmla="*/ 94 h 202"/>
                <a:gd name="T16" fmla="*/ 157 w 201"/>
                <a:gd name="T17" fmla="*/ 93 h 202"/>
                <a:gd name="T18" fmla="*/ 162 w 201"/>
                <a:gd name="T19" fmla="*/ 88 h 202"/>
                <a:gd name="T20" fmla="*/ 163 w 201"/>
                <a:gd name="T21" fmla="*/ 79 h 202"/>
                <a:gd name="T22" fmla="*/ 149 w 201"/>
                <a:gd name="T23" fmla="*/ 63 h 202"/>
                <a:gd name="T24" fmla="*/ 169 w 201"/>
                <a:gd name="T25" fmla="*/ 46 h 202"/>
                <a:gd name="T26" fmla="*/ 182 w 201"/>
                <a:gd name="T27" fmla="*/ 59 h 202"/>
                <a:gd name="T28" fmla="*/ 191 w 201"/>
                <a:gd name="T29" fmla="*/ 62 h 202"/>
                <a:gd name="T30" fmla="*/ 198 w 201"/>
                <a:gd name="T31" fmla="*/ 59 h 202"/>
                <a:gd name="T32" fmla="*/ 201 w 201"/>
                <a:gd name="T33" fmla="*/ 52 h 202"/>
                <a:gd name="T34" fmla="*/ 198 w 201"/>
                <a:gd name="T35" fmla="*/ 43 h 202"/>
                <a:gd name="T36" fmla="*/ 158 w 201"/>
                <a:gd name="T37" fmla="*/ 4 h 202"/>
                <a:gd name="T38" fmla="*/ 150 w 201"/>
                <a:gd name="T39" fmla="*/ 0 h 202"/>
                <a:gd name="T40" fmla="*/ 142 w 201"/>
                <a:gd name="T41" fmla="*/ 4 h 202"/>
                <a:gd name="T42" fmla="*/ 139 w 201"/>
                <a:gd name="T43" fmla="*/ 11 h 202"/>
                <a:gd name="T44" fmla="*/ 142 w 201"/>
                <a:gd name="T45" fmla="*/ 19 h 202"/>
                <a:gd name="T46" fmla="*/ 154 w 201"/>
                <a:gd name="T47" fmla="*/ 31 h 202"/>
                <a:gd name="T48" fmla="*/ 121 w 201"/>
                <a:gd name="T49" fmla="*/ 36 h 202"/>
                <a:gd name="T50" fmla="*/ 116 w 201"/>
                <a:gd name="T51" fmla="*/ 33 h 202"/>
                <a:gd name="T52" fmla="*/ 108 w 201"/>
                <a:gd name="T53" fmla="*/ 34 h 202"/>
                <a:gd name="T54" fmla="*/ 102 w 201"/>
                <a:gd name="T55" fmla="*/ 39 h 202"/>
                <a:gd name="T56" fmla="*/ 101 w 201"/>
                <a:gd name="T57" fmla="*/ 47 h 202"/>
                <a:gd name="T58" fmla="*/ 116 w 201"/>
                <a:gd name="T59" fmla="*/ 63 h 202"/>
                <a:gd name="T60" fmla="*/ 96 w 201"/>
                <a:gd name="T61" fmla="*/ 82 h 202"/>
                <a:gd name="T62" fmla="*/ 85 w 201"/>
                <a:gd name="T63" fmla="*/ 70 h 202"/>
                <a:gd name="T64" fmla="*/ 76 w 201"/>
                <a:gd name="T65" fmla="*/ 66 h 202"/>
                <a:gd name="T66" fmla="*/ 69 w 201"/>
                <a:gd name="T67" fmla="*/ 70 h 202"/>
                <a:gd name="T68" fmla="*/ 65 w 201"/>
                <a:gd name="T69" fmla="*/ 77 h 202"/>
                <a:gd name="T70" fmla="*/ 69 w 201"/>
                <a:gd name="T71" fmla="*/ 85 h 202"/>
                <a:gd name="T72" fmla="*/ 81 w 201"/>
                <a:gd name="T73" fmla="*/ 97 h 202"/>
                <a:gd name="T74" fmla="*/ 51 w 201"/>
                <a:gd name="T75" fmla="*/ 105 h 202"/>
                <a:gd name="T76" fmla="*/ 47 w 201"/>
                <a:gd name="T77" fmla="*/ 102 h 202"/>
                <a:gd name="T78" fmla="*/ 39 w 201"/>
                <a:gd name="T79" fmla="*/ 103 h 202"/>
                <a:gd name="T80" fmla="*/ 33 w 201"/>
                <a:gd name="T81" fmla="*/ 109 h 202"/>
                <a:gd name="T82" fmla="*/ 32 w 201"/>
                <a:gd name="T83" fmla="*/ 117 h 202"/>
                <a:gd name="T84" fmla="*/ 47 w 201"/>
                <a:gd name="T85" fmla="*/ 133 h 202"/>
                <a:gd name="T86" fmla="*/ 30 w 201"/>
                <a:gd name="T87" fmla="*/ 154 h 202"/>
                <a:gd name="T88" fmla="*/ 18 w 201"/>
                <a:gd name="T89" fmla="*/ 143 h 202"/>
                <a:gd name="T90" fmla="*/ 10 w 201"/>
                <a:gd name="T91" fmla="*/ 139 h 202"/>
                <a:gd name="T92" fmla="*/ 3 w 201"/>
                <a:gd name="T93" fmla="*/ 143 h 202"/>
                <a:gd name="T94" fmla="*/ 0 w 201"/>
                <a:gd name="T95" fmla="*/ 151 h 202"/>
                <a:gd name="T96" fmla="*/ 3 w 201"/>
                <a:gd name="T97" fmla="*/ 159 h 202"/>
                <a:gd name="T98" fmla="*/ 43 w 201"/>
                <a:gd name="T99" fmla="*/ 199 h 202"/>
                <a:gd name="T100" fmla="*/ 51 w 201"/>
                <a:gd name="T101" fmla="*/ 202 h 202"/>
                <a:gd name="T102" fmla="*/ 58 w 201"/>
                <a:gd name="T103" fmla="*/ 199 h 202"/>
                <a:gd name="T104" fmla="*/ 62 w 201"/>
                <a:gd name="T105" fmla="*/ 192 h 202"/>
                <a:gd name="T106" fmla="*/ 58 w 201"/>
                <a:gd name="T107" fmla="*/ 182 h 202"/>
                <a:gd name="T108" fmla="*/ 46 w 201"/>
                <a:gd name="T109" fmla="*/ 170 h 202"/>
                <a:gd name="T110" fmla="*/ 75 w 201"/>
                <a:gd name="T111" fmla="*/ 161 h 202"/>
                <a:gd name="T112" fmla="*/ 79 w 201"/>
                <a:gd name="T113" fmla="*/ 164 h 202"/>
                <a:gd name="T114" fmla="*/ 87 w 201"/>
                <a:gd name="T115" fmla="*/ 163 h 202"/>
                <a:gd name="T116" fmla="*/ 93 w 201"/>
                <a:gd name="T117" fmla="*/ 158 h 202"/>
                <a:gd name="T118" fmla="*/ 93 w 201"/>
                <a:gd name="T119" fmla="*/ 150 h 202"/>
                <a:gd name="T120" fmla="*/ 78 w 201"/>
                <a:gd name="T121" fmla="*/ 133 h 202"/>
                <a:gd name="T122" fmla="*/ 96 w 201"/>
                <a:gd name="T123" fmla="*/ 1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 h="202">
                  <a:moveTo>
                    <a:pt x="109" y="125"/>
                  </a:moveTo>
                  <a:lnTo>
                    <a:pt x="109" y="125"/>
                  </a:lnTo>
                  <a:lnTo>
                    <a:pt x="113" y="128"/>
                  </a:lnTo>
                  <a:lnTo>
                    <a:pt x="117" y="128"/>
                  </a:lnTo>
                  <a:lnTo>
                    <a:pt x="121" y="127"/>
                  </a:lnTo>
                  <a:lnTo>
                    <a:pt x="124" y="125"/>
                  </a:lnTo>
                  <a:lnTo>
                    <a:pt x="127" y="122"/>
                  </a:lnTo>
                  <a:lnTo>
                    <a:pt x="128" y="118"/>
                  </a:lnTo>
                  <a:lnTo>
                    <a:pt x="127" y="114"/>
                  </a:lnTo>
                  <a:lnTo>
                    <a:pt x="124" y="110"/>
                  </a:lnTo>
                  <a:lnTo>
                    <a:pt x="113" y="97"/>
                  </a:lnTo>
                  <a:lnTo>
                    <a:pt x="113" y="97"/>
                  </a:lnTo>
                  <a:lnTo>
                    <a:pt x="132" y="79"/>
                  </a:lnTo>
                  <a:lnTo>
                    <a:pt x="144" y="91"/>
                  </a:lnTo>
                  <a:lnTo>
                    <a:pt x="144" y="91"/>
                  </a:lnTo>
                  <a:lnTo>
                    <a:pt x="149" y="94"/>
                  </a:lnTo>
                  <a:lnTo>
                    <a:pt x="153" y="94"/>
                  </a:lnTo>
                  <a:lnTo>
                    <a:pt x="157" y="93"/>
                  </a:lnTo>
                  <a:lnTo>
                    <a:pt x="160" y="91"/>
                  </a:lnTo>
                  <a:lnTo>
                    <a:pt x="162" y="88"/>
                  </a:lnTo>
                  <a:lnTo>
                    <a:pt x="164" y="84"/>
                  </a:lnTo>
                  <a:lnTo>
                    <a:pt x="163" y="79"/>
                  </a:lnTo>
                  <a:lnTo>
                    <a:pt x="160" y="75"/>
                  </a:lnTo>
                  <a:lnTo>
                    <a:pt x="149" y="63"/>
                  </a:lnTo>
                  <a:lnTo>
                    <a:pt x="149" y="63"/>
                  </a:lnTo>
                  <a:lnTo>
                    <a:pt x="169" y="46"/>
                  </a:lnTo>
                  <a:lnTo>
                    <a:pt x="182" y="59"/>
                  </a:lnTo>
                  <a:lnTo>
                    <a:pt x="182" y="59"/>
                  </a:lnTo>
                  <a:lnTo>
                    <a:pt x="186" y="62"/>
                  </a:lnTo>
                  <a:lnTo>
                    <a:pt x="191" y="62"/>
                  </a:lnTo>
                  <a:lnTo>
                    <a:pt x="195" y="61"/>
                  </a:lnTo>
                  <a:lnTo>
                    <a:pt x="198" y="59"/>
                  </a:lnTo>
                  <a:lnTo>
                    <a:pt x="200" y="56"/>
                  </a:lnTo>
                  <a:lnTo>
                    <a:pt x="201" y="52"/>
                  </a:lnTo>
                  <a:lnTo>
                    <a:pt x="201" y="47"/>
                  </a:lnTo>
                  <a:lnTo>
                    <a:pt x="198" y="43"/>
                  </a:lnTo>
                  <a:lnTo>
                    <a:pt x="158" y="4"/>
                  </a:lnTo>
                  <a:lnTo>
                    <a:pt x="158" y="4"/>
                  </a:lnTo>
                  <a:lnTo>
                    <a:pt x="154" y="1"/>
                  </a:lnTo>
                  <a:lnTo>
                    <a:pt x="150" y="0"/>
                  </a:lnTo>
                  <a:lnTo>
                    <a:pt x="145" y="1"/>
                  </a:lnTo>
                  <a:lnTo>
                    <a:pt x="142" y="4"/>
                  </a:lnTo>
                  <a:lnTo>
                    <a:pt x="140" y="7"/>
                  </a:lnTo>
                  <a:lnTo>
                    <a:pt x="139" y="11"/>
                  </a:lnTo>
                  <a:lnTo>
                    <a:pt x="139" y="15"/>
                  </a:lnTo>
                  <a:lnTo>
                    <a:pt x="142" y="19"/>
                  </a:lnTo>
                  <a:lnTo>
                    <a:pt x="154" y="31"/>
                  </a:lnTo>
                  <a:lnTo>
                    <a:pt x="154" y="31"/>
                  </a:lnTo>
                  <a:lnTo>
                    <a:pt x="133" y="48"/>
                  </a:lnTo>
                  <a:lnTo>
                    <a:pt x="121" y="36"/>
                  </a:lnTo>
                  <a:lnTo>
                    <a:pt x="121" y="36"/>
                  </a:lnTo>
                  <a:lnTo>
                    <a:pt x="116" y="33"/>
                  </a:lnTo>
                  <a:lnTo>
                    <a:pt x="112" y="32"/>
                  </a:lnTo>
                  <a:lnTo>
                    <a:pt x="108" y="34"/>
                  </a:lnTo>
                  <a:lnTo>
                    <a:pt x="104" y="36"/>
                  </a:lnTo>
                  <a:lnTo>
                    <a:pt x="102" y="39"/>
                  </a:lnTo>
                  <a:lnTo>
                    <a:pt x="101" y="43"/>
                  </a:lnTo>
                  <a:lnTo>
                    <a:pt x="101" y="47"/>
                  </a:lnTo>
                  <a:lnTo>
                    <a:pt x="104" y="51"/>
                  </a:lnTo>
                  <a:lnTo>
                    <a:pt x="116" y="63"/>
                  </a:lnTo>
                  <a:lnTo>
                    <a:pt x="116" y="63"/>
                  </a:lnTo>
                  <a:lnTo>
                    <a:pt x="96" y="82"/>
                  </a:lnTo>
                  <a:lnTo>
                    <a:pt x="85" y="70"/>
                  </a:lnTo>
                  <a:lnTo>
                    <a:pt x="85" y="70"/>
                  </a:lnTo>
                  <a:lnTo>
                    <a:pt x="81" y="66"/>
                  </a:lnTo>
                  <a:lnTo>
                    <a:pt x="76" y="66"/>
                  </a:lnTo>
                  <a:lnTo>
                    <a:pt x="73" y="68"/>
                  </a:lnTo>
                  <a:lnTo>
                    <a:pt x="69" y="70"/>
                  </a:lnTo>
                  <a:lnTo>
                    <a:pt x="67" y="73"/>
                  </a:lnTo>
                  <a:lnTo>
                    <a:pt x="65" y="77"/>
                  </a:lnTo>
                  <a:lnTo>
                    <a:pt x="65" y="81"/>
                  </a:lnTo>
                  <a:lnTo>
                    <a:pt x="69" y="85"/>
                  </a:lnTo>
                  <a:lnTo>
                    <a:pt x="81" y="97"/>
                  </a:lnTo>
                  <a:lnTo>
                    <a:pt x="81" y="97"/>
                  </a:lnTo>
                  <a:lnTo>
                    <a:pt x="62" y="117"/>
                  </a:lnTo>
                  <a:lnTo>
                    <a:pt x="51" y="105"/>
                  </a:lnTo>
                  <a:lnTo>
                    <a:pt x="51" y="105"/>
                  </a:lnTo>
                  <a:lnTo>
                    <a:pt x="47" y="102"/>
                  </a:lnTo>
                  <a:lnTo>
                    <a:pt x="42" y="102"/>
                  </a:lnTo>
                  <a:lnTo>
                    <a:pt x="39" y="103"/>
                  </a:lnTo>
                  <a:lnTo>
                    <a:pt x="35" y="105"/>
                  </a:lnTo>
                  <a:lnTo>
                    <a:pt x="33" y="109"/>
                  </a:lnTo>
                  <a:lnTo>
                    <a:pt x="32" y="113"/>
                  </a:lnTo>
                  <a:lnTo>
                    <a:pt x="32" y="117"/>
                  </a:lnTo>
                  <a:lnTo>
                    <a:pt x="35" y="121"/>
                  </a:lnTo>
                  <a:lnTo>
                    <a:pt x="47" y="133"/>
                  </a:lnTo>
                  <a:lnTo>
                    <a:pt x="47" y="133"/>
                  </a:lnTo>
                  <a:lnTo>
                    <a:pt x="30" y="154"/>
                  </a:lnTo>
                  <a:lnTo>
                    <a:pt x="18" y="143"/>
                  </a:lnTo>
                  <a:lnTo>
                    <a:pt x="18" y="143"/>
                  </a:lnTo>
                  <a:lnTo>
                    <a:pt x="14" y="140"/>
                  </a:lnTo>
                  <a:lnTo>
                    <a:pt x="10" y="139"/>
                  </a:lnTo>
                  <a:lnTo>
                    <a:pt x="6" y="140"/>
                  </a:lnTo>
                  <a:lnTo>
                    <a:pt x="3" y="143"/>
                  </a:lnTo>
                  <a:lnTo>
                    <a:pt x="1" y="146"/>
                  </a:lnTo>
                  <a:lnTo>
                    <a:pt x="0" y="151"/>
                  </a:lnTo>
                  <a:lnTo>
                    <a:pt x="0" y="155"/>
                  </a:lnTo>
                  <a:lnTo>
                    <a:pt x="3" y="159"/>
                  </a:lnTo>
                  <a:lnTo>
                    <a:pt x="43" y="199"/>
                  </a:lnTo>
                  <a:lnTo>
                    <a:pt x="43" y="199"/>
                  </a:lnTo>
                  <a:lnTo>
                    <a:pt x="47" y="202"/>
                  </a:lnTo>
                  <a:lnTo>
                    <a:pt x="51" y="202"/>
                  </a:lnTo>
                  <a:lnTo>
                    <a:pt x="55" y="201"/>
                  </a:lnTo>
                  <a:lnTo>
                    <a:pt x="58" y="199"/>
                  </a:lnTo>
                  <a:lnTo>
                    <a:pt x="60" y="195"/>
                  </a:lnTo>
                  <a:lnTo>
                    <a:pt x="62" y="192"/>
                  </a:lnTo>
                  <a:lnTo>
                    <a:pt x="61" y="186"/>
                  </a:lnTo>
                  <a:lnTo>
                    <a:pt x="58" y="182"/>
                  </a:lnTo>
                  <a:lnTo>
                    <a:pt x="46" y="170"/>
                  </a:lnTo>
                  <a:lnTo>
                    <a:pt x="46" y="170"/>
                  </a:lnTo>
                  <a:lnTo>
                    <a:pt x="63" y="150"/>
                  </a:lnTo>
                  <a:lnTo>
                    <a:pt x="75" y="161"/>
                  </a:lnTo>
                  <a:lnTo>
                    <a:pt x="75" y="161"/>
                  </a:lnTo>
                  <a:lnTo>
                    <a:pt x="79" y="164"/>
                  </a:lnTo>
                  <a:lnTo>
                    <a:pt x="83" y="164"/>
                  </a:lnTo>
                  <a:lnTo>
                    <a:pt x="87" y="163"/>
                  </a:lnTo>
                  <a:lnTo>
                    <a:pt x="90" y="161"/>
                  </a:lnTo>
                  <a:lnTo>
                    <a:pt x="93" y="158"/>
                  </a:lnTo>
                  <a:lnTo>
                    <a:pt x="94" y="154"/>
                  </a:lnTo>
                  <a:lnTo>
                    <a:pt x="93" y="150"/>
                  </a:lnTo>
                  <a:lnTo>
                    <a:pt x="90" y="145"/>
                  </a:lnTo>
                  <a:lnTo>
                    <a:pt x="78" y="133"/>
                  </a:lnTo>
                  <a:lnTo>
                    <a:pt x="78" y="133"/>
                  </a:lnTo>
                  <a:lnTo>
                    <a:pt x="96" y="114"/>
                  </a:lnTo>
                  <a:lnTo>
                    <a:pt x="109" y="1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04" name="Freeform 7">
              <a:extLst>
                <a:ext uri="{FF2B5EF4-FFF2-40B4-BE49-F238E27FC236}">
                  <a16:creationId xmlns:a16="http://schemas.microsoft.com/office/drawing/2014/main" id="{32730DFE-202A-4701-9B44-6063592BB083}"/>
                </a:ext>
              </a:extLst>
            </p:cNvPr>
            <p:cNvSpPr>
              <a:spLocks noEditPoints="1"/>
            </p:cNvSpPr>
            <p:nvPr/>
          </p:nvSpPr>
          <p:spPr bwMode="auto">
            <a:xfrm>
              <a:off x="5840413" y="1498600"/>
              <a:ext cx="688975" cy="688975"/>
            </a:xfrm>
            <a:custGeom>
              <a:avLst/>
              <a:gdLst>
                <a:gd name="T0" fmla="*/ 95 w 434"/>
                <a:gd name="T1" fmla="*/ 434 h 434"/>
                <a:gd name="T2" fmla="*/ 146 w 434"/>
                <a:gd name="T3" fmla="*/ 431 h 434"/>
                <a:gd name="T4" fmla="*/ 196 w 434"/>
                <a:gd name="T5" fmla="*/ 419 h 434"/>
                <a:gd name="T6" fmla="*/ 229 w 434"/>
                <a:gd name="T7" fmla="*/ 406 h 434"/>
                <a:gd name="T8" fmla="*/ 276 w 434"/>
                <a:gd name="T9" fmla="*/ 379 h 434"/>
                <a:gd name="T10" fmla="*/ 319 w 434"/>
                <a:gd name="T11" fmla="*/ 347 h 434"/>
                <a:gd name="T12" fmla="*/ 346 w 434"/>
                <a:gd name="T13" fmla="*/ 320 h 434"/>
                <a:gd name="T14" fmla="*/ 379 w 434"/>
                <a:gd name="T15" fmla="*/ 277 h 434"/>
                <a:gd name="T16" fmla="*/ 405 w 434"/>
                <a:gd name="T17" fmla="*/ 230 h 434"/>
                <a:gd name="T18" fmla="*/ 418 w 434"/>
                <a:gd name="T19" fmla="*/ 197 h 434"/>
                <a:gd name="T20" fmla="*/ 431 w 434"/>
                <a:gd name="T21" fmla="*/ 147 h 434"/>
                <a:gd name="T22" fmla="*/ 434 w 434"/>
                <a:gd name="T23" fmla="*/ 96 h 434"/>
                <a:gd name="T24" fmla="*/ 430 w 434"/>
                <a:gd name="T25" fmla="*/ 63 h 434"/>
                <a:gd name="T26" fmla="*/ 418 w 434"/>
                <a:gd name="T27" fmla="*/ 34 h 434"/>
                <a:gd name="T28" fmla="*/ 405 w 434"/>
                <a:gd name="T29" fmla="*/ 19 h 434"/>
                <a:gd name="T30" fmla="*/ 387 w 434"/>
                <a:gd name="T31" fmla="*/ 9 h 434"/>
                <a:gd name="T32" fmla="*/ 354 w 434"/>
                <a:gd name="T33" fmla="*/ 1 h 434"/>
                <a:gd name="T34" fmla="*/ 303 w 434"/>
                <a:gd name="T35" fmla="*/ 1 h 434"/>
                <a:gd name="T36" fmla="*/ 253 w 434"/>
                <a:gd name="T37" fmla="*/ 10 h 434"/>
                <a:gd name="T38" fmla="*/ 220 w 434"/>
                <a:gd name="T39" fmla="*/ 22 h 434"/>
                <a:gd name="T40" fmla="*/ 172 w 434"/>
                <a:gd name="T41" fmla="*/ 45 h 434"/>
                <a:gd name="T42" fmla="*/ 127 w 434"/>
                <a:gd name="T43" fmla="*/ 76 h 434"/>
                <a:gd name="T44" fmla="*/ 101 w 434"/>
                <a:gd name="T45" fmla="*/ 100 h 434"/>
                <a:gd name="T46" fmla="*/ 65 w 434"/>
                <a:gd name="T47" fmla="*/ 143 h 434"/>
                <a:gd name="T48" fmla="*/ 36 w 434"/>
                <a:gd name="T49" fmla="*/ 189 h 434"/>
                <a:gd name="T50" fmla="*/ 21 w 434"/>
                <a:gd name="T51" fmla="*/ 221 h 434"/>
                <a:gd name="T52" fmla="*/ 5 w 434"/>
                <a:gd name="T53" fmla="*/ 271 h 434"/>
                <a:gd name="T54" fmla="*/ 0 w 434"/>
                <a:gd name="T55" fmla="*/ 321 h 434"/>
                <a:gd name="T56" fmla="*/ 1 w 434"/>
                <a:gd name="T57" fmla="*/ 355 h 434"/>
                <a:gd name="T58" fmla="*/ 11 w 434"/>
                <a:gd name="T59" fmla="*/ 394 h 434"/>
                <a:gd name="T60" fmla="*/ 23 w 434"/>
                <a:gd name="T61" fmla="*/ 410 h 434"/>
                <a:gd name="T62" fmla="*/ 40 w 434"/>
                <a:gd name="T63" fmla="*/ 422 h 434"/>
                <a:gd name="T64" fmla="*/ 79 w 434"/>
                <a:gd name="T65" fmla="*/ 433 h 434"/>
                <a:gd name="T66" fmla="*/ 351 w 434"/>
                <a:gd name="T67" fmla="*/ 31 h 434"/>
                <a:gd name="T68" fmla="*/ 381 w 434"/>
                <a:gd name="T69" fmla="*/ 40 h 434"/>
                <a:gd name="T70" fmla="*/ 398 w 434"/>
                <a:gd name="T71" fmla="*/ 60 h 434"/>
                <a:gd name="T72" fmla="*/ 402 w 434"/>
                <a:gd name="T73" fmla="*/ 83 h 434"/>
                <a:gd name="T74" fmla="*/ 402 w 434"/>
                <a:gd name="T75" fmla="*/ 132 h 434"/>
                <a:gd name="T76" fmla="*/ 285 w 434"/>
                <a:gd name="T77" fmla="*/ 34 h 434"/>
                <a:gd name="T78" fmla="*/ 334 w 434"/>
                <a:gd name="T79" fmla="*/ 30 h 434"/>
                <a:gd name="T80" fmla="*/ 121 w 434"/>
                <a:gd name="T81" fmla="*/ 122 h 434"/>
                <a:gd name="T82" fmla="*/ 150 w 434"/>
                <a:gd name="T83" fmla="*/ 96 h 434"/>
                <a:gd name="T84" fmla="*/ 198 w 434"/>
                <a:gd name="T85" fmla="*/ 65 h 434"/>
                <a:gd name="T86" fmla="*/ 251 w 434"/>
                <a:gd name="T87" fmla="*/ 42 h 434"/>
                <a:gd name="T88" fmla="*/ 384 w 434"/>
                <a:gd name="T89" fmla="*/ 201 h 434"/>
                <a:gd name="T90" fmla="*/ 359 w 434"/>
                <a:gd name="T91" fmla="*/ 252 h 434"/>
                <a:gd name="T92" fmla="*/ 325 w 434"/>
                <a:gd name="T93" fmla="*/ 298 h 434"/>
                <a:gd name="T94" fmla="*/ 297 w 434"/>
                <a:gd name="T95" fmla="*/ 325 h 434"/>
                <a:gd name="T96" fmla="*/ 251 w 434"/>
                <a:gd name="T97" fmla="*/ 360 h 434"/>
                <a:gd name="T98" fmla="*/ 200 w 434"/>
                <a:gd name="T99" fmla="*/ 386 h 434"/>
                <a:gd name="T100" fmla="*/ 42 w 434"/>
                <a:gd name="T101" fmla="*/ 251 h 434"/>
                <a:gd name="T102" fmla="*/ 64 w 434"/>
                <a:gd name="T103" fmla="*/ 199 h 434"/>
                <a:gd name="T104" fmla="*/ 95 w 434"/>
                <a:gd name="T105" fmla="*/ 151 h 434"/>
                <a:gd name="T106" fmla="*/ 121 w 434"/>
                <a:gd name="T107" fmla="*/ 122 h 434"/>
                <a:gd name="T108" fmla="*/ 148 w 434"/>
                <a:gd name="T109" fmla="*/ 401 h 434"/>
                <a:gd name="T110" fmla="*/ 98 w 434"/>
                <a:gd name="T111" fmla="*/ 404 h 434"/>
                <a:gd name="T112" fmla="*/ 70 w 434"/>
                <a:gd name="T113" fmla="*/ 401 h 434"/>
                <a:gd name="T114" fmla="*/ 44 w 434"/>
                <a:gd name="T115" fmla="*/ 390 h 434"/>
                <a:gd name="T116" fmla="*/ 33 w 434"/>
                <a:gd name="T117" fmla="*/ 364 h 434"/>
                <a:gd name="T118" fmla="*/ 30 w 434"/>
                <a:gd name="T119" fmla="*/ 335 h 434"/>
                <a:gd name="T120" fmla="*/ 33 w 434"/>
                <a:gd name="T121" fmla="*/ 28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4" h="434">
                  <a:moveTo>
                    <a:pt x="79" y="433"/>
                  </a:moveTo>
                  <a:lnTo>
                    <a:pt x="79" y="433"/>
                  </a:lnTo>
                  <a:lnTo>
                    <a:pt x="95" y="434"/>
                  </a:lnTo>
                  <a:lnTo>
                    <a:pt x="113" y="434"/>
                  </a:lnTo>
                  <a:lnTo>
                    <a:pt x="129" y="433"/>
                  </a:lnTo>
                  <a:lnTo>
                    <a:pt x="146" y="431"/>
                  </a:lnTo>
                  <a:lnTo>
                    <a:pt x="163" y="428"/>
                  </a:lnTo>
                  <a:lnTo>
                    <a:pt x="179" y="423"/>
                  </a:lnTo>
                  <a:lnTo>
                    <a:pt x="196" y="419"/>
                  </a:lnTo>
                  <a:lnTo>
                    <a:pt x="212" y="413"/>
                  </a:lnTo>
                  <a:lnTo>
                    <a:pt x="212" y="413"/>
                  </a:lnTo>
                  <a:lnTo>
                    <a:pt x="229" y="406"/>
                  </a:lnTo>
                  <a:lnTo>
                    <a:pt x="245" y="398"/>
                  </a:lnTo>
                  <a:lnTo>
                    <a:pt x="260" y="390"/>
                  </a:lnTo>
                  <a:lnTo>
                    <a:pt x="276" y="379"/>
                  </a:lnTo>
                  <a:lnTo>
                    <a:pt x="291" y="369"/>
                  </a:lnTo>
                  <a:lnTo>
                    <a:pt x="306" y="358"/>
                  </a:lnTo>
                  <a:lnTo>
                    <a:pt x="319" y="347"/>
                  </a:lnTo>
                  <a:lnTo>
                    <a:pt x="332" y="333"/>
                  </a:lnTo>
                  <a:lnTo>
                    <a:pt x="332" y="333"/>
                  </a:lnTo>
                  <a:lnTo>
                    <a:pt x="346" y="320"/>
                  </a:lnTo>
                  <a:lnTo>
                    <a:pt x="358" y="307"/>
                  </a:lnTo>
                  <a:lnTo>
                    <a:pt x="369" y="291"/>
                  </a:lnTo>
                  <a:lnTo>
                    <a:pt x="379" y="277"/>
                  </a:lnTo>
                  <a:lnTo>
                    <a:pt x="389" y="261"/>
                  </a:lnTo>
                  <a:lnTo>
                    <a:pt x="398" y="245"/>
                  </a:lnTo>
                  <a:lnTo>
                    <a:pt x="405" y="230"/>
                  </a:lnTo>
                  <a:lnTo>
                    <a:pt x="412" y="213"/>
                  </a:lnTo>
                  <a:lnTo>
                    <a:pt x="412" y="213"/>
                  </a:lnTo>
                  <a:lnTo>
                    <a:pt x="418" y="197"/>
                  </a:lnTo>
                  <a:lnTo>
                    <a:pt x="423" y="180"/>
                  </a:lnTo>
                  <a:lnTo>
                    <a:pt x="428" y="164"/>
                  </a:lnTo>
                  <a:lnTo>
                    <a:pt x="431" y="147"/>
                  </a:lnTo>
                  <a:lnTo>
                    <a:pt x="433" y="130"/>
                  </a:lnTo>
                  <a:lnTo>
                    <a:pt x="434" y="113"/>
                  </a:lnTo>
                  <a:lnTo>
                    <a:pt x="434" y="96"/>
                  </a:lnTo>
                  <a:lnTo>
                    <a:pt x="432" y="80"/>
                  </a:lnTo>
                  <a:lnTo>
                    <a:pt x="432" y="80"/>
                  </a:lnTo>
                  <a:lnTo>
                    <a:pt x="430" y="63"/>
                  </a:lnTo>
                  <a:lnTo>
                    <a:pt x="424" y="47"/>
                  </a:lnTo>
                  <a:lnTo>
                    <a:pt x="421" y="40"/>
                  </a:lnTo>
                  <a:lnTo>
                    <a:pt x="418" y="34"/>
                  </a:lnTo>
                  <a:lnTo>
                    <a:pt x="414" y="29"/>
                  </a:lnTo>
                  <a:lnTo>
                    <a:pt x="410" y="24"/>
                  </a:lnTo>
                  <a:lnTo>
                    <a:pt x="405" y="19"/>
                  </a:lnTo>
                  <a:lnTo>
                    <a:pt x="399" y="15"/>
                  </a:lnTo>
                  <a:lnTo>
                    <a:pt x="393" y="12"/>
                  </a:lnTo>
                  <a:lnTo>
                    <a:pt x="387" y="9"/>
                  </a:lnTo>
                  <a:lnTo>
                    <a:pt x="371" y="4"/>
                  </a:lnTo>
                  <a:lnTo>
                    <a:pt x="354" y="1"/>
                  </a:lnTo>
                  <a:lnTo>
                    <a:pt x="354" y="1"/>
                  </a:lnTo>
                  <a:lnTo>
                    <a:pt x="337" y="0"/>
                  </a:lnTo>
                  <a:lnTo>
                    <a:pt x="320" y="0"/>
                  </a:lnTo>
                  <a:lnTo>
                    <a:pt x="303" y="1"/>
                  </a:lnTo>
                  <a:lnTo>
                    <a:pt x="287" y="3"/>
                  </a:lnTo>
                  <a:lnTo>
                    <a:pt x="270" y="6"/>
                  </a:lnTo>
                  <a:lnTo>
                    <a:pt x="253" y="10"/>
                  </a:lnTo>
                  <a:lnTo>
                    <a:pt x="237" y="15"/>
                  </a:lnTo>
                  <a:lnTo>
                    <a:pt x="220" y="22"/>
                  </a:lnTo>
                  <a:lnTo>
                    <a:pt x="220" y="22"/>
                  </a:lnTo>
                  <a:lnTo>
                    <a:pt x="204" y="29"/>
                  </a:lnTo>
                  <a:lnTo>
                    <a:pt x="189" y="36"/>
                  </a:lnTo>
                  <a:lnTo>
                    <a:pt x="172" y="45"/>
                  </a:lnTo>
                  <a:lnTo>
                    <a:pt x="157" y="54"/>
                  </a:lnTo>
                  <a:lnTo>
                    <a:pt x="142" y="65"/>
                  </a:lnTo>
                  <a:lnTo>
                    <a:pt x="127" y="76"/>
                  </a:lnTo>
                  <a:lnTo>
                    <a:pt x="114" y="88"/>
                  </a:lnTo>
                  <a:lnTo>
                    <a:pt x="101" y="100"/>
                  </a:lnTo>
                  <a:lnTo>
                    <a:pt x="101" y="100"/>
                  </a:lnTo>
                  <a:lnTo>
                    <a:pt x="87" y="114"/>
                  </a:lnTo>
                  <a:lnTo>
                    <a:pt x="76" y="128"/>
                  </a:lnTo>
                  <a:lnTo>
                    <a:pt x="65" y="143"/>
                  </a:lnTo>
                  <a:lnTo>
                    <a:pt x="53" y="158"/>
                  </a:lnTo>
                  <a:lnTo>
                    <a:pt x="44" y="173"/>
                  </a:lnTo>
                  <a:lnTo>
                    <a:pt x="36" y="189"/>
                  </a:lnTo>
                  <a:lnTo>
                    <a:pt x="28" y="205"/>
                  </a:lnTo>
                  <a:lnTo>
                    <a:pt x="21" y="221"/>
                  </a:lnTo>
                  <a:lnTo>
                    <a:pt x="21" y="221"/>
                  </a:lnTo>
                  <a:lnTo>
                    <a:pt x="14" y="238"/>
                  </a:lnTo>
                  <a:lnTo>
                    <a:pt x="9" y="254"/>
                  </a:lnTo>
                  <a:lnTo>
                    <a:pt x="5" y="271"/>
                  </a:lnTo>
                  <a:lnTo>
                    <a:pt x="3" y="287"/>
                  </a:lnTo>
                  <a:lnTo>
                    <a:pt x="1" y="305"/>
                  </a:lnTo>
                  <a:lnTo>
                    <a:pt x="0" y="321"/>
                  </a:lnTo>
                  <a:lnTo>
                    <a:pt x="0" y="337"/>
                  </a:lnTo>
                  <a:lnTo>
                    <a:pt x="1" y="355"/>
                  </a:lnTo>
                  <a:lnTo>
                    <a:pt x="1" y="355"/>
                  </a:lnTo>
                  <a:lnTo>
                    <a:pt x="3" y="372"/>
                  </a:lnTo>
                  <a:lnTo>
                    <a:pt x="8" y="388"/>
                  </a:lnTo>
                  <a:lnTo>
                    <a:pt x="11" y="394"/>
                  </a:lnTo>
                  <a:lnTo>
                    <a:pt x="14" y="400"/>
                  </a:lnTo>
                  <a:lnTo>
                    <a:pt x="19" y="406"/>
                  </a:lnTo>
                  <a:lnTo>
                    <a:pt x="23" y="410"/>
                  </a:lnTo>
                  <a:lnTo>
                    <a:pt x="28" y="415"/>
                  </a:lnTo>
                  <a:lnTo>
                    <a:pt x="34" y="419"/>
                  </a:lnTo>
                  <a:lnTo>
                    <a:pt x="40" y="422"/>
                  </a:lnTo>
                  <a:lnTo>
                    <a:pt x="46" y="425"/>
                  </a:lnTo>
                  <a:lnTo>
                    <a:pt x="62" y="430"/>
                  </a:lnTo>
                  <a:lnTo>
                    <a:pt x="79" y="433"/>
                  </a:lnTo>
                  <a:lnTo>
                    <a:pt x="79" y="433"/>
                  </a:lnTo>
                  <a:close/>
                  <a:moveTo>
                    <a:pt x="351" y="31"/>
                  </a:moveTo>
                  <a:lnTo>
                    <a:pt x="351" y="31"/>
                  </a:lnTo>
                  <a:lnTo>
                    <a:pt x="363" y="33"/>
                  </a:lnTo>
                  <a:lnTo>
                    <a:pt x="373" y="36"/>
                  </a:lnTo>
                  <a:lnTo>
                    <a:pt x="381" y="40"/>
                  </a:lnTo>
                  <a:lnTo>
                    <a:pt x="389" y="45"/>
                  </a:lnTo>
                  <a:lnTo>
                    <a:pt x="394" y="51"/>
                  </a:lnTo>
                  <a:lnTo>
                    <a:pt x="398" y="60"/>
                  </a:lnTo>
                  <a:lnTo>
                    <a:pt x="401" y="71"/>
                  </a:lnTo>
                  <a:lnTo>
                    <a:pt x="402" y="83"/>
                  </a:lnTo>
                  <a:lnTo>
                    <a:pt x="402" y="83"/>
                  </a:lnTo>
                  <a:lnTo>
                    <a:pt x="404" y="99"/>
                  </a:lnTo>
                  <a:lnTo>
                    <a:pt x="403" y="116"/>
                  </a:lnTo>
                  <a:lnTo>
                    <a:pt x="402" y="132"/>
                  </a:lnTo>
                  <a:lnTo>
                    <a:pt x="400" y="149"/>
                  </a:lnTo>
                  <a:lnTo>
                    <a:pt x="285" y="34"/>
                  </a:lnTo>
                  <a:lnTo>
                    <a:pt x="285" y="34"/>
                  </a:lnTo>
                  <a:lnTo>
                    <a:pt x="301" y="32"/>
                  </a:lnTo>
                  <a:lnTo>
                    <a:pt x="318" y="31"/>
                  </a:lnTo>
                  <a:lnTo>
                    <a:pt x="334" y="30"/>
                  </a:lnTo>
                  <a:lnTo>
                    <a:pt x="351" y="31"/>
                  </a:lnTo>
                  <a:lnTo>
                    <a:pt x="351" y="31"/>
                  </a:lnTo>
                  <a:close/>
                  <a:moveTo>
                    <a:pt x="121" y="122"/>
                  </a:moveTo>
                  <a:lnTo>
                    <a:pt x="121" y="122"/>
                  </a:lnTo>
                  <a:lnTo>
                    <a:pt x="135" y="109"/>
                  </a:lnTo>
                  <a:lnTo>
                    <a:pt x="150" y="96"/>
                  </a:lnTo>
                  <a:lnTo>
                    <a:pt x="165" y="85"/>
                  </a:lnTo>
                  <a:lnTo>
                    <a:pt x="182" y="75"/>
                  </a:lnTo>
                  <a:lnTo>
                    <a:pt x="198" y="65"/>
                  </a:lnTo>
                  <a:lnTo>
                    <a:pt x="215" y="56"/>
                  </a:lnTo>
                  <a:lnTo>
                    <a:pt x="233" y="48"/>
                  </a:lnTo>
                  <a:lnTo>
                    <a:pt x="251" y="42"/>
                  </a:lnTo>
                  <a:lnTo>
                    <a:pt x="392" y="183"/>
                  </a:lnTo>
                  <a:lnTo>
                    <a:pt x="392" y="183"/>
                  </a:lnTo>
                  <a:lnTo>
                    <a:pt x="384" y="201"/>
                  </a:lnTo>
                  <a:lnTo>
                    <a:pt x="377" y="218"/>
                  </a:lnTo>
                  <a:lnTo>
                    <a:pt x="369" y="236"/>
                  </a:lnTo>
                  <a:lnTo>
                    <a:pt x="359" y="252"/>
                  </a:lnTo>
                  <a:lnTo>
                    <a:pt x="349" y="269"/>
                  </a:lnTo>
                  <a:lnTo>
                    <a:pt x="337" y="284"/>
                  </a:lnTo>
                  <a:lnTo>
                    <a:pt x="325" y="298"/>
                  </a:lnTo>
                  <a:lnTo>
                    <a:pt x="312" y="313"/>
                  </a:lnTo>
                  <a:lnTo>
                    <a:pt x="312" y="313"/>
                  </a:lnTo>
                  <a:lnTo>
                    <a:pt x="297" y="325"/>
                  </a:lnTo>
                  <a:lnTo>
                    <a:pt x="283" y="337"/>
                  </a:lnTo>
                  <a:lnTo>
                    <a:pt x="268" y="350"/>
                  </a:lnTo>
                  <a:lnTo>
                    <a:pt x="251" y="360"/>
                  </a:lnTo>
                  <a:lnTo>
                    <a:pt x="235" y="369"/>
                  </a:lnTo>
                  <a:lnTo>
                    <a:pt x="217" y="378"/>
                  </a:lnTo>
                  <a:lnTo>
                    <a:pt x="200" y="386"/>
                  </a:lnTo>
                  <a:lnTo>
                    <a:pt x="183" y="392"/>
                  </a:lnTo>
                  <a:lnTo>
                    <a:pt x="42" y="251"/>
                  </a:lnTo>
                  <a:lnTo>
                    <a:pt x="42" y="251"/>
                  </a:lnTo>
                  <a:lnTo>
                    <a:pt x="48" y="234"/>
                  </a:lnTo>
                  <a:lnTo>
                    <a:pt x="55" y="216"/>
                  </a:lnTo>
                  <a:lnTo>
                    <a:pt x="64" y="199"/>
                  </a:lnTo>
                  <a:lnTo>
                    <a:pt x="74" y="183"/>
                  </a:lnTo>
                  <a:lnTo>
                    <a:pt x="84" y="166"/>
                  </a:lnTo>
                  <a:lnTo>
                    <a:pt x="95" y="151"/>
                  </a:lnTo>
                  <a:lnTo>
                    <a:pt x="109" y="136"/>
                  </a:lnTo>
                  <a:lnTo>
                    <a:pt x="121" y="122"/>
                  </a:lnTo>
                  <a:lnTo>
                    <a:pt x="121" y="122"/>
                  </a:lnTo>
                  <a:close/>
                  <a:moveTo>
                    <a:pt x="33" y="285"/>
                  </a:moveTo>
                  <a:lnTo>
                    <a:pt x="148" y="401"/>
                  </a:lnTo>
                  <a:lnTo>
                    <a:pt x="148" y="401"/>
                  </a:lnTo>
                  <a:lnTo>
                    <a:pt x="131" y="403"/>
                  </a:lnTo>
                  <a:lnTo>
                    <a:pt x="115" y="404"/>
                  </a:lnTo>
                  <a:lnTo>
                    <a:pt x="98" y="404"/>
                  </a:lnTo>
                  <a:lnTo>
                    <a:pt x="82" y="403"/>
                  </a:lnTo>
                  <a:lnTo>
                    <a:pt x="82" y="403"/>
                  </a:lnTo>
                  <a:lnTo>
                    <a:pt x="70" y="401"/>
                  </a:lnTo>
                  <a:lnTo>
                    <a:pt x="60" y="399"/>
                  </a:lnTo>
                  <a:lnTo>
                    <a:pt x="51" y="395"/>
                  </a:lnTo>
                  <a:lnTo>
                    <a:pt x="44" y="390"/>
                  </a:lnTo>
                  <a:lnTo>
                    <a:pt x="39" y="382"/>
                  </a:lnTo>
                  <a:lnTo>
                    <a:pt x="35" y="374"/>
                  </a:lnTo>
                  <a:lnTo>
                    <a:pt x="33" y="364"/>
                  </a:lnTo>
                  <a:lnTo>
                    <a:pt x="31" y="352"/>
                  </a:lnTo>
                  <a:lnTo>
                    <a:pt x="31" y="352"/>
                  </a:lnTo>
                  <a:lnTo>
                    <a:pt x="30" y="335"/>
                  </a:lnTo>
                  <a:lnTo>
                    <a:pt x="30" y="319"/>
                  </a:lnTo>
                  <a:lnTo>
                    <a:pt x="31" y="302"/>
                  </a:lnTo>
                  <a:lnTo>
                    <a:pt x="33" y="285"/>
                  </a:lnTo>
                  <a:lnTo>
                    <a:pt x="33"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8">
            <a:extLst>
              <a:ext uri="{FF2B5EF4-FFF2-40B4-BE49-F238E27FC236}">
                <a16:creationId xmlns:a16="http://schemas.microsoft.com/office/drawing/2014/main" id="{72F4A225-5B55-49E8-84C0-E2DC0F85E553}"/>
              </a:ext>
            </a:extLst>
          </p:cNvPr>
          <p:cNvSpPr>
            <a:spLocks noEditPoints="1"/>
          </p:cNvSpPr>
          <p:nvPr/>
        </p:nvSpPr>
        <p:spPr bwMode="auto">
          <a:xfrm>
            <a:off x="9068979" y="1951149"/>
            <a:ext cx="718368" cy="717017"/>
          </a:xfrm>
          <a:custGeom>
            <a:avLst/>
            <a:gdLst>
              <a:gd name="T0" fmla="*/ 260 w 433"/>
              <a:gd name="T1" fmla="*/ 430 h 434"/>
              <a:gd name="T2" fmla="*/ 338 w 433"/>
              <a:gd name="T3" fmla="*/ 397 h 434"/>
              <a:gd name="T4" fmla="*/ 384 w 433"/>
              <a:gd name="T5" fmla="*/ 355 h 434"/>
              <a:gd name="T6" fmla="*/ 424 w 433"/>
              <a:gd name="T7" fmla="*/ 282 h 434"/>
              <a:gd name="T8" fmla="*/ 433 w 433"/>
              <a:gd name="T9" fmla="*/ 217 h 434"/>
              <a:gd name="T10" fmla="*/ 416 w 433"/>
              <a:gd name="T11" fmla="*/ 132 h 434"/>
              <a:gd name="T12" fmla="*/ 370 w 433"/>
              <a:gd name="T13" fmla="*/ 64 h 434"/>
              <a:gd name="T14" fmla="*/ 319 w 433"/>
              <a:gd name="T15" fmla="*/ 27 h 434"/>
              <a:gd name="T16" fmla="*/ 238 w 433"/>
              <a:gd name="T17" fmla="*/ 1 h 434"/>
              <a:gd name="T18" fmla="*/ 173 w 433"/>
              <a:gd name="T19" fmla="*/ 4 h 434"/>
              <a:gd name="T20" fmla="*/ 95 w 433"/>
              <a:gd name="T21" fmla="*/ 37 h 434"/>
              <a:gd name="T22" fmla="*/ 49 w 433"/>
              <a:gd name="T23" fmla="*/ 79 h 434"/>
              <a:gd name="T24" fmla="*/ 9 w 433"/>
              <a:gd name="T25" fmla="*/ 153 h 434"/>
              <a:gd name="T26" fmla="*/ 0 w 433"/>
              <a:gd name="T27" fmla="*/ 217 h 434"/>
              <a:gd name="T28" fmla="*/ 16 w 433"/>
              <a:gd name="T29" fmla="*/ 301 h 434"/>
              <a:gd name="T30" fmla="*/ 63 w 433"/>
              <a:gd name="T31" fmla="*/ 370 h 434"/>
              <a:gd name="T32" fmla="*/ 112 w 433"/>
              <a:gd name="T33" fmla="*/ 408 h 434"/>
              <a:gd name="T34" fmla="*/ 194 w 433"/>
              <a:gd name="T35" fmla="*/ 433 h 434"/>
              <a:gd name="T36" fmla="*/ 190 w 433"/>
              <a:gd name="T37" fmla="*/ 403 h 434"/>
              <a:gd name="T38" fmla="*/ 139 w 433"/>
              <a:gd name="T39" fmla="*/ 388 h 434"/>
              <a:gd name="T40" fmla="*/ 95 w 433"/>
              <a:gd name="T41" fmla="*/ 360 h 434"/>
              <a:gd name="T42" fmla="*/ 186 w 433"/>
              <a:gd name="T43" fmla="*/ 303 h 434"/>
              <a:gd name="T44" fmla="*/ 220 w 433"/>
              <a:gd name="T45" fmla="*/ 404 h 434"/>
              <a:gd name="T46" fmla="*/ 219 w 433"/>
              <a:gd name="T47" fmla="*/ 311 h 434"/>
              <a:gd name="T48" fmla="*/ 206 w 433"/>
              <a:gd name="T49" fmla="*/ 275 h 434"/>
              <a:gd name="T50" fmla="*/ 338 w 433"/>
              <a:gd name="T51" fmla="*/ 360 h 434"/>
              <a:gd name="T52" fmla="*/ 298 w 433"/>
              <a:gd name="T53" fmla="*/ 386 h 434"/>
              <a:gd name="T54" fmla="*/ 236 w 433"/>
              <a:gd name="T55" fmla="*/ 403 h 434"/>
              <a:gd name="T56" fmla="*/ 330 w 433"/>
              <a:gd name="T57" fmla="*/ 191 h 434"/>
              <a:gd name="T58" fmla="*/ 291 w 433"/>
              <a:gd name="T59" fmla="*/ 183 h 434"/>
              <a:gd name="T60" fmla="*/ 367 w 433"/>
              <a:gd name="T61" fmla="*/ 106 h 434"/>
              <a:gd name="T62" fmla="*/ 392 w 433"/>
              <a:gd name="T63" fmla="*/ 152 h 434"/>
              <a:gd name="T64" fmla="*/ 401 w 433"/>
              <a:gd name="T65" fmla="*/ 191 h 434"/>
              <a:gd name="T66" fmla="*/ 269 w 433"/>
              <a:gd name="T67" fmla="*/ 38 h 434"/>
              <a:gd name="T68" fmla="*/ 316 w 433"/>
              <a:gd name="T69" fmla="*/ 59 h 434"/>
              <a:gd name="T70" fmla="*/ 258 w 433"/>
              <a:gd name="T71" fmla="*/ 154 h 434"/>
              <a:gd name="T72" fmla="*/ 242 w 433"/>
              <a:gd name="T73" fmla="*/ 105 h 434"/>
              <a:gd name="T74" fmla="*/ 265 w 433"/>
              <a:gd name="T75" fmla="*/ 202 h 434"/>
              <a:gd name="T76" fmla="*/ 300 w 433"/>
              <a:gd name="T77" fmla="*/ 217 h 434"/>
              <a:gd name="T78" fmla="*/ 403 w 433"/>
              <a:gd name="T79" fmla="*/ 221 h 434"/>
              <a:gd name="T80" fmla="*/ 396 w 433"/>
              <a:gd name="T81" fmla="*/ 270 h 434"/>
              <a:gd name="T82" fmla="*/ 369 w 433"/>
              <a:gd name="T83" fmla="*/ 326 h 434"/>
              <a:gd name="T84" fmla="*/ 213 w 433"/>
              <a:gd name="T85" fmla="*/ 30 h 434"/>
              <a:gd name="T86" fmla="*/ 215 w 433"/>
              <a:gd name="T87" fmla="*/ 124 h 434"/>
              <a:gd name="T88" fmla="*/ 227 w 433"/>
              <a:gd name="T89" fmla="*/ 160 h 434"/>
              <a:gd name="T90" fmla="*/ 95 w 433"/>
              <a:gd name="T91" fmla="*/ 75 h 434"/>
              <a:gd name="T92" fmla="*/ 135 w 433"/>
              <a:gd name="T93" fmla="*/ 49 h 434"/>
              <a:gd name="T94" fmla="*/ 196 w 433"/>
              <a:gd name="T95" fmla="*/ 31 h 434"/>
              <a:gd name="T96" fmla="*/ 195 w 433"/>
              <a:gd name="T97" fmla="*/ 217 h 434"/>
              <a:gd name="T98" fmla="*/ 159 w 433"/>
              <a:gd name="T99" fmla="*/ 228 h 434"/>
              <a:gd name="T100" fmla="*/ 124 w 433"/>
              <a:gd name="T101" fmla="*/ 215 h 434"/>
              <a:gd name="T102" fmla="*/ 29 w 433"/>
              <a:gd name="T103" fmla="*/ 213 h 434"/>
              <a:gd name="T104" fmla="*/ 42 w 433"/>
              <a:gd name="T105" fmla="*/ 150 h 434"/>
              <a:gd name="T106" fmla="*/ 73 w 433"/>
              <a:gd name="T107" fmla="*/ 96 h 434"/>
              <a:gd name="T108" fmla="*/ 117 w 433"/>
              <a:gd name="T109" fmla="*/ 245 h 434"/>
              <a:gd name="T110" fmla="*/ 73 w 433"/>
              <a:gd name="T111" fmla="*/ 338 h 434"/>
              <a:gd name="T112" fmla="*/ 52 w 433"/>
              <a:gd name="T113" fmla="*/ 307 h 434"/>
              <a:gd name="T114" fmla="*/ 33 w 433"/>
              <a:gd name="T115" fmla="*/ 25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434">
                <a:moveTo>
                  <a:pt x="216" y="434"/>
                </a:moveTo>
                <a:lnTo>
                  <a:pt x="216" y="434"/>
                </a:lnTo>
                <a:lnTo>
                  <a:pt x="238" y="433"/>
                </a:lnTo>
                <a:lnTo>
                  <a:pt x="260" y="430"/>
                </a:lnTo>
                <a:lnTo>
                  <a:pt x="280" y="424"/>
                </a:lnTo>
                <a:lnTo>
                  <a:pt x="301" y="417"/>
                </a:lnTo>
                <a:lnTo>
                  <a:pt x="319" y="408"/>
                </a:lnTo>
                <a:lnTo>
                  <a:pt x="338" y="397"/>
                </a:lnTo>
                <a:lnTo>
                  <a:pt x="354" y="384"/>
                </a:lnTo>
                <a:lnTo>
                  <a:pt x="370" y="370"/>
                </a:lnTo>
                <a:lnTo>
                  <a:pt x="370" y="370"/>
                </a:lnTo>
                <a:lnTo>
                  <a:pt x="384" y="355"/>
                </a:lnTo>
                <a:lnTo>
                  <a:pt x="396" y="338"/>
                </a:lnTo>
                <a:lnTo>
                  <a:pt x="408" y="321"/>
                </a:lnTo>
                <a:lnTo>
                  <a:pt x="416" y="301"/>
                </a:lnTo>
                <a:lnTo>
                  <a:pt x="424" y="282"/>
                </a:lnTo>
                <a:lnTo>
                  <a:pt x="429" y="260"/>
                </a:lnTo>
                <a:lnTo>
                  <a:pt x="432" y="239"/>
                </a:lnTo>
                <a:lnTo>
                  <a:pt x="433" y="217"/>
                </a:lnTo>
                <a:lnTo>
                  <a:pt x="433" y="217"/>
                </a:lnTo>
                <a:lnTo>
                  <a:pt x="432" y="195"/>
                </a:lnTo>
                <a:lnTo>
                  <a:pt x="429" y="173"/>
                </a:lnTo>
                <a:lnTo>
                  <a:pt x="424" y="153"/>
                </a:lnTo>
                <a:lnTo>
                  <a:pt x="416" y="132"/>
                </a:lnTo>
                <a:lnTo>
                  <a:pt x="408" y="114"/>
                </a:lnTo>
                <a:lnTo>
                  <a:pt x="396" y="95"/>
                </a:lnTo>
                <a:lnTo>
                  <a:pt x="384" y="79"/>
                </a:lnTo>
                <a:lnTo>
                  <a:pt x="370" y="64"/>
                </a:lnTo>
                <a:lnTo>
                  <a:pt x="370" y="64"/>
                </a:lnTo>
                <a:lnTo>
                  <a:pt x="354" y="49"/>
                </a:lnTo>
                <a:lnTo>
                  <a:pt x="338" y="37"/>
                </a:lnTo>
                <a:lnTo>
                  <a:pt x="319" y="27"/>
                </a:lnTo>
                <a:lnTo>
                  <a:pt x="301" y="17"/>
                </a:lnTo>
                <a:lnTo>
                  <a:pt x="280" y="10"/>
                </a:lnTo>
                <a:lnTo>
                  <a:pt x="260" y="4"/>
                </a:lnTo>
                <a:lnTo>
                  <a:pt x="238" y="1"/>
                </a:lnTo>
                <a:lnTo>
                  <a:pt x="216" y="0"/>
                </a:lnTo>
                <a:lnTo>
                  <a:pt x="216" y="0"/>
                </a:lnTo>
                <a:lnTo>
                  <a:pt x="194" y="1"/>
                </a:lnTo>
                <a:lnTo>
                  <a:pt x="173" y="4"/>
                </a:lnTo>
                <a:lnTo>
                  <a:pt x="151" y="10"/>
                </a:lnTo>
                <a:lnTo>
                  <a:pt x="132" y="17"/>
                </a:lnTo>
                <a:lnTo>
                  <a:pt x="112" y="27"/>
                </a:lnTo>
                <a:lnTo>
                  <a:pt x="95" y="37"/>
                </a:lnTo>
                <a:lnTo>
                  <a:pt x="78" y="49"/>
                </a:lnTo>
                <a:lnTo>
                  <a:pt x="63" y="64"/>
                </a:lnTo>
                <a:lnTo>
                  <a:pt x="63" y="64"/>
                </a:lnTo>
                <a:lnTo>
                  <a:pt x="49" y="79"/>
                </a:lnTo>
                <a:lnTo>
                  <a:pt x="36" y="95"/>
                </a:lnTo>
                <a:lnTo>
                  <a:pt x="25" y="114"/>
                </a:lnTo>
                <a:lnTo>
                  <a:pt x="16" y="132"/>
                </a:lnTo>
                <a:lnTo>
                  <a:pt x="9" y="153"/>
                </a:lnTo>
                <a:lnTo>
                  <a:pt x="4" y="173"/>
                </a:lnTo>
                <a:lnTo>
                  <a:pt x="1" y="195"/>
                </a:lnTo>
                <a:lnTo>
                  <a:pt x="0" y="217"/>
                </a:lnTo>
                <a:lnTo>
                  <a:pt x="0" y="217"/>
                </a:lnTo>
                <a:lnTo>
                  <a:pt x="1" y="239"/>
                </a:lnTo>
                <a:lnTo>
                  <a:pt x="4" y="260"/>
                </a:lnTo>
                <a:lnTo>
                  <a:pt x="9" y="282"/>
                </a:lnTo>
                <a:lnTo>
                  <a:pt x="16" y="301"/>
                </a:lnTo>
                <a:lnTo>
                  <a:pt x="25" y="321"/>
                </a:lnTo>
                <a:lnTo>
                  <a:pt x="36" y="338"/>
                </a:lnTo>
                <a:lnTo>
                  <a:pt x="49" y="355"/>
                </a:lnTo>
                <a:lnTo>
                  <a:pt x="63" y="370"/>
                </a:lnTo>
                <a:lnTo>
                  <a:pt x="63" y="370"/>
                </a:lnTo>
                <a:lnTo>
                  <a:pt x="78" y="384"/>
                </a:lnTo>
                <a:lnTo>
                  <a:pt x="95" y="397"/>
                </a:lnTo>
                <a:lnTo>
                  <a:pt x="112" y="408"/>
                </a:lnTo>
                <a:lnTo>
                  <a:pt x="132" y="417"/>
                </a:lnTo>
                <a:lnTo>
                  <a:pt x="151" y="424"/>
                </a:lnTo>
                <a:lnTo>
                  <a:pt x="173" y="430"/>
                </a:lnTo>
                <a:lnTo>
                  <a:pt x="194" y="433"/>
                </a:lnTo>
                <a:lnTo>
                  <a:pt x="216" y="434"/>
                </a:lnTo>
                <a:lnTo>
                  <a:pt x="216" y="434"/>
                </a:lnTo>
                <a:close/>
                <a:moveTo>
                  <a:pt x="190" y="403"/>
                </a:moveTo>
                <a:lnTo>
                  <a:pt x="190" y="403"/>
                </a:lnTo>
                <a:lnTo>
                  <a:pt x="177" y="400"/>
                </a:lnTo>
                <a:lnTo>
                  <a:pt x="164" y="397"/>
                </a:lnTo>
                <a:lnTo>
                  <a:pt x="151" y="393"/>
                </a:lnTo>
                <a:lnTo>
                  <a:pt x="139" y="388"/>
                </a:lnTo>
                <a:lnTo>
                  <a:pt x="128" y="381"/>
                </a:lnTo>
                <a:lnTo>
                  <a:pt x="116" y="375"/>
                </a:lnTo>
                <a:lnTo>
                  <a:pt x="105" y="368"/>
                </a:lnTo>
                <a:lnTo>
                  <a:pt x="95" y="360"/>
                </a:lnTo>
                <a:lnTo>
                  <a:pt x="175" y="280"/>
                </a:lnTo>
                <a:lnTo>
                  <a:pt x="175" y="280"/>
                </a:lnTo>
                <a:lnTo>
                  <a:pt x="181" y="291"/>
                </a:lnTo>
                <a:lnTo>
                  <a:pt x="186" y="303"/>
                </a:lnTo>
                <a:lnTo>
                  <a:pt x="189" y="317"/>
                </a:lnTo>
                <a:lnTo>
                  <a:pt x="190" y="331"/>
                </a:lnTo>
                <a:lnTo>
                  <a:pt x="190" y="403"/>
                </a:lnTo>
                <a:close/>
                <a:moveTo>
                  <a:pt x="220" y="404"/>
                </a:moveTo>
                <a:lnTo>
                  <a:pt x="220" y="331"/>
                </a:lnTo>
                <a:lnTo>
                  <a:pt x="220" y="331"/>
                </a:lnTo>
                <a:lnTo>
                  <a:pt x="220" y="321"/>
                </a:lnTo>
                <a:lnTo>
                  <a:pt x="219" y="311"/>
                </a:lnTo>
                <a:lnTo>
                  <a:pt x="217" y="301"/>
                </a:lnTo>
                <a:lnTo>
                  <a:pt x="214" y="292"/>
                </a:lnTo>
                <a:lnTo>
                  <a:pt x="211" y="283"/>
                </a:lnTo>
                <a:lnTo>
                  <a:pt x="206" y="275"/>
                </a:lnTo>
                <a:lnTo>
                  <a:pt x="201" y="267"/>
                </a:lnTo>
                <a:lnTo>
                  <a:pt x="195" y="258"/>
                </a:lnTo>
                <a:lnTo>
                  <a:pt x="216" y="238"/>
                </a:lnTo>
                <a:lnTo>
                  <a:pt x="338" y="360"/>
                </a:lnTo>
                <a:lnTo>
                  <a:pt x="338" y="360"/>
                </a:lnTo>
                <a:lnTo>
                  <a:pt x="326" y="369"/>
                </a:lnTo>
                <a:lnTo>
                  <a:pt x="312" y="378"/>
                </a:lnTo>
                <a:lnTo>
                  <a:pt x="298" y="386"/>
                </a:lnTo>
                <a:lnTo>
                  <a:pt x="283" y="392"/>
                </a:lnTo>
                <a:lnTo>
                  <a:pt x="268" y="397"/>
                </a:lnTo>
                <a:lnTo>
                  <a:pt x="253" y="401"/>
                </a:lnTo>
                <a:lnTo>
                  <a:pt x="236" y="403"/>
                </a:lnTo>
                <a:lnTo>
                  <a:pt x="220" y="404"/>
                </a:lnTo>
                <a:lnTo>
                  <a:pt x="220" y="404"/>
                </a:lnTo>
                <a:close/>
                <a:moveTo>
                  <a:pt x="401" y="191"/>
                </a:moveTo>
                <a:lnTo>
                  <a:pt x="330" y="191"/>
                </a:lnTo>
                <a:lnTo>
                  <a:pt x="330" y="191"/>
                </a:lnTo>
                <a:lnTo>
                  <a:pt x="316" y="190"/>
                </a:lnTo>
                <a:lnTo>
                  <a:pt x="303" y="187"/>
                </a:lnTo>
                <a:lnTo>
                  <a:pt x="291" y="183"/>
                </a:lnTo>
                <a:lnTo>
                  <a:pt x="279" y="175"/>
                </a:lnTo>
                <a:lnTo>
                  <a:pt x="358" y="96"/>
                </a:lnTo>
                <a:lnTo>
                  <a:pt x="358" y="96"/>
                </a:lnTo>
                <a:lnTo>
                  <a:pt x="367" y="106"/>
                </a:lnTo>
                <a:lnTo>
                  <a:pt x="374" y="117"/>
                </a:lnTo>
                <a:lnTo>
                  <a:pt x="381" y="128"/>
                </a:lnTo>
                <a:lnTo>
                  <a:pt x="387" y="139"/>
                </a:lnTo>
                <a:lnTo>
                  <a:pt x="392" y="152"/>
                </a:lnTo>
                <a:lnTo>
                  <a:pt x="396" y="165"/>
                </a:lnTo>
                <a:lnTo>
                  <a:pt x="399" y="177"/>
                </a:lnTo>
                <a:lnTo>
                  <a:pt x="401" y="191"/>
                </a:lnTo>
                <a:lnTo>
                  <a:pt x="401" y="191"/>
                </a:lnTo>
                <a:close/>
                <a:moveTo>
                  <a:pt x="242" y="32"/>
                </a:moveTo>
                <a:lnTo>
                  <a:pt x="242" y="32"/>
                </a:lnTo>
                <a:lnTo>
                  <a:pt x="256" y="34"/>
                </a:lnTo>
                <a:lnTo>
                  <a:pt x="269" y="38"/>
                </a:lnTo>
                <a:lnTo>
                  <a:pt x="281" y="42"/>
                </a:lnTo>
                <a:lnTo>
                  <a:pt x="294" y="47"/>
                </a:lnTo>
                <a:lnTo>
                  <a:pt x="305" y="52"/>
                </a:lnTo>
                <a:lnTo>
                  <a:pt x="316" y="59"/>
                </a:lnTo>
                <a:lnTo>
                  <a:pt x="328" y="67"/>
                </a:lnTo>
                <a:lnTo>
                  <a:pt x="338" y="75"/>
                </a:lnTo>
                <a:lnTo>
                  <a:pt x="258" y="154"/>
                </a:lnTo>
                <a:lnTo>
                  <a:pt x="258" y="154"/>
                </a:lnTo>
                <a:lnTo>
                  <a:pt x="252" y="144"/>
                </a:lnTo>
                <a:lnTo>
                  <a:pt x="247" y="131"/>
                </a:lnTo>
                <a:lnTo>
                  <a:pt x="244" y="119"/>
                </a:lnTo>
                <a:lnTo>
                  <a:pt x="242" y="105"/>
                </a:lnTo>
                <a:lnTo>
                  <a:pt x="242" y="32"/>
                </a:lnTo>
                <a:close/>
                <a:moveTo>
                  <a:pt x="258" y="197"/>
                </a:moveTo>
                <a:lnTo>
                  <a:pt x="258" y="197"/>
                </a:lnTo>
                <a:lnTo>
                  <a:pt x="265" y="202"/>
                </a:lnTo>
                <a:lnTo>
                  <a:pt x="273" y="207"/>
                </a:lnTo>
                <a:lnTo>
                  <a:pt x="282" y="211"/>
                </a:lnTo>
                <a:lnTo>
                  <a:pt x="291" y="214"/>
                </a:lnTo>
                <a:lnTo>
                  <a:pt x="300" y="217"/>
                </a:lnTo>
                <a:lnTo>
                  <a:pt x="310" y="219"/>
                </a:lnTo>
                <a:lnTo>
                  <a:pt x="319" y="220"/>
                </a:lnTo>
                <a:lnTo>
                  <a:pt x="330" y="221"/>
                </a:lnTo>
                <a:lnTo>
                  <a:pt x="403" y="221"/>
                </a:lnTo>
                <a:lnTo>
                  <a:pt x="403" y="221"/>
                </a:lnTo>
                <a:lnTo>
                  <a:pt x="402" y="238"/>
                </a:lnTo>
                <a:lnTo>
                  <a:pt x="399" y="254"/>
                </a:lnTo>
                <a:lnTo>
                  <a:pt x="396" y="270"/>
                </a:lnTo>
                <a:lnTo>
                  <a:pt x="391" y="285"/>
                </a:lnTo>
                <a:lnTo>
                  <a:pt x="384" y="299"/>
                </a:lnTo>
                <a:lnTo>
                  <a:pt x="377" y="313"/>
                </a:lnTo>
                <a:lnTo>
                  <a:pt x="369" y="326"/>
                </a:lnTo>
                <a:lnTo>
                  <a:pt x="358" y="338"/>
                </a:lnTo>
                <a:lnTo>
                  <a:pt x="237" y="217"/>
                </a:lnTo>
                <a:lnTo>
                  <a:pt x="258" y="197"/>
                </a:lnTo>
                <a:close/>
                <a:moveTo>
                  <a:pt x="213" y="30"/>
                </a:moveTo>
                <a:lnTo>
                  <a:pt x="213" y="105"/>
                </a:lnTo>
                <a:lnTo>
                  <a:pt x="213" y="105"/>
                </a:lnTo>
                <a:lnTo>
                  <a:pt x="214" y="115"/>
                </a:lnTo>
                <a:lnTo>
                  <a:pt x="215" y="124"/>
                </a:lnTo>
                <a:lnTo>
                  <a:pt x="217" y="134"/>
                </a:lnTo>
                <a:lnTo>
                  <a:pt x="219" y="143"/>
                </a:lnTo>
                <a:lnTo>
                  <a:pt x="223" y="152"/>
                </a:lnTo>
                <a:lnTo>
                  <a:pt x="227" y="160"/>
                </a:lnTo>
                <a:lnTo>
                  <a:pt x="231" y="168"/>
                </a:lnTo>
                <a:lnTo>
                  <a:pt x="236" y="175"/>
                </a:lnTo>
                <a:lnTo>
                  <a:pt x="216" y="196"/>
                </a:lnTo>
                <a:lnTo>
                  <a:pt x="95" y="75"/>
                </a:lnTo>
                <a:lnTo>
                  <a:pt x="95" y="75"/>
                </a:lnTo>
                <a:lnTo>
                  <a:pt x="107" y="65"/>
                </a:lnTo>
                <a:lnTo>
                  <a:pt x="120" y="56"/>
                </a:lnTo>
                <a:lnTo>
                  <a:pt x="135" y="49"/>
                </a:lnTo>
                <a:lnTo>
                  <a:pt x="149" y="42"/>
                </a:lnTo>
                <a:lnTo>
                  <a:pt x="165" y="38"/>
                </a:lnTo>
                <a:lnTo>
                  <a:pt x="180" y="34"/>
                </a:lnTo>
                <a:lnTo>
                  <a:pt x="196" y="31"/>
                </a:lnTo>
                <a:lnTo>
                  <a:pt x="213" y="30"/>
                </a:lnTo>
                <a:lnTo>
                  <a:pt x="213" y="30"/>
                </a:lnTo>
                <a:close/>
                <a:moveTo>
                  <a:pt x="73" y="96"/>
                </a:moveTo>
                <a:lnTo>
                  <a:pt x="195" y="217"/>
                </a:lnTo>
                <a:lnTo>
                  <a:pt x="175" y="238"/>
                </a:lnTo>
                <a:lnTo>
                  <a:pt x="175" y="238"/>
                </a:lnTo>
                <a:lnTo>
                  <a:pt x="167" y="233"/>
                </a:lnTo>
                <a:lnTo>
                  <a:pt x="159" y="228"/>
                </a:lnTo>
                <a:lnTo>
                  <a:pt x="150" y="224"/>
                </a:lnTo>
                <a:lnTo>
                  <a:pt x="142" y="220"/>
                </a:lnTo>
                <a:lnTo>
                  <a:pt x="133" y="217"/>
                </a:lnTo>
                <a:lnTo>
                  <a:pt x="124" y="215"/>
                </a:lnTo>
                <a:lnTo>
                  <a:pt x="114" y="214"/>
                </a:lnTo>
                <a:lnTo>
                  <a:pt x="104" y="213"/>
                </a:lnTo>
                <a:lnTo>
                  <a:pt x="29" y="213"/>
                </a:lnTo>
                <a:lnTo>
                  <a:pt x="29" y="213"/>
                </a:lnTo>
                <a:lnTo>
                  <a:pt x="30" y="197"/>
                </a:lnTo>
                <a:lnTo>
                  <a:pt x="32" y="180"/>
                </a:lnTo>
                <a:lnTo>
                  <a:pt x="36" y="165"/>
                </a:lnTo>
                <a:lnTo>
                  <a:pt x="42" y="150"/>
                </a:lnTo>
                <a:lnTo>
                  <a:pt x="48" y="135"/>
                </a:lnTo>
                <a:lnTo>
                  <a:pt x="56" y="121"/>
                </a:lnTo>
                <a:lnTo>
                  <a:pt x="64" y="109"/>
                </a:lnTo>
                <a:lnTo>
                  <a:pt x="73" y="96"/>
                </a:lnTo>
                <a:lnTo>
                  <a:pt x="73" y="96"/>
                </a:lnTo>
                <a:close/>
                <a:moveTo>
                  <a:pt x="104" y="244"/>
                </a:moveTo>
                <a:lnTo>
                  <a:pt x="104" y="244"/>
                </a:lnTo>
                <a:lnTo>
                  <a:pt x="117" y="245"/>
                </a:lnTo>
                <a:lnTo>
                  <a:pt x="131" y="248"/>
                </a:lnTo>
                <a:lnTo>
                  <a:pt x="142" y="252"/>
                </a:lnTo>
                <a:lnTo>
                  <a:pt x="153" y="259"/>
                </a:lnTo>
                <a:lnTo>
                  <a:pt x="73" y="338"/>
                </a:lnTo>
                <a:lnTo>
                  <a:pt x="73" y="338"/>
                </a:lnTo>
                <a:lnTo>
                  <a:pt x="66" y="328"/>
                </a:lnTo>
                <a:lnTo>
                  <a:pt x="58" y="318"/>
                </a:lnTo>
                <a:lnTo>
                  <a:pt x="52" y="307"/>
                </a:lnTo>
                <a:lnTo>
                  <a:pt x="46" y="294"/>
                </a:lnTo>
                <a:lnTo>
                  <a:pt x="41" y="283"/>
                </a:lnTo>
                <a:lnTo>
                  <a:pt x="36" y="270"/>
                </a:lnTo>
                <a:lnTo>
                  <a:pt x="33" y="257"/>
                </a:lnTo>
                <a:lnTo>
                  <a:pt x="31" y="244"/>
                </a:lnTo>
                <a:lnTo>
                  <a:pt x="104" y="244"/>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b="1"/>
          </a:p>
        </p:txBody>
      </p:sp>
      <p:sp>
        <p:nvSpPr>
          <p:cNvPr id="106" name="Freeform 9">
            <a:extLst>
              <a:ext uri="{FF2B5EF4-FFF2-40B4-BE49-F238E27FC236}">
                <a16:creationId xmlns:a16="http://schemas.microsoft.com/office/drawing/2014/main" id="{6758CC84-FB69-4F5D-8995-46F09674BE1E}"/>
              </a:ext>
            </a:extLst>
          </p:cNvPr>
          <p:cNvSpPr>
            <a:spLocks noEditPoints="1"/>
          </p:cNvSpPr>
          <p:nvPr/>
        </p:nvSpPr>
        <p:spPr bwMode="auto">
          <a:xfrm>
            <a:off x="3455347" y="1892483"/>
            <a:ext cx="723184" cy="695545"/>
          </a:xfrm>
          <a:custGeom>
            <a:avLst/>
            <a:gdLst>
              <a:gd name="T0" fmla="*/ 260 w 434"/>
              <a:gd name="T1" fmla="*/ 430 h 434"/>
              <a:gd name="T2" fmla="*/ 338 w 434"/>
              <a:gd name="T3" fmla="*/ 397 h 434"/>
              <a:gd name="T4" fmla="*/ 384 w 434"/>
              <a:gd name="T5" fmla="*/ 355 h 434"/>
              <a:gd name="T6" fmla="*/ 423 w 434"/>
              <a:gd name="T7" fmla="*/ 282 h 434"/>
              <a:gd name="T8" fmla="*/ 434 w 434"/>
              <a:gd name="T9" fmla="*/ 217 h 434"/>
              <a:gd name="T10" fmla="*/ 416 w 434"/>
              <a:gd name="T11" fmla="*/ 132 h 434"/>
              <a:gd name="T12" fmla="*/ 370 w 434"/>
              <a:gd name="T13" fmla="*/ 64 h 434"/>
              <a:gd name="T14" fmla="*/ 320 w 434"/>
              <a:gd name="T15" fmla="*/ 27 h 434"/>
              <a:gd name="T16" fmla="*/ 239 w 434"/>
              <a:gd name="T17" fmla="*/ 1 h 434"/>
              <a:gd name="T18" fmla="*/ 173 w 434"/>
              <a:gd name="T19" fmla="*/ 4 h 434"/>
              <a:gd name="T20" fmla="*/ 95 w 434"/>
              <a:gd name="T21" fmla="*/ 37 h 434"/>
              <a:gd name="T22" fmla="*/ 49 w 434"/>
              <a:gd name="T23" fmla="*/ 79 h 434"/>
              <a:gd name="T24" fmla="*/ 9 w 434"/>
              <a:gd name="T25" fmla="*/ 153 h 434"/>
              <a:gd name="T26" fmla="*/ 0 w 434"/>
              <a:gd name="T27" fmla="*/ 217 h 434"/>
              <a:gd name="T28" fmla="*/ 16 w 434"/>
              <a:gd name="T29" fmla="*/ 301 h 434"/>
              <a:gd name="T30" fmla="*/ 64 w 434"/>
              <a:gd name="T31" fmla="*/ 370 h 434"/>
              <a:gd name="T32" fmla="*/ 113 w 434"/>
              <a:gd name="T33" fmla="*/ 408 h 434"/>
              <a:gd name="T34" fmla="*/ 195 w 434"/>
              <a:gd name="T35" fmla="*/ 433 h 434"/>
              <a:gd name="T36" fmla="*/ 118 w 434"/>
              <a:gd name="T37" fmla="*/ 353 h 434"/>
              <a:gd name="T38" fmla="*/ 107 w 434"/>
              <a:gd name="T39" fmla="*/ 368 h 434"/>
              <a:gd name="T40" fmla="*/ 263 w 434"/>
              <a:gd name="T41" fmla="*/ 398 h 434"/>
              <a:gd name="T42" fmla="*/ 229 w 434"/>
              <a:gd name="T43" fmla="*/ 404 h 434"/>
              <a:gd name="T44" fmla="*/ 180 w 434"/>
              <a:gd name="T45" fmla="*/ 401 h 434"/>
              <a:gd name="T46" fmla="*/ 170 w 434"/>
              <a:gd name="T47" fmla="*/ 307 h 434"/>
              <a:gd name="T48" fmla="*/ 147 w 434"/>
              <a:gd name="T49" fmla="*/ 195 h 434"/>
              <a:gd name="T50" fmla="*/ 259 w 434"/>
              <a:gd name="T51" fmla="*/ 277 h 434"/>
              <a:gd name="T52" fmla="*/ 315 w 434"/>
              <a:gd name="T53" fmla="*/ 353 h 434"/>
              <a:gd name="T54" fmla="*/ 326 w 434"/>
              <a:gd name="T55" fmla="*/ 369 h 434"/>
              <a:gd name="T56" fmla="*/ 380 w 434"/>
              <a:gd name="T57" fmla="*/ 127 h 434"/>
              <a:gd name="T58" fmla="*/ 399 w 434"/>
              <a:gd name="T59" fmla="*/ 176 h 434"/>
              <a:gd name="T60" fmla="*/ 403 w 434"/>
              <a:gd name="T61" fmla="*/ 229 h 434"/>
              <a:gd name="T62" fmla="*/ 398 w 434"/>
              <a:gd name="T63" fmla="*/ 265 h 434"/>
              <a:gd name="T64" fmla="*/ 380 w 434"/>
              <a:gd name="T65" fmla="*/ 309 h 434"/>
              <a:gd name="T66" fmla="*/ 316 w 434"/>
              <a:gd name="T67" fmla="*/ 201 h 434"/>
              <a:gd name="T68" fmla="*/ 355 w 434"/>
              <a:gd name="T69" fmla="*/ 157 h 434"/>
              <a:gd name="T70" fmla="*/ 285 w 434"/>
              <a:gd name="T71" fmla="*/ 43 h 434"/>
              <a:gd name="T72" fmla="*/ 317 w 434"/>
              <a:gd name="T73" fmla="*/ 59 h 434"/>
              <a:gd name="T74" fmla="*/ 354 w 434"/>
              <a:gd name="T75" fmla="*/ 90 h 434"/>
              <a:gd name="T76" fmla="*/ 216 w 434"/>
              <a:gd name="T77" fmla="*/ 49 h 434"/>
              <a:gd name="T78" fmla="*/ 217 w 434"/>
              <a:gd name="T79" fmla="*/ 30 h 434"/>
              <a:gd name="T80" fmla="*/ 149 w 434"/>
              <a:gd name="T81" fmla="*/ 43 h 434"/>
              <a:gd name="T82" fmla="*/ 79 w 434"/>
              <a:gd name="T83" fmla="*/ 157 h 434"/>
              <a:gd name="T84" fmla="*/ 88 w 434"/>
              <a:gd name="T85" fmla="*/ 81 h 434"/>
              <a:gd name="T86" fmla="*/ 127 w 434"/>
              <a:gd name="T87" fmla="*/ 53 h 434"/>
              <a:gd name="T88" fmla="*/ 52 w 434"/>
              <a:gd name="T89" fmla="*/ 127 h 434"/>
              <a:gd name="T90" fmla="*/ 34 w 434"/>
              <a:gd name="T91" fmla="*/ 175 h 434"/>
              <a:gd name="T92" fmla="*/ 52 w 434"/>
              <a:gd name="T93" fmla="*/ 127 h 434"/>
              <a:gd name="T94" fmla="*/ 146 w 434"/>
              <a:gd name="T95" fmla="*/ 289 h 434"/>
              <a:gd name="T96" fmla="*/ 53 w 434"/>
              <a:gd name="T97" fmla="*/ 308 h 434"/>
              <a:gd name="T98" fmla="*/ 35 w 434"/>
              <a:gd name="T99" fmla="*/ 264 h 434"/>
              <a:gd name="T100" fmla="*/ 30 w 434"/>
              <a:gd name="T101" fmla="*/ 22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434">
                <a:moveTo>
                  <a:pt x="216" y="434"/>
                </a:moveTo>
                <a:lnTo>
                  <a:pt x="216" y="434"/>
                </a:lnTo>
                <a:lnTo>
                  <a:pt x="239" y="433"/>
                </a:lnTo>
                <a:lnTo>
                  <a:pt x="260" y="430"/>
                </a:lnTo>
                <a:lnTo>
                  <a:pt x="281" y="424"/>
                </a:lnTo>
                <a:lnTo>
                  <a:pt x="301" y="417"/>
                </a:lnTo>
                <a:lnTo>
                  <a:pt x="320" y="408"/>
                </a:lnTo>
                <a:lnTo>
                  <a:pt x="338" y="397"/>
                </a:lnTo>
                <a:lnTo>
                  <a:pt x="355" y="384"/>
                </a:lnTo>
                <a:lnTo>
                  <a:pt x="370" y="370"/>
                </a:lnTo>
                <a:lnTo>
                  <a:pt x="370" y="370"/>
                </a:lnTo>
                <a:lnTo>
                  <a:pt x="384" y="355"/>
                </a:lnTo>
                <a:lnTo>
                  <a:pt x="397" y="338"/>
                </a:lnTo>
                <a:lnTo>
                  <a:pt x="407" y="321"/>
                </a:lnTo>
                <a:lnTo>
                  <a:pt x="416" y="301"/>
                </a:lnTo>
                <a:lnTo>
                  <a:pt x="423" y="282"/>
                </a:lnTo>
                <a:lnTo>
                  <a:pt x="430" y="260"/>
                </a:lnTo>
                <a:lnTo>
                  <a:pt x="433" y="239"/>
                </a:lnTo>
                <a:lnTo>
                  <a:pt x="434" y="217"/>
                </a:lnTo>
                <a:lnTo>
                  <a:pt x="434" y="217"/>
                </a:lnTo>
                <a:lnTo>
                  <a:pt x="433" y="195"/>
                </a:lnTo>
                <a:lnTo>
                  <a:pt x="430" y="173"/>
                </a:lnTo>
                <a:lnTo>
                  <a:pt x="423" y="153"/>
                </a:lnTo>
                <a:lnTo>
                  <a:pt x="416" y="132"/>
                </a:lnTo>
                <a:lnTo>
                  <a:pt x="407" y="114"/>
                </a:lnTo>
                <a:lnTo>
                  <a:pt x="397" y="95"/>
                </a:lnTo>
                <a:lnTo>
                  <a:pt x="384" y="79"/>
                </a:lnTo>
                <a:lnTo>
                  <a:pt x="370" y="64"/>
                </a:lnTo>
                <a:lnTo>
                  <a:pt x="370" y="64"/>
                </a:lnTo>
                <a:lnTo>
                  <a:pt x="355" y="49"/>
                </a:lnTo>
                <a:lnTo>
                  <a:pt x="338" y="37"/>
                </a:lnTo>
                <a:lnTo>
                  <a:pt x="320" y="27"/>
                </a:lnTo>
                <a:lnTo>
                  <a:pt x="301" y="17"/>
                </a:lnTo>
                <a:lnTo>
                  <a:pt x="281" y="10"/>
                </a:lnTo>
                <a:lnTo>
                  <a:pt x="260" y="4"/>
                </a:lnTo>
                <a:lnTo>
                  <a:pt x="239" y="1"/>
                </a:lnTo>
                <a:lnTo>
                  <a:pt x="216" y="0"/>
                </a:lnTo>
                <a:lnTo>
                  <a:pt x="216" y="0"/>
                </a:lnTo>
                <a:lnTo>
                  <a:pt x="195" y="1"/>
                </a:lnTo>
                <a:lnTo>
                  <a:pt x="173" y="4"/>
                </a:lnTo>
                <a:lnTo>
                  <a:pt x="152" y="10"/>
                </a:lnTo>
                <a:lnTo>
                  <a:pt x="132" y="17"/>
                </a:lnTo>
                <a:lnTo>
                  <a:pt x="113" y="27"/>
                </a:lnTo>
                <a:lnTo>
                  <a:pt x="95" y="37"/>
                </a:lnTo>
                <a:lnTo>
                  <a:pt x="79" y="49"/>
                </a:lnTo>
                <a:lnTo>
                  <a:pt x="64" y="64"/>
                </a:lnTo>
                <a:lnTo>
                  <a:pt x="64" y="64"/>
                </a:lnTo>
                <a:lnTo>
                  <a:pt x="49" y="79"/>
                </a:lnTo>
                <a:lnTo>
                  <a:pt x="37" y="95"/>
                </a:lnTo>
                <a:lnTo>
                  <a:pt x="26" y="114"/>
                </a:lnTo>
                <a:lnTo>
                  <a:pt x="16" y="132"/>
                </a:lnTo>
                <a:lnTo>
                  <a:pt x="9" y="153"/>
                </a:lnTo>
                <a:lnTo>
                  <a:pt x="4" y="173"/>
                </a:lnTo>
                <a:lnTo>
                  <a:pt x="1" y="195"/>
                </a:lnTo>
                <a:lnTo>
                  <a:pt x="0" y="217"/>
                </a:lnTo>
                <a:lnTo>
                  <a:pt x="0" y="217"/>
                </a:lnTo>
                <a:lnTo>
                  <a:pt x="1" y="239"/>
                </a:lnTo>
                <a:lnTo>
                  <a:pt x="4" y="260"/>
                </a:lnTo>
                <a:lnTo>
                  <a:pt x="9" y="282"/>
                </a:lnTo>
                <a:lnTo>
                  <a:pt x="16" y="301"/>
                </a:lnTo>
                <a:lnTo>
                  <a:pt x="26" y="321"/>
                </a:lnTo>
                <a:lnTo>
                  <a:pt x="37" y="338"/>
                </a:lnTo>
                <a:lnTo>
                  <a:pt x="49" y="355"/>
                </a:lnTo>
                <a:lnTo>
                  <a:pt x="64" y="370"/>
                </a:lnTo>
                <a:lnTo>
                  <a:pt x="64" y="370"/>
                </a:lnTo>
                <a:lnTo>
                  <a:pt x="79" y="384"/>
                </a:lnTo>
                <a:lnTo>
                  <a:pt x="95" y="397"/>
                </a:lnTo>
                <a:lnTo>
                  <a:pt x="113" y="408"/>
                </a:lnTo>
                <a:lnTo>
                  <a:pt x="132" y="417"/>
                </a:lnTo>
                <a:lnTo>
                  <a:pt x="152" y="424"/>
                </a:lnTo>
                <a:lnTo>
                  <a:pt x="173" y="430"/>
                </a:lnTo>
                <a:lnTo>
                  <a:pt x="195" y="433"/>
                </a:lnTo>
                <a:lnTo>
                  <a:pt x="216" y="434"/>
                </a:lnTo>
                <a:lnTo>
                  <a:pt x="216" y="434"/>
                </a:lnTo>
                <a:close/>
                <a:moveTo>
                  <a:pt x="80" y="346"/>
                </a:moveTo>
                <a:lnTo>
                  <a:pt x="118" y="353"/>
                </a:lnTo>
                <a:lnTo>
                  <a:pt x="136" y="387"/>
                </a:lnTo>
                <a:lnTo>
                  <a:pt x="136" y="387"/>
                </a:lnTo>
                <a:lnTo>
                  <a:pt x="121" y="378"/>
                </a:lnTo>
                <a:lnTo>
                  <a:pt x="107" y="368"/>
                </a:lnTo>
                <a:lnTo>
                  <a:pt x="92" y="358"/>
                </a:lnTo>
                <a:lnTo>
                  <a:pt x="80" y="346"/>
                </a:lnTo>
                <a:lnTo>
                  <a:pt x="80" y="346"/>
                </a:lnTo>
                <a:close/>
                <a:moveTo>
                  <a:pt x="263" y="398"/>
                </a:moveTo>
                <a:lnTo>
                  <a:pt x="263" y="398"/>
                </a:lnTo>
                <a:lnTo>
                  <a:pt x="252" y="401"/>
                </a:lnTo>
                <a:lnTo>
                  <a:pt x="240" y="403"/>
                </a:lnTo>
                <a:lnTo>
                  <a:pt x="229" y="404"/>
                </a:lnTo>
                <a:lnTo>
                  <a:pt x="216" y="404"/>
                </a:lnTo>
                <a:lnTo>
                  <a:pt x="204" y="404"/>
                </a:lnTo>
                <a:lnTo>
                  <a:pt x="193" y="403"/>
                </a:lnTo>
                <a:lnTo>
                  <a:pt x="180" y="401"/>
                </a:lnTo>
                <a:lnTo>
                  <a:pt x="169" y="398"/>
                </a:lnTo>
                <a:lnTo>
                  <a:pt x="140" y="348"/>
                </a:lnTo>
                <a:lnTo>
                  <a:pt x="170" y="307"/>
                </a:lnTo>
                <a:lnTo>
                  <a:pt x="170" y="307"/>
                </a:lnTo>
                <a:lnTo>
                  <a:pt x="262" y="307"/>
                </a:lnTo>
                <a:lnTo>
                  <a:pt x="292" y="348"/>
                </a:lnTo>
                <a:lnTo>
                  <a:pt x="263" y="398"/>
                </a:lnTo>
                <a:close/>
                <a:moveTo>
                  <a:pt x="147" y="195"/>
                </a:moveTo>
                <a:lnTo>
                  <a:pt x="216" y="144"/>
                </a:lnTo>
                <a:lnTo>
                  <a:pt x="286" y="195"/>
                </a:lnTo>
                <a:lnTo>
                  <a:pt x="259" y="277"/>
                </a:lnTo>
                <a:lnTo>
                  <a:pt x="259" y="277"/>
                </a:lnTo>
                <a:lnTo>
                  <a:pt x="173" y="277"/>
                </a:lnTo>
                <a:lnTo>
                  <a:pt x="147" y="195"/>
                </a:lnTo>
                <a:close/>
                <a:moveTo>
                  <a:pt x="296" y="387"/>
                </a:moveTo>
                <a:lnTo>
                  <a:pt x="315" y="353"/>
                </a:lnTo>
                <a:lnTo>
                  <a:pt x="353" y="346"/>
                </a:lnTo>
                <a:lnTo>
                  <a:pt x="353" y="346"/>
                </a:lnTo>
                <a:lnTo>
                  <a:pt x="340" y="358"/>
                </a:lnTo>
                <a:lnTo>
                  <a:pt x="326" y="369"/>
                </a:lnTo>
                <a:lnTo>
                  <a:pt x="312" y="378"/>
                </a:lnTo>
                <a:lnTo>
                  <a:pt x="296" y="387"/>
                </a:lnTo>
                <a:lnTo>
                  <a:pt x="296" y="387"/>
                </a:lnTo>
                <a:close/>
                <a:moveTo>
                  <a:pt x="380" y="127"/>
                </a:moveTo>
                <a:lnTo>
                  <a:pt x="380" y="127"/>
                </a:lnTo>
                <a:lnTo>
                  <a:pt x="389" y="143"/>
                </a:lnTo>
                <a:lnTo>
                  <a:pt x="395" y="159"/>
                </a:lnTo>
                <a:lnTo>
                  <a:pt x="399" y="176"/>
                </a:lnTo>
                <a:lnTo>
                  <a:pt x="402" y="194"/>
                </a:lnTo>
                <a:lnTo>
                  <a:pt x="376" y="165"/>
                </a:lnTo>
                <a:lnTo>
                  <a:pt x="380" y="127"/>
                </a:lnTo>
                <a:close/>
                <a:moveTo>
                  <a:pt x="403" y="229"/>
                </a:moveTo>
                <a:lnTo>
                  <a:pt x="403" y="229"/>
                </a:lnTo>
                <a:lnTo>
                  <a:pt x="402" y="241"/>
                </a:lnTo>
                <a:lnTo>
                  <a:pt x="400" y="252"/>
                </a:lnTo>
                <a:lnTo>
                  <a:pt x="398" y="265"/>
                </a:lnTo>
                <a:lnTo>
                  <a:pt x="395" y="276"/>
                </a:lnTo>
                <a:lnTo>
                  <a:pt x="391" y="287"/>
                </a:lnTo>
                <a:lnTo>
                  <a:pt x="385" y="298"/>
                </a:lnTo>
                <a:lnTo>
                  <a:pt x="380" y="309"/>
                </a:lnTo>
                <a:lnTo>
                  <a:pt x="374" y="319"/>
                </a:lnTo>
                <a:lnTo>
                  <a:pt x="317" y="330"/>
                </a:lnTo>
                <a:lnTo>
                  <a:pt x="287" y="289"/>
                </a:lnTo>
                <a:lnTo>
                  <a:pt x="316" y="201"/>
                </a:lnTo>
                <a:lnTo>
                  <a:pt x="364" y="186"/>
                </a:lnTo>
                <a:lnTo>
                  <a:pt x="403" y="229"/>
                </a:lnTo>
                <a:close/>
                <a:moveTo>
                  <a:pt x="362" y="99"/>
                </a:moveTo>
                <a:lnTo>
                  <a:pt x="355" y="157"/>
                </a:lnTo>
                <a:lnTo>
                  <a:pt x="307" y="172"/>
                </a:lnTo>
                <a:lnTo>
                  <a:pt x="232" y="118"/>
                </a:lnTo>
                <a:lnTo>
                  <a:pt x="232" y="68"/>
                </a:lnTo>
                <a:lnTo>
                  <a:pt x="285" y="43"/>
                </a:lnTo>
                <a:lnTo>
                  <a:pt x="285" y="43"/>
                </a:lnTo>
                <a:lnTo>
                  <a:pt x="296" y="48"/>
                </a:lnTo>
                <a:lnTo>
                  <a:pt x="307" y="53"/>
                </a:lnTo>
                <a:lnTo>
                  <a:pt x="317" y="59"/>
                </a:lnTo>
                <a:lnTo>
                  <a:pt x="327" y="66"/>
                </a:lnTo>
                <a:lnTo>
                  <a:pt x="336" y="74"/>
                </a:lnTo>
                <a:lnTo>
                  <a:pt x="345" y="81"/>
                </a:lnTo>
                <a:lnTo>
                  <a:pt x="354" y="90"/>
                </a:lnTo>
                <a:lnTo>
                  <a:pt x="362" y="99"/>
                </a:lnTo>
                <a:lnTo>
                  <a:pt x="362" y="99"/>
                </a:lnTo>
                <a:close/>
                <a:moveTo>
                  <a:pt x="252" y="34"/>
                </a:moveTo>
                <a:lnTo>
                  <a:pt x="216" y="49"/>
                </a:lnTo>
                <a:lnTo>
                  <a:pt x="181" y="33"/>
                </a:lnTo>
                <a:lnTo>
                  <a:pt x="181" y="33"/>
                </a:lnTo>
                <a:lnTo>
                  <a:pt x="199" y="31"/>
                </a:lnTo>
                <a:lnTo>
                  <a:pt x="217" y="30"/>
                </a:lnTo>
                <a:lnTo>
                  <a:pt x="235" y="31"/>
                </a:lnTo>
                <a:lnTo>
                  <a:pt x="252" y="34"/>
                </a:lnTo>
                <a:lnTo>
                  <a:pt x="252" y="34"/>
                </a:lnTo>
                <a:close/>
                <a:moveTo>
                  <a:pt x="149" y="43"/>
                </a:moveTo>
                <a:lnTo>
                  <a:pt x="202" y="68"/>
                </a:lnTo>
                <a:lnTo>
                  <a:pt x="202" y="118"/>
                </a:lnTo>
                <a:lnTo>
                  <a:pt x="126" y="172"/>
                </a:lnTo>
                <a:lnTo>
                  <a:pt x="79" y="157"/>
                </a:lnTo>
                <a:lnTo>
                  <a:pt x="72" y="98"/>
                </a:lnTo>
                <a:lnTo>
                  <a:pt x="72" y="98"/>
                </a:lnTo>
                <a:lnTo>
                  <a:pt x="80" y="89"/>
                </a:lnTo>
                <a:lnTo>
                  <a:pt x="88" y="81"/>
                </a:lnTo>
                <a:lnTo>
                  <a:pt x="97" y="73"/>
                </a:lnTo>
                <a:lnTo>
                  <a:pt x="107" y="66"/>
                </a:lnTo>
                <a:lnTo>
                  <a:pt x="117" y="58"/>
                </a:lnTo>
                <a:lnTo>
                  <a:pt x="127" y="53"/>
                </a:lnTo>
                <a:lnTo>
                  <a:pt x="137" y="47"/>
                </a:lnTo>
                <a:lnTo>
                  <a:pt x="149" y="43"/>
                </a:lnTo>
                <a:lnTo>
                  <a:pt x="149" y="43"/>
                </a:lnTo>
                <a:close/>
                <a:moveTo>
                  <a:pt x="52" y="127"/>
                </a:moveTo>
                <a:lnTo>
                  <a:pt x="57" y="165"/>
                </a:lnTo>
                <a:lnTo>
                  <a:pt x="31" y="194"/>
                </a:lnTo>
                <a:lnTo>
                  <a:pt x="31" y="194"/>
                </a:lnTo>
                <a:lnTo>
                  <a:pt x="34" y="175"/>
                </a:lnTo>
                <a:lnTo>
                  <a:pt x="39" y="159"/>
                </a:lnTo>
                <a:lnTo>
                  <a:pt x="45" y="143"/>
                </a:lnTo>
                <a:lnTo>
                  <a:pt x="52" y="127"/>
                </a:lnTo>
                <a:lnTo>
                  <a:pt x="52" y="127"/>
                </a:lnTo>
                <a:close/>
                <a:moveTo>
                  <a:pt x="30" y="228"/>
                </a:moveTo>
                <a:lnTo>
                  <a:pt x="70" y="185"/>
                </a:lnTo>
                <a:lnTo>
                  <a:pt x="117" y="201"/>
                </a:lnTo>
                <a:lnTo>
                  <a:pt x="146" y="289"/>
                </a:lnTo>
                <a:lnTo>
                  <a:pt x="117" y="330"/>
                </a:lnTo>
                <a:lnTo>
                  <a:pt x="59" y="318"/>
                </a:lnTo>
                <a:lnTo>
                  <a:pt x="59" y="318"/>
                </a:lnTo>
                <a:lnTo>
                  <a:pt x="53" y="308"/>
                </a:lnTo>
                <a:lnTo>
                  <a:pt x="47" y="297"/>
                </a:lnTo>
                <a:lnTo>
                  <a:pt x="43" y="286"/>
                </a:lnTo>
                <a:lnTo>
                  <a:pt x="39" y="276"/>
                </a:lnTo>
                <a:lnTo>
                  <a:pt x="35" y="264"/>
                </a:lnTo>
                <a:lnTo>
                  <a:pt x="33" y="252"/>
                </a:lnTo>
                <a:lnTo>
                  <a:pt x="31" y="240"/>
                </a:lnTo>
                <a:lnTo>
                  <a:pt x="30" y="228"/>
                </a:lnTo>
                <a:lnTo>
                  <a:pt x="30" y="228"/>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08" name="Graphic 107">
            <a:extLst>
              <a:ext uri="{FF2B5EF4-FFF2-40B4-BE49-F238E27FC236}">
                <a16:creationId xmlns:a16="http://schemas.microsoft.com/office/drawing/2014/main" id="{8637B72A-5809-4CC1-A0C8-74203BE46D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33820" y="1883848"/>
            <a:ext cx="769632" cy="769632"/>
          </a:xfrm>
          <a:prstGeom prst="rect">
            <a:avLst/>
          </a:prstGeom>
        </p:spPr>
      </p:pic>
      <p:sp>
        <p:nvSpPr>
          <p:cNvPr id="111" name="Rectangle 110">
            <a:extLst>
              <a:ext uri="{FF2B5EF4-FFF2-40B4-BE49-F238E27FC236}">
                <a16:creationId xmlns:a16="http://schemas.microsoft.com/office/drawing/2014/main" id="{F73843B7-0F65-4E15-B602-36ED683A5AC2}"/>
              </a:ext>
            </a:extLst>
          </p:cNvPr>
          <p:cNvSpPr/>
          <p:nvPr/>
        </p:nvSpPr>
        <p:spPr>
          <a:xfrm>
            <a:off x="-26845" y="3922079"/>
            <a:ext cx="12201703" cy="762388"/>
          </a:xfrm>
          <a:prstGeom prst="rect">
            <a:avLst/>
          </a:prstGeom>
        </p:spPr>
        <p:txBody>
          <a:bodyPr wrap="square">
            <a:spAutoFit/>
          </a:bodyPr>
          <a:lstStyle/>
          <a:p>
            <a:pPr algn="ctr">
              <a:lnSpc>
                <a:spcPct val="150000"/>
              </a:lnSpc>
            </a:pPr>
            <a:r>
              <a:rPr lang="en-US" sz="3333" b="1">
                <a:latin typeface="Century Gothic" charset="0"/>
                <a:ea typeface="Century Gothic" charset="0"/>
                <a:cs typeface="Century Gothic" charset="0"/>
              </a:rPr>
              <a:t>CARBOHYDRATES ARE ESSENTIAL</a:t>
            </a:r>
            <a:endParaRPr lang="en-US" sz="3333" b="1" i="1">
              <a:latin typeface="Century Gothic" charset="0"/>
              <a:ea typeface="Century Gothic" charset="0"/>
              <a:cs typeface="Century Gothic" charset="0"/>
            </a:endParaRPr>
          </a:p>
        </p:txBody>
      </p:sp>
      <p:sp>
        <p:nvSpPr>
          <p:cNvPr id="112" name="TextBox 111">
            <a:extLst>
              <a:ext uri="{FF2B5EF4-FFF2-40B4-BE49-F238E27FC236}">
                <a16:creationId xmlns:a16="http://schemas.microsoft.com/office/drawing/2014/main" id="{DF75376C-AF51-400B-8884-04A435920ADC}"/>
              </a:ext>
            </a:extLst>
          </p:cNvPr>
          <p:cNvSpPr txBox="1"/>
          <p:nvPr/>
        </p:nvSpPr>
        <p:spPr>
          <a:xfrm>
            <a:off x="7289299" y="6565113"/>
            <a:ext cx="4902701" cy="292887"/>
          </a:xfrm>
          <a:prstGeom prst="rect">
            <a:avLst/>
          </a:prstGeom>
          <a:noFill/>
        </p:spPr>
        <p:txBody>
          <a:bodyPr wrap="square" lIns="130032" tIns="65017" rIns="130032" bIns="65017" rtlCol="0">
            <a:spAutoFit/>
          </a:bodyPr>
          <a:lstStyle/>
          <a:p>
            <a:pPr algn="r" defTabSz="650164" rtl="0"/>
            <a:r>
              <a:rPr lang="en-US" sz="1050" kern="1200" err="1">
                <a:solidFill>
                  <a:schemeClr val="bg1"/>
                </a:solidFill>
                <a:latin typeface="Century Gothic"/>
                <a:ea typeface="ヒラギノ角ゴ ProN W3"/>
                <a:cs typeface="Century Gothic"/>
              </a:rPr>
              <a:t>Holway</a:t>
            </a:r>
            <a:r>
              <a:rPr lang="en-US" sz="1050" kern="1200">
                <a:solidFill>
                  <a:schemeClr val="bg1"/>
                </a:solidFill>
                <a:latin typeface="Century Gothic"/>
                <a:ea typeface="ヒラギノ角ゴ ProN W3"/>
                <a:cs typeface="Century Gothic"/>
              </a:rPr>
              <a:t> &amp; </a:t>
            </a:r>
            <a:r>
              <a:rPr lang="en-US" sz="1050" kern="1200" err="1">
                <a:solidFill>
                  <a:schemeClr val="bg1"/>
                </a:solidFill>
                <a:latin typeface="Century Gothic"/>
                <a:ea typeface="ヒラギノ角ゴ ProN W3"/>
                <a:cs typeface="Century Gothic"/>
              </a:rPr>
              <a:t>Spriet</a:t>
            </a:r>
            <a:r>
              <a:rPr lang="en-US" sz="1050" kern="1200">
                <a:solidFill>
                  <a:schemeClr val="bg1"/>
                </a:solidFill>
                <a:latin typeface="Century Gothic"/>
                <a:ea typeface="ヒラギノ角ゴ ProN W3"/>
                <a:cs typeface="Century Gothic"/>
              </a:rPr>
              <a:t>. </a:t>
            </a:r>
            <a:r>
              <a:rPr lang="en-US" sz="1050" i="1" kern="1200">
                <a:solidFill>
                  <a:schemeClr val="bg1"/>
                </a:solidFill>
                <a:latin typeface="Century Gothic"/>
                <a:ea typeface="ヒラギノ角ゴ ProN W3"/>
                <a:cs typeface="Century Gothic"/>
              </a:rPr>
              <a:t>J Sport Sci</a:t>
            </a:r>
            <a:r>
              <a:rPr lang="en-US" sz="1050" kern="1200">
                <a:solidFill>
                  <a:schemeClr val="bg1"/>
                </a:solidFill>
                <a:latin typeface="Century Gothic"/>
                <a:ea typeface="ヒラギノ角ゴ ProN W3"/>
                <a:cs typeface="Century Gothic"/>
              </a:rPr>
              <a:t>. 2011;29(1):S115-125</a:t>
            </a:r>
          </a:p>
        </p:txBody>
      </p:sp>
      <p:cxnSp>
        <p:nvCxnSpPr>
          <p:cNvPr id="38" name="Straight Connector 37">
            <a:extLst>
              <a:ext uri="{FF2B5EF4-FFF2-40B4-BE49-F238E27FC236}">
                <a16:creationId xmlns:a16="http://schemas.microsoft.com/office/drawing/2014/main" id="{AA540520-E484-0F43-BCB6-9DF5DEBC182B}"/>
              </a:ext>
            </a:extLst>
          </p:cNvPr>
          <p:cNvCxnSpPr>
            <a:cxnSpLocks/>
          </p:cNvCxnSpPr>
          <p:nvPr/>
        </p:nvCxnSpPr>
        <p:spPr>
          <a:xfrm>
            <a:off x="509421" y="929899"/>
            <a:ext cx="692976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42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1068CD-C28E-FF4E-AA66-58180C8D2263}"/>
              </a:ext>
            </a:extLst>
          </p:cNvPr>
          <p:cNvSpPr>
            <a:spLocks noGrp="1"/>
          </p:cNvSpPr>
          <p:nvPr>
            <p:ph type="title"/>
          </p:nvPr>
        </p:nvSpPr>
        <p:spPr>
          <a:xfrm>
            <a:off x="205541" y="437885"/>
            <a:ext cx="5475837" cy="849858"/>
          </a:xfrm>
        </p:spPr>
        <p:txBody>
          <a:bodyPr/>
          <a:lstStyle/>
          <a:p>
            <a:r>
              <a:rPr lang="en-US"/>
              <a:t>Daily Carbohydrate Intake for Team Sports</a:t>
            </a:r>
            <a:endParaRPr lang="en-US" b="0"/>
          </a:p>
        </p:txBody>
      </p:sp>
      <p:sp>
        <p:nvSpPr>
          <p:cNvPr id="4" name="Text Placeholder 3">
            <a:extLst>
              <a:ext uri="{FF2B5EF4-FFF2-40B4-BE49-F238E27FC236}">
                <a16:creationId xmlns:a16="http://schemas.microsoft.com/office/drawing/2014/main" id="{65234E77-0316-524C-8B84-91911BA4327F}"/>
              </a:ext>
            </a:extLst>
          </p:cNvPr>
          <p:cNvSpPr>
            <a:spLocks noGrp="1"/>
          </p:cNvSpPr>
          <p:nvPr>
            <p:ph type="body" sz="quarter" idx="10"/>
          </p:nvPr>
        </p:nvSpPr>
        <p:spPr>
          <a:xfrm>
            <a:off x="205541" y="1656936"/>
            <a:ext cx="5484510" cy="4125196"/>
          </a:xfrm>
        </p:spPr>
        <p:txBody>
          <a:bodyPr vert="horz" lIns="91440" tIns="45720" rIns="91440" bIns="45720" rtlCol="0" anchor="t">
            <a:noAutofit/>
          </a:bodyPr>
          <a:lstStyle/>
          <a:p>
            <a:pPr marL="0" lvl="1" indent="0">
              <a:buNone/>
            </a:pPr>
            <a:r>
              <a:rPr lang="en-US" sz="2000">
                <a:latin typeface="Century Gothic"/>
              </a:rPr>
              <a:t>Recommendations based on body weight</a:t>
            </a:r>
          </a:p>
          <a:p>
            <a:pPr marL="0" lvl="1" indent="0">
              <a:buNone/>
            </a:pPr>
            <a:endParaRPr lang="en-US" sz="2000">
              <a:latin typeface="Century Gothic"/>
            </a:endParaRPr>
          </a:p>
          <a:p>
            <a:pPr marL="0" lvl="1" indent="0">
              <a:buNone/>
            </a:pPr>
            <a:r>
              <a:rPr lang="en-US" sz="2000">
                <a:latin typeface="Century Gothic"/>
              </a:rPr>
              <a:t>Team Sport Athletes (3-5 or 5-7g/kg)</a:t>
            </a:r>
          </a:p>
          <a:p>
            <a:pPr marL="0" lvl="1" indent="0">
              <a:buNone/>
            </a:pPr>
            <a:endParaRPr lang="en-US" sz="2000">
              <a:latin typeface="Century Gothic"/>
            </a:endParaRPr>
          </a:p>
          <a:p>
            <a:pPr marL="0" lvl="1" indent="0">
              <a:buNone/>
            </a:pPr>
            <a:r>
              <a:rPr lang="en-US" sz="2000">
                <a:latin typeface="Century Gothic"/>
              </a:rPr>
              <a:t>A wide range of carbohydrate is recommended since each team sport athlete's needs are different</a:t>
            </a:r>
          </a:p>
          <a:p>
            <a:pPr marL="0" lvl="1" indent="0">
              <a:buNone/>
            </a:pPr>
            <a:r>
              <a:rPr lang="en-US" sz="2000">
                <a:latin typeface="Century Gothic"/>
              </a:rPr>
              <a:t>	-position and/or intensity</a:t>
            </a:r>
          </a:p>
          <a:p>
            <a:pPr marL="0" lvl="1" indent="0">
              <a:buNone/>
            </a:pPr>
            <a:endParaRPr lang="en-US" sz="2000">
              <a:latin typeface="Century Gothic"/>
            </a:endParaRPr>
          </a:p>
          <a:p>
            <a:pPr marL="0" lvl="1" indent="0">
              <a:buNone/>
            </a:pPr>
            <a:r>
              <a:rPr lang="en-US" sz="2000">
                <a:latin typeface="Century Gothic"/>
              </a:rPr>
              <a:t>Choose a starting point and then alter within the range</a:t>
            </a:r>
          </a:p>
          <a:p>
            <a:pPr marL="0" lvl="1" indent="0">
              <a:buNone/>
            </a:pPr>
            <a:r>
              <a:rPr lang="en-US" sz="2000">
                <a:latin typeface="Century Gothic"/>
              </a:rPr>
              <a:t>	-tolerability and energy level</a:t>
            </a:r>
            <a:endParaRPr lang="en-US" sz="2000"/>
          </a:p>
        </p:txBody>
      </p:sp>
      <p:sp>
        <p:nvSpPr>
          <p:cNvPr id="5" name="Rectangle 4">
            <a:extLst>
              <a:ext uri="{FF2B5EF4-FFF2-40B4-BE49-F238E27FC236}">
                <a16:creationId xmlns:a16="http://schemas.microsoft.com/office/drawing/2014/main" id="{F5EA091D-79D7-4D65-B013-808EB6927127}"/>
              </a:ext>
            </a:extLst>
          </p:cNvPr>
          <p:cNvSpPr/>
          <p:nvPr/>
        </p:nvSpPr>
        <p:spPr>
          <a:xfrm>
            <a:off x="6576082" y="6539741"/>
            <a:ext cx="5636479" cy="253916"/>
          </a:xfrm>
          <a:prstGeom prst="rect">
            <a:avLst/>
          </a:prstGeom>
        </p:spPr>
        <p:txBody>
          <a:bodyPr wrap="none">
            <a:spAutoFit/>
          </a:bodyPr>
          <a:lstStyle/>
          <a:p>
            <a:pPr lvl="0" algn="r"/>
            <a:r>
              <a:rPr lang="en-US" sz="1050">
                <a:solidFill>
                  <a:prstClr val="white"/>
                </a:solidFill>
              </a:rPr>
              <a:t>Burke LM, Hawley JA, Wong SHS, et. al. </a:t>
            </a:r>
            <a:r>
              <a:rPr lang="en-US" sz="1050" i="1">
                <a:solidFill>
                  <a:prstClr val="white"/>
                </a:solidFill>
              </a:rPr>
              <a:t>Journal of Sports Science</a:t>
            </a:r>
            <a:r>
              <a:rPr lang="en-US" sz="1050">
                <a:solidFill>
                  <a:prstClr val="white"/>
                </a:solidFill>
              </a:rPr>
              <a:t>. 2011;29(1):S17-S27</a:t>
            </a:r>
          </a:p>
        </p:txBody>
      </p:sp>
      <p:cxnSp>
        <p:nvCxnSpPr>
          <p:cNvPr id="9" name="Straight Connector 8">
            <a:extLst>
              <a:ext uri="{FF2B5EF4-FFF2-40B4-BE49-F238E27FC236}">
                <a16:creationId xmlns:a16="http://schemas.microsoft.com/office/drawing/2014/main" id="{ABDF3F79-3E4C-E248-8F15-FA50BCE74C64}"/>
              </a:ext>
            </a:extLst>
          </p:cNvPr>
          <p:cNvCxnSpPr>
            <a:cxnSpLocks/>
          </p:cNvCxnSpPr>
          <p:nvPr/>
        </p:nvCxnSpPr>
        <p:spPr>
          <a:xfrm>
            <a:off x="325464" y="1472339"/>
            <a:ext cx="480447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2C2F06B-68B9-C247-A92A-897F155CFD8D}"/>
              </a:ext>
            </a:extLst>
          </p:cNvPr>
          <p:cNvSpPr txBox="1"/>
          <p:nvPr/>
        </p:nvSpPr>
        <p:spPr>
          <a:xfrm>
            <a:off x="6650391" y="455356"/>
            <a:ext cx="1944414" cy="707886"/>
          </a:xfrm>
          <a:prstGeom prst="rect">
            <a:avLst/>
          </a:prstGeom>
          <a:noFill/>
        </p:spPr>
        <p:txBody>
          <a:bodyPr wrap="square" rtlCol="0">
            <a:spAutoFit/>
          </a:bodyPr>
          <a:lstStyle/>
          <a:p>
            <a:pPr algn="ctr"/>
            <a:r>
              <a:rPr lang="en-US" sz="2000" b="1">
                <a:solidFill>
                  <a:srgbClr val="036E3D"/>
                </a:solidFill>
              </a:rPr>
              <a:t>Type of Activity</a:t>
            </a:r>
          </a:p>
        </p:txBody>
      </p:sp>
      <p:sp>
        <p:nvSpPr>
          <p:cNvPr id="12" name="TextBox 11">
            <a:extLst>
              <a:ext uri="{FF2B5EF4-FFF2-40B4-BE49-F238E27FC236}">
                <a16:creationId xmlns:a16="http://schemas.microsoft.com/office/drawing/2014/main" id="{7C57BDDF-BC2E-C649-827B-ACD522EE2E52}"/>
              </a:ext>
            </a:extLst>
          </p:cNvPr>
          <p:cNvSpPr txBox="1"/>
          <p:nvPr/>
        </p:nvSpPr>
        <p:spPr>
          <a:xfrm>
            <a:off x="9346841" y="455356"/>
            <a:ext cx="2649697" cy="707886"/>
          </a:xfrm>
          <a:prstGeom prst="rect">
            <a:avLst/>
          </a:prstGeom>
          <a:noFill/>
        </p:spPr>
        <p:txBody>
          <a:bodyPr wrap="square" rtlCol="0">
            <a:spAutoFit/>
          </a:bodyPr>
          <a:lstStyle/>
          <a:p>
            <a:pPr algn="ctr"/>
            <a:r>
              <a:rPr lang="en-US" sz="2000" b="1">
                <a:solidFill>
                  <a:srgbClr val="036E3D"/>
                </a:solidFill>
              </a:rPr>
              <a:t>Daily Carbohydrate Targets</a:t>
            </a:r>
          </a:p>
        </p:txBody>
      </p:sp>
      <p:sp>
        <p:nvSpPr>
          <p:cNvPr id="7" name="TextBox 6">
            <a:extLst>
              <a:ext uri="{FF2B5EF4-FFF2-40B4-BE49-F238E27FC236}">
                <a16:creationId xmlns:a16="http://schemas.microsoft.com/office/drawing/2014/main" id="{10CCC521-8129-9544-B7B6-E956C7EDEE31}"/>
              </a:ext>
            </a:extLst>
          </p:cNvPr>
          <p:cNvSpPr txBox="1"/>
          <p:nvPr/>
        </p:nvSpPr>
        <p:spPr>
          <a:xfrm>
            <a:off x="6180027" y="1472339"/>
            <a:ext cx="2885143" cy="4093428"/>
          </a:xfrm>
          <a:prstGeom prst="rect">
            <a:avLst/>
          </a:prstGeom>
          <a:noFill/>
        </p:spPr>
        <p:txBody>
          <a:bodyPr wrap="square" rtlCol="0">
            <a:spAutoFit/>
          </a:bodyPr>
          <a:lstStyle/>
          <a:p>
            <a:pPr algn="ctr"/>
            <a:r>
              <a:rPr lang="en-US" sz="2000"/>
              <a:t>Low intensity or </a:t>
            </a:r>
          </a:p>
          <a:p>
            <a:pPr algn="ctr"/>
            <a:r>
              <a:rPr lang="en-US" sz="2000"/>
              <a:t>skill-based activities</a:t>
            </a:r>
          </a:p>
          <a:p>
            <a:pPr algn="ctr"/>
            <a:endParaRPr lang="en-US" sz="2000"/>
          </a:p>
          <a:p>
            <a:pPr algn="ctr"/>
            <a:r>
              <a:rPr lang="en-US" sz="2000"/>
              <a:t>Moderate exercise</a:t>
            </a:r>
          </a:p>
          <a:p>
            <a:pPr algn="ctr"/>
            <a:r>
              <a:rPr lang="en-US" sz="2000"/>
              <a:t>(~1h per day)</a:t>
            </a:r>
          </a:p>
          <a:p>
            <a:pPr algn="ctr"/>
            <a:endParaRPr lang="en-US" sz="2000"/>
          </a:p>
          <a:p>
            <a:pPr algn="ctr"/>
            <a:r>
              <a:rPr lang="en-US" sz="2000"/>
              <a:t>Endurance program</a:t>
            </a:r>
          </a:p>
          <a:p>
            <a:pPr algn="ctr"/>
            <a:r>
              <a:rPr lang="en-US" sz="2000"/>
              <a:t>(~1-3 h/d mod-high intensity exercise)</a:t>
            </a:r>
          </a:p>
          <a:p>
            <a:pPr algn="ctr"/>
            <a:endParaRPr lang="en-US" sz="2000"/>
          </a:p>
          <a:p>
            <a:pPr algn="ctr"/>
            <a:r>
              <a:rPr lang="en-US" sz="2000"/>
              <a:t>Extreme commitment (&gt;4-5 h/d mod-high intensity exercise)</a:t>
            </a:r>
          </a:p>
        </p:txBody>
      </p:sp>
      <p:sp>
        <p:nvSpPr>
          <p:cNvPr id="14" name="TextBox 13">
            <a:extLst>
              <a:ext uri="{FF2B5EF4-FFF2-40B4-BE49-F238E27FC236}">
                <a16:creationId xmlns:a16="http://schemas.microsoft.com/office/drawing/2014/main" id="{3FA0D725-BA5D-4344-80BA-4384B2F9B91A}"/>
              </a:ext>
            </a:extLst>
          </p:cNvPr>
          <p:cNvSpPr txBox="1"/>
          <p:nvPr/>
        </p:nvSpPr>
        <p:spPr>
          <a:xfrm>
            <a:off x="9229119" y="1456799"/>
            <a:ext cx="2885143" cy="3477875"/>
          </a:xfrm>
          <a:prstGeom prst="rect">
            <a:avLst/>
          </a:prstGeom>
          <a:noFill/>
        </p:spPr>
        <p:txBody>
          <a:bodyPr wrap="square" rtlCol="0">
            <a:spAutoFit/>
          </a:bodyPr>
          <a:lstStyle/>
          <a:p>
            <a:pPr algn="ctr"/>
            <a:r>
              <a:rPr lang="en-US" sz="2000"/>
              <a:t>3-5 g/kg</a:t>
            </a:r>
          </a:p>
          <a:p>
            <a:pPr algn="ctr"/>
            <a:endParaRPr lang="en-US" sz="2000"/>
          </a:p>
          <a:p>
            <a:pPr algn="ctr"/>
            <a:endParaRPr lang="en-US" sz="2000"/>
          </a:p>
          <a:p>
            <a:pPr algn="ctr"/>
            <a:r>
              <a:rPr lang="en-US" sz="2000"/>
              <a:t>5-7 g/kg</a:t>
            </a:r>
          </a:p>
          <a:p>
            <a:pPr algn="ctr"/>
            <a:endParaRPr lang="en-US" sz="2000"/>
          </a:p>
          <a:p>
            <a:pPr algn="ctr"/>
            <a:endParaRPr lang="en-US" sz="2000"/>
          </a:p>
          <a:p>
            <a:pPr algn="ctr"/>
            <a:r>
              <a:rPr lang="en-US" sz="2000"/>
              <a:t>6-10 g/kg</a:t>
            </a:r>
          </a:p>
          <a:p>
            <a:pPr algn="ctr"/>
            <a:endParaRPr lang="en-US" sz="2000"/>
          </a:p>
          <a:p>
            <a:pPr algn="ctr"/>
            <a:endParaRPr lang="en-US" sz="2000"/>
          </a:p>
          <a:p>
            <a:pPr algn="ctr"/>
            <a:endParaRPr lang="en-US" sz="2000"/>
          </a:p>
          <a:p>
            <a:pPr algn="ctr"/>
            <a:r>
              <a:rPr lang="en-US" sz="2000"/>
              <a:t>8-12 g/kg</a:t>
            </a:r>
          </a:p>
        </p:txBody>
      </p:sp>
      <p:cxnSp>
        <p:nvCxnSpPr>
          <p:cNvPr id="15" name="Straight Connector 14">
            <a:extLst>
              <a:ext uri="{FF2B5EF4-FFF2-40B4-BE49-F238E27FC236}">
                <a16:creationId xmlns:a16="http://schemas.microsoft.com/office/drawing/2014/main" id="{EA5B53C9-64FB-104C-996C-1392E636D625}"/>
              </a:ext>
            </a:extLst>
          </p:cNvPr>
          <p:cNvCxnSpPr/>
          <p:nvPr/>
        </p:nvCxnSpPr>
        <p:spPr>
          <a:xfrm>
            <a:off x="9218609" y="546538"/>
            <a:ext cx="0" cy="4935146"/>
          </a:xfrm>
          <a:prstGeom prst="line">
            <a:avLst/>
          </a:prstGeom>
          <a:ln w="57150">
            <a:solidFill>
              <a:srgbClr val="036E3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BACE8E5-A18D-FE47-9BF1-B417CFDD0C3F}"/>
              </a:ext>
            </a:extLst>
          </p:cNvPr>
          <p:cNvCxnSpPr/>
          <p:nvPr/>
        </p:nvCxnSpPr>
        <p:spPr>
          <a:xfrm>
            <a:off x="6390290" y="1287743"/>
            <a:ext cx="5606248" cy="0"/>
          </a:xfrm>
          <a:prstGeom prst="line">
            <a:avLst/>
          </a:prstGeom>
          <a:ln w="19050">
            <a:solidFill>
              <a:srgbClr val="036E3D"/>
            </a:solidFill>
          </a:ln>
        </p:spPr>
        <p:style>
          <a:lnRef idx="1">
            <a:schemeClr val="accent1"/>
          </a:lnRef>
          <a:fillRef idx="0">
            <a:schemeClr val="accent1"/>
          </a:fillRef>
          <a:effectRef idx="0">
            <a:schemeClr val="accent1"/>
          </a:effectRef>
          <a:fontRef idx="minor">
            <a:schemeClr val="tx1"/>
          </a:fontRef>
        </p:style>
      </p:cxnSp>
      <p:sp>
        <p:nvSpPr>
          <p:cNvPr id="18" name="Rounded Rectangle 17">
            <a:extLst>
              <a:ext uri="{FF2B5EF4-FFF2-40B4-BE49-F238E27FC236}">
                <a16:creationId xmlns:a16="http://schemas.microsoft.com/office/drawing/2014/main" id="{DA89F02F-432D-2445-95D5-8386DA60DE21}"/>
              </a:ext>
            </a:extLst>
          </p:cNvPr>
          <p:cNvSpPr/>
          <p:nvPr/>
        </p:nvSpPr>
        <p:spPr>
          <a:xfrm>
            <a:off x="6180027" y="1456799"/>
            <a:ext cx="5644111" cy="1738937"/>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92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93DF-5141-4FA8-95DF-B475A23701E2}"/>
              </a:ext>
            </a:extLst>
          </p:cNvPr>
          <p:cNvSpPr>
            <a:spLocks noGrp="1"/>
          </p:cNvSpPr>
          <p:nvPr>
            <p:ph type="title"/>
          </p:nvPr>
        </p:nvSpPr>
        <p:spPr>
          <a:xfrm>
            <a:off x="534312" y="266503"/>
            <a:ext cx="10491952" cy="849858"/>
          </a:xfrm>
        </p:spPr>
        <p:txBody>
          <a:bodyPr/>
          <a:lstStyle/>
          <a:p>
            <a:r>
              <a:rPr lang="en-US"/>
              <a:t>Carbohydrate Recommendations for Team Sport Performance</a:t>
            </a:r>
          </a:p>
        </p:txBody>
      </p:sp>
      <p:sp>
        <p:nvSpPr>
          <p:cNvPr id="30" name="Rectangle 29">
            <a:extLst>
              <a:ext uri="{FF2B5EF4-FFF2-40B4-BE49-F238E27FC236}">
                <a16:creationId xmlns:a16="http://schemas.microsoft.com/office/drawing/2014/main" id="{7307673F-E95D-4C0F-B8A9-69FD97A025A3}"/>
              </a:ext>
            </a:extLst>
          </p:cNvPr>
          <p:cNvSpPr/>
          <p:nvPr/>
        </p:nvSpPr>
        <p:spPr>
          <a:xfrm>
            <a:off x="4564441" y="6467990"/>
            <a:ext cx="7627559" cy="415498"/>
          </a:xfrm>
          <a:prstGeom prst="rect">
            <a:avLst/>
          </a:prstGeom>
        </p:spPr>
        <p:txBody>
          <a:bodyPr wrap="square">
            <a:spAutoFit/>
          </a:bodyPr>
          <a:lstStyle/>
          <a:p>
            <a:pPr algn="r"/>
            <a:r>
              <a:rPr lang="en-US" sz="700">
                <a:solidFill>
                  <a:schemeClr val="bg1"/>
                </a:solidFill>
              </a:rPr>
              <a:t>Thomas DT, Erdman KA, Burke LM. </a:t>
            </a:r>
            <a:r>
              <a:rPr lang="en-US" sz="700" i="1">
                <a:solidFill>
                  <a:schemeClr val="bg1"/>
                </a:solidFill>
              </a:rPr>
              <a:t>Med Sci Sports </a:t>
            </a:r>
            <a:r>
              <a:rPr lang="en-US" sz="700" i="1" err="1">
                <a:solidFill>
                  <a:schemeClr val="bg1"/>
                </a:solidFill>
              </a:rPr>
              <a:t>Exerc</a:t>
            </a:r>
            <a:r>
              <a:rPr lang="en-US" sz="700">
                <a:solidFill>
                  <a:schemeClr val="bg1"/>
                </a:solidFill>
              </a:rPr>
              <a:t>. 2016;48(3):543-68</a:t>
            </a:r>
          </a:p>
          <a:p>
            <a:pPr algn="r"/>
            <a:r>
              <a:rPr lang="en-US" sz="700">
                <a:solidFill>
                  <a:prstClr val="white"/>
                </a:solidFill>
              </a:rPr>
              <a:t>Burke LM, Hawley JA, Wong SHS, et. al. </a:t>
            </a:r>
            <a:r>
              <a:rPr lang="en-US" sz="700" i="1">
                <a:solidFill>
                  <a:prstClr val="white"/>
                </a:solidFill>
              </a:rPr>
              <a:t>Journal of Sports Science</a:t>
            </a:r>
            <a:r>
              <a:rPr lang="en-US" sz="700">
                <a:solidFill>
                  <a:prstClr val="white"/>
                </a:solidFill>
              </a:rPr>
              <a:t>. 2011;29(1):S17-S27</a:t>
            </a:r>
          </a:p>
          <a:p>
            <a:pPr algn="r"/>
            <a:r>
              <a:rPr lang="en-US" sz="700">
                <a:solidFill>
                  <a:schemeClr val="bg1"/>
                </a:solidFill>
              </a:rPr>
              <a:t>Howlett K, Angus D, </a:t>
            </a:r>
            <a:r>
              <a:rPr lang="en-US" sz="700" err="1">
                <a:solidFill>
                  <a:schemeClr val="bg1"/>
                </a:solidFill>
              </a:rPr>
              <a:t>Proietto</a:t>
            </a:r>
            <a:r>
              <a:rPr lang="en-US" sz="700">
                <a:solidFill>
                  <a:schemeClr val="bg1"/>
                </a:solidFill>
              </a:rPr>
              <a:t> J, et. al. </a:t>
            </a:r>
            <a:r>
              <a:rPr lang="en-US" sz="700" i="1">
                <a:solidFill>
                  <a:schemeClr val="bg1"/>
                </a:solidFill>
              </a:rPr>
              <a:t>J Appl Physiol</a:t>
            </a:r>
            <a:r>
              <a:rPr lang="en-US" sz="700">
                <a:solidFill>
                  <a:schemeClr val="bg1"/>
                </a:solidFill>
              </a:rPr>
              <a:t>. 1998;84(4):1413-1417</a:t>
            </a:r>
          </a:p>
        </p:txBody>
      </p:sp>
      <p:sp>
        <p:nvSpPr>
          <p:cNvPr id="32" name="Rectangle 31">
            <a:extLst>
              <a:ext uri="{FF2B5EF4-FFF2-40B4-BE49-F238E27FC236}">
                <a16:creationId xmlns:a16="http://schemas.microsoft.com/office/drawing/2014/main" id="{023E30DD-187B-4AE2-95C8-289D8A7D1C72}"/>
              </a:ext>
            </a:extLst>
          </p:cNvPr>
          <p:cNvSpPr/>
          <p:nvPr/>
        </p:nvSpPr>
        <p:spPr>
          <a:xfrm>
            <a:off x="1365091" y="2184719"/>
            <a:ext cx="2606045" cy="1036117"/>
          </a:xfrm>
          <a:prstGeom prst="rect">
            <a:avLst/>
          </a:prstGeom>
        </p:spPr>
        <p:txBody>
          <a:bodyPr wrap="square">
            <a:spAutoFit/>
          </a:bodyPr>
          <a:lstStyle/>
          <a:p>
            <a:pPr algn="ctr"/>
            <a:r>
              <a:rPr lang="en-US" sz="2400" dirty="0"/>
              <a:t>1-4 Hours Before </a:t>
            </a:r>
            <a:br>
              <a:rPr lang="en-US" sz="1867" dirty="0"/>
            </a:br>
            <a:r>
              <a:rPr lang="en-US" sz="3733" b="1" dirty="0"/>
              <a:t>1-4 g/kg</a:t>
            </a:r>
          </a:p>
        </p:txBody>
      </p:sp>
      <p:sp>
        <p:nvSpPr>
          <p:cNvPr id="33" name="Rectangle 32">
            <a:extLst>
              <a:ext uri="{FF2B5EF4-FFF2-40B4-BE49-F238E27FC236}">
                <a16:creationId xmlns:a16="http://schemas.microsoft.com/office/drawing/2014/main" id="{D396A89E-42CA-4E58-B220-69CBB717C837}"/>
              </a:ext>
            </a:extLst>
          </p:cNvPr>
          <p:cNvSpPr/>
          <p:nvPr/>
        </p:nvSpPr>
        <p:spPr>
          <a:xfrm>
            <a:off x="1429442" y="3429000"/>
            <a:ext cx="2531107" cy="1097673"/>
          </a:xfrm>
          <a:prstGeom prst="rect">
            <a:avLst/>
          </a:prstGeom>
        </p:spPr>
        <p:txBody>
          <a:bodyPr wrap="square">
            <a:spAutoFit/>
          </a:bodyPr>
          <a:lstStyle/>
          <a:p>
            <a:pPr algn="ctr"/>
            <a:r>
              <a:rPr lang="en-US" sz="2800"/>
              <a:t>1 Hour Before</a:t>
            </a:r>
            <a:br>
              <a:rPr lang="en-US" sz="1867"/>
            </a:br>
            <a:r>
              <a:rPr lang="en-US" sz="3733" b="1"/>
              <a:t>~25-30g</a:t>
            </a:r>
          </a:p>
        </p:txBody>
      </p:sp>
      <p:sp>
        <p:nvSpPr>
          <p:cNvPr id="34" name="Rectangle 33">
            <a:extLst>
              <a:ext uri="{FF2B5EF4-FFF2-40B4-BE49-F238E27FC236}">
                <a16:creationId xmlns:a16="http://schemas.microsoft.com/office/drawing/2014/main" id="{CA1F5138-E628-42B7-9F12-F2DF2005E380}"/>
              </a:ext>
            </a:extLst>
          </p:cNvPr>
          <p:cNvSpPr/>
          <p:nvPr/>
        </p:nvSpPr>
        <p:spPr>
          <a:xfrm>
            <a:off x="4755899" y="2657111"/>
            <a:ext cx="2635146" cy="1528560"/>
          </a:xfrm>
          <a:prstGeom prst="rect">
            <a:avLst/>
          </a:prstGeom>
        </p:spPr>
        <p:txBody>
          <a:bodyPr wrap="square">
            <a:spAutoFit/>
          </a:bodyPr>
          <a:lstStyle/>
          <a:p>
            <a:pPr algn="ctr"/>
            <a:r>
              <a:rPr lang="en-US" sz="2400"/>
              <a:t>During </a:t>
            </a:r>
            <a:br>
              <a:rPr lang="en-US" sz="2400"/>
            </a:br>
            <a:r>
              <a:rPr lang="bg-BG" sz="3733" b="1"/>
              <a:t>30-60 g/h</a:t>
            </a:r>
            <a:endParaRPr lang="en-US" sz="3733" b="1"/>
          </a:p>
          <a:p>
            <a:pPr algn="ctr"/>
            <a:r>
              <a:rPr lang="en-US" sz="1600"/>
              <a:t>≥ 60 min duration</a:t>
            </a:r>
          </a:p>
          <a:p>
            <a:pPr algn="ctr"/>
            <a:r>
              <a:rPr lang="en-US" sz="1600"/>
              <a:t>Performance goa</a:t>
            </a:r>
            <a:r>
              <a:rPr lang="en-US" sz="1600" b="1"/>
              <a:t>l</a:t>
            </a:r>
            <a:endParaRPr lang="bg-BG" sz="1600" b="1"/>
          </a:p>
        </p:txBody>
      </p:sp>
      <p:sp>
        <p:nvSpPr>
          <p:cNvPr id="35" name="Rectangle 34">
            <a:extLst>
              <a:ext uri="{FF2B5EF4-FFF2-40B4-BE49-F238E27FC236}">
                <a16:creationId xmlns:a16="http://schemas.microsoft.com/office/drawing/2014/main" id="{37E75794-4420-45EE-AF7F-C56059C6BC42}"/>
              </a:ext>
            </a:extLst>
          </p:cNvPr>
          <p:cNvSpPr/>
          <p:nvPr/>
        </p:nvSpPr>
        <p:spPr>
          <a:xfrm>
            <a:off x="8378220" y="2634400"/>
            <a:ext cx="2990511" cy="1528560"/>
          </a:xfrm>
          <a:prstGeom prst="rect">
            <a:avLst/>
          </a:prstGeom>
        </p:spPr>
        <p:txBody>
          <a:bodyPr wrap="square">
            <a:spAutoFit/>
          </a:bodyPr>
          <a:lstStyle/>
          <a:p>
            <a:pPr algn="ctr"/>
            <a:r>
              <a:rPr lang="en-US" sz="2400" dirty="0"/>
              <a:t>After</a:t>
            </a:r>
            <a:br>
              <a:rPr lang="en-US" sz="2400" dirty="0"/>
            </a:br>
            <a:r>
              <a:rPr lang="nb-NO" sz="3733" b="1" dirty="0"/>
              <a:t>1.0-1.2 g/kg</a:t>
            </a:r>
          </a:p>
          <a:p>
            <a:pPr algn="ctr"/>
            <a:r>
              <a:rPr lang="en-US" sz="1600" dirty="0"/>
              <a:t>&lt; ~8 h until next training or competition</a:t>
            </a:r>
            <a:endParaRPr lang="en-US" sz="1600" b="1" dirty="0"/>
          </a:p>
        </p:txBody>
      </p:sp>
      <p:sp>
        <p:nvSpPr>
          <p:cNvPr id="36" name="Rectangle 35">
            <a:extLst>
              <a:ext uri="{FF2B5EF4-FFF2-40B4-BE49-F238E27FC236}">
                <a16:creationId xmlns:a16="http://schemas.microsoft.com/office/drawing/2014/main" id="{C892EF76-A85E-462E-8312-DC7416EC9DBC}"/>
              </a:ext>
            </a:extLst>
          </p:cNvPr>
          <p:cNvSpPr/>
          <p:nvPr/>
        </p:nvSpPr>
        <p:spPr>
          <a:xfrm rot="16200000">
            <a:off x="3002214" y="3391532"/>
            <a:ext cx="2880771" cy="74936"/>
          </a:xfrm>
          <a:prstGeom prst="rect">
            <a:avLst/>
          </a:prstGeom>
          <a:solidFill>
            <a:srgbClr val="5084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7" name="Rectangle 36">
            <a:extLst>
              <a:ext uri="{FF2B5EF4-FFF2-40B4-BE49-F238E27FC236}">
                <a16:creationId xmlns:a16="http://schemas.microsoft.com/office/drawing/2014/main" id="{6827DFDE-58B8-4CFD-A3F5-F9DEE31630FA}"/>
              </a:ext>
            </a:extLst>
          </p:cNvPr>
          <p:cNvSpPr/>
          <p:nvPr/>
        </p:nvSpPr>
        <p:spPr>
          <a:xfrm rot="16200000">
            <a:off x="6478087" y="3391532"/>
            <a:ext cx="2880771" cy="74938"/>
          </a:xfrm>
          <a:prstGeom prst="rect">
            <a:avLst/>
          </a:prstGeom>
          <a:solidFill>
            <a:srgbClr val="5084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cxnSp>
        <p:nvCxnSpPr>
          <p:cNvPr id="12" name="Straight Connector 11">
            <a:extLst>
              <a:ext uri="{FF2B5EF4-FFF2-40B4-BE49-F238E27FC236}">
                <a16:creationId xmlns:a16="http://schemas.microsoft.com/office/drawing/2014/main" id="{B0AF4662-738E-7D48-B411-39688838D3A7}"/>
              </a:ext>
            </a:extLst>
          </p:cNvPr>
          <p:cNvCxnSpPr>
            <a:cxnSpLocks/>
          </p:cNvCxnSpPr>
          <p:nvPr/>
        </p:nvCxnSpPr>
        <p:spPr>
          <a:xfrm>
            <a:off x="590390" y="1301858"/>
            <a:ext cx="417498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4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p:txBody>
          <a:bodyPr/>
          <a:lstStyle/>
          <a:p>
            <a:r>
              <a:rPr lang="en-US"/>
              <a:t>Types of Carbohydrate Before Activity</a:t>
            </a:r>
          </a:p>
        </p:txBody>
      </p:sp>
      <p:sp>
        <p:nvSpPr>
          <p:cNvPr id="3" name="Text Placeholder 2">
            <a:extLst>
              <a:ext uri="{FF2B5EF4-FFF2-40B4-BE49-F238E27FC236}">
                <a16:creationId xmlns:a16="http://schemas.microsoft.com/office/drawing/2014/main" id="{0EFF185E-D943-8041-AAAF-A2438C586D71}"/>
              </a:ext>
            </a:extLst>
          </p:cNvPr>
          <p:cNvSpPr>
            <a:spLocks noGrp="1"/>
          </p:cNvSpPr>
          <p:nvPr>
            <p:ph type="body" sz="quarter" idx="10"/>
          </p:nvPr>
        </p:nvSpPr>
        <p:spPr>
          <a:xfrm>
            <a:off x="766103" y="1502950"/>
            <a:ext cx="10643692" cy="4532283"/>
          </a:xfrm>
        </p:spPr>
        <p:txBody>
          <a:bodyPr vert="horz" lIns="91440" tIns="45720" rIns="91440" bIns="45720" rtlCol="0" anchor="t">
            <a:noAutofit/>
          </a:bodyPr>
          <a:lstStyle/>
          <a:p>
            <a:pPr marL="457200" lvl="1" indent="0">
              <a:buNone/>
            </a:pPr>
            <a:r>
              <a:rPr lang="en-US" sz="3200" b="1">
                <a:latin typeface="Century Gothic"/>
              </a:rPr>
              <a:t>1-4 Hour Prior to Exercise (“Pre-game Meal”)</a:t>
            </a:r>
          </a:p>
          <a:p>
            <a:pPr lvl="2"/>
            <a:r>
              <a:rPr lang="en-US" sz="2400">
                <a:latin typeface="Century Gothic"/>
              </a:rPr>
              <a:t>Higher glycemic carbohydrate-rich food foods </a:t>
            </a:r>
          </a:p>
          <a:p>
            <a:pPr lvl="3"/>
            <a:r>
              <a:rPr lang="en-US" sz="2400">
                <a:latin typeface="Century Gothic"/>
              </a:rPr>
              <a:t>Cereals, breads, potatoes, rice, pasta, etc</a:t>
            </a:r>
          </a:p>
          <a:p>
            <a:pPr lvl="2"/>
            <a:r>
              <a:rPr lang="en-US" sz="2400">
                <a:latin typeface="Century Gothic"/>
              </a:rPr>
              <a:t>Minimal fiber, fat, and protein</a:t>
            </a:r>
          </a:p>
          <a:p>
            <a:pPr lvl="2"/>
            <a:r>
              <a:rPr lang="en-US" sz="2400">
                <a:latin typeface="Century Gothic"/>
              </a:rPr>
              <a:t>What works for the athlete! (Trial and error best while training vs games)</a:t>
            </a:r>
          </a:p>
          <a:p>
            <a:pPr marL="465138" lvl="2" indent="0">
              <a:buNone/>
            </a:pPr>
            <a:r>
              <a:rPr lang="en-US" sz="3200" b="1">
                <a:solidFill>
                  <a:prstClr val="black"/>
                </a:solidFill>
                <a:latin typeface="Century Gothic"/>
              </a:rPr>
              <a:t>&lt;1 Hour Prior to Exercise</a:t>
            </a:r>
          </a:p>
          <a:p>
            <a:pPr lvl="2"/>
            <a:r>
              <a:rPr lang="en-US" sz="2400">
                <a:solidFill>
                  <a:prstClr val="black"/>
                </a:solidFill>
                <a:latin typeface="Century Gothic"/>
              </a:rPr>
              <a:t>Same rules as above but may come in form of gels, gummies, and/or sports drinks (falls in line with “During” types)</a:t>
            </a:r>
          </a:p>
          <a:p>
            <a:pPr marL="465138" lvl="2" indent="0">
              <a:buNone/>
            </a:pPr>
            <a:endParaRPr lang="en-US" sz="2400">
              <a:latin typeface="Century Gothic"/>
            </a:endParaRPr>
          </a:p>
        </p:txBody>
      </p:sp>
      <p:sp>
        <p:nvSpPr>
          <p:cNvPr id="4" name="Rectangle 3">
            <a:extLst>
              <a:ext uri="{FF2B5EF4-FFF2-40B4-BE49-F238E27FC236}">
                <a16:creationId xmlns:a16="http://schemas.microsoft.com/office/drawing/2014/main" id="{C020DB67-6090-4638-8A28-51F0628BA0E5}"/>
              </a:ext>
            </a:extLst>
          </p:cNvPr>
          <p:cNvSpPr/>
          <p:nvPr/>
        </p:nvSpPr>
        <p:spPr>
          <a:xfrm>
            <a:off x="2378546" y="6469136"/>
            <a:ext cx="9831210" cy="415498"/>
          </a:xfrm>
          <a:prstGeom prst="rect">
            <a:avLst/>
          </a:prstGeom>
        </p:spPr>
        <p:txBody>
          <a:bodyPr wrap="square" anchor="t">
            <a:spAutoFit/>
          </a:bodyPr>
          <a:lstStyle/>
          <a:p>
            <a:pPr lvl="0" algn="r"/>
            <a:r>
              <a:rPr lang="en-US" sz="700">
                <a:solidFill>
                  <a:prstClr val="white"/>
                </a:solidFill>
              </a:rPr>
              <a:t>Burke LM, Hawley JA, Wong SHS, et. al. </a:t>
            </a:r>
            <a:r>
              <a:rPr lang="en-US" sz="700" i="1">
                <a:solidFill>
                  <a:prstClr val="white"/>
                </a:solidFill>
              </a:rPr>
              <a:t>Journal of Sports Science</a:t>
            </a:r>
            <a:r>
              <a:rPr lang="en-US" sz="700">
                <a:solidFill>
                  <a:prstClr val="white"/>
                </a:solidFill>
              </a:rPr>
              <a:t>. 2011;29(1):S17-S27</a:t>
            </a:r>
          </a:p>
          <a:p>
            <a:pPr algn="r"/>
            <a:r>
              <a:rPr lang="en-US" sz="700">
                <a:solidFill>
                  <a:schemeClr val="bg1"/>
                </a:solidFill>
              </a:rPr>
              <a:t>Jeukendrup &amp; Killer. </a:t>
            </a:r>
            <a:r>
              <a:rPr lang="en-US" sz="700" i="1">
                <a:solidFill>
                  <a:schemeClr val="bg1"/>
                </a:solidFill>
              </a:rPr>
              <a:t>Ann </a:t>
            </a:r>
            <a:r>
              <a:rPr lang="en-US" sz="700" i="1" err="1">
                <a:solidFill>
                  <a:schemeClr val="bg1"/>
                </a:solidFill>
              </a:rPr>
              <a:t>Nutr</a:t>
            </a:r>
            <a:r>
              <a:rPr lang="en-US" sz="700" i="1">
                <a:solidFill>
                  <a:schemeClr val="bg1"/>
                </a:solidFill>
              </a:rPr>
              <a:t> </a:t>
            </a:r>
            <a:r>
              <a:rPr lang="en-US" sz="700" i="1" err="1">
                <a:solidFill>
                  <a:schemeClr val="bg1"/>
                </a:solidFill>
              </a:rPr>
              <a:t>Metab</a:t>
            </a:r>
            <a:r>
              <a:rPr lang="en-US" sz="700">
                <a:solidFill>
                  <a:schemeClr val="bg1"/>
                </a:solidFill>
              </a:rPr>
              <a:t>. 2010;57(2):18-25</a:t>
            </a:r>
          </a:p>
          <a:p>
            <a:pPr algn="r"/>
            <a:r>
              <a:rPr lang="en-US" sz="700">
                <a:solidFill>
                  <a:schemeClr val="bg1"/>
                </a:solidFill>
              </a:rPr>
              <a:t>Wee SL, Williams C, </a:t>
            </a:r>
            <a:r>
              <a:rPr lang="en-US" sz="700" err="1">
                <a:solidFill>
                  <a:schemeClr val="bg1"/>
                </a:solidFill>
              </a:rPr>
              <a:t>Tsintzas</a:t>
            </a:r>
            <a:r>
              <a:rPr lang="en-US" sz="700">
                <a:solidFill>
                  <a:schemeClr val="bg1"/>
                </a:solidFill>
              </a:rPr>
              <a:t> K, et. al. </a:t>
            </a:r>
            <a:r>
              <a:rPr lang="en-US" sz="700" i="1">
                <a:solidFill>
                  <a:schemeClr val="bg1"/>
                </a:solidFill>
              </a:rPr>
              <a:t>J Appl Physiol</a:t>
            </a:r>
            <a:r>
              <a:rPr lang="en-US" sz="700">
                <a:solidFill>
                  <a:schemeClr val="bg1"/>
                </a:solidFill>
              </a:rPr>
              <a:t>. 2005;99(2):707-714</a:t>
            </a:r>
          </a:p>
        </p:txBody>
      </p:sp>
      <p:cxnSp>
        <p:nvCxnSpPr>
          <p:cNvPr id="6" name="Straight Connector 5">
            <a:extLst>
              <a:ext uri="{FF2B5EF4-FFF2-40B4-BE49-F238E27FC236}">
                <a16:creationId xmlns:a16="http://schemas.microsoft.com/office/drawing/2014/main" id="{EB99749F-5150-A44D-A729-5D3D3AE4E889}"/>
              </a:ext>
            </a:extLst>
          </p:cNvPr>
          <p:cNvCxnSpPr>
            <a:cxnSpLocks/>
          </p:cNvCxnSpPr>
          <p:nvPr/>
        </p:nvCxnSpPr>
        <p:spPr>
          <a:xfrm>
            <a:off x="889327" y="1131376"/>
            <a:ext cx="837865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03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a:xfrm>
            <a:off x="336802" y="548943"/>
            <a:ext cx="10491952" cy="849858"/>
          </a:xfrm>
        </p:spPr>
        <p:txBody>
          <a:bodyPr/>
          <a:lstStyle/>
          <a:p>
            <a:r>
              <a:rPr lang="en-US"/>
              <a:t>Types of Carbohydrate During Activity </a:t>
            </a:r>
          </a:p>
        </p:txBody>
      </p:sp>
      <p:sp>
        <p:nvSpPr>
          <p:cNvPr id="3" name="Text Placeholder 2">
            <a:extLst>
              <a:ext uri="{FF2B5EF4-FFF2-40B4-BE49-F238E27FC236}">
                <a16:creationId xmlns:a16="http://schemas.microsoft.com/office/drawing/2014/main" id="{0EFF185E-D943-8041-AAAF-A2438C586D71}"/>
              </a:ext>
            </a:extLst>
          </p:cNvPr>
          <p:cNvSpPr>
            <a:spLocks noGrp="1"/>
          </p:cNvSpPr>
          <p:nvPr>
            <p:ph type="body" sz="quarter" idx="10"/>
          </p:nvPr>
        </p:nvSpPr>
        <p:spPr>
          <a:xfrm>
            <a:off x="320761" y="1595506"/>
            <a:ext cx="6517520" cy="4220440"/>
          </a:xfrm>
        </p:spPr>
        <p:txBody>
          <a:bodyPr/>
          <a:lstStyle/>
          <a:p>
            <a:r>
              <a:rPr lang="en-US" dirty="0"/>
              <a:t>Choose mostly Fast vs Slow Carbs</a:t>
            </a:r>
          </a:p>
          <a:p>
            <a:pPr marL="342900" indent="-342900">
              <a:buFont typeface="Arial" panose="020B0604020202020204" pitchFamily="34" charset="0"/>
              <a:buChar char="•"/>
            </a:pPr>
            <a:r>
              <a:rPr lang="en-US" dirty="0"/>
              <a:t>Fast = carbohydrate that is easily digested, rapidly absorbed and oxidized</a:t>
            </a:r>
          </a:p>
          <a:p>
            <a:pPr marL="342900" indent="-342900">
              <a:buFont typeface="Arial" panose="020B0604020202020204" pitchFamily="34" charset="0"/>
              <a:buChar char="•"/>
            </a:pPr>
            <a:r>
              <a:rPr lang="en-US" dirty="0"/>
              <a:t>Slow= carbohydrate that is slowly digested and not as rapidly absorbed and oxidized</a:t>
            </a:r>
          </a:p>
          <a:p>
            <a:r>
              <a:rPr lang="en-US" dirty="0"/>
              <a:t>A high rate of carbon oxidation = better performance</a:t>
            </a:r>
          </a:p>
          <a:p>
            <a:r>
              <a:rPr lang="en-US" dirty="0"/>
              <a:t>Fructose is appropriate in small amounts when combined with Fast Carbs</a:t>
            </a:r>
          </a:p>
          <a:p>
            <a:r>
              <a:rPr lang="en-US" dirty="0"/>
              <a:t>The form in which CHO is consumed (gel, drink, gummy) does not influence oxidation rates and athletes should choose the form that works best for them</a:t>
            </a:r>
          </a:p>
          <a:p>
            <a:pPr lvl="2"/>
            <a:endParaRPr lang="en-US" sz="2000" dirty="0"/>
          </a:p>
        </p:txBody>
      </p:sp>
      <p:sp>
        <p:nvSpPr>
          <p:cNvPr id="6" name="Rectangle 5">
            <a:extLst>
              <a:ext uri="{FF2B5EF4-FFF2-40B4-BE49-F238E27FC236}">
                <a16:creationId xmlns:a16="http://schemas.microsoft.com/office/drawing/2014/main" id="{7AA87BB5-F7E7-482D-BEBF-338EA733120A}"/>
              </a:ext>
            </a:extLst>
          </p:cNvPr>
          <p:cNvSpPr/>
          <p:nvPr/>
        </p:nvSpPr>
        <p:spPr>
          <a:xfrm>
            <a:off x="4988193" y="6485634"/>
            <a:ext cx="7262191" cy="415498"/>
          </a:xfrm>
          <a:prstGeom prst="rect">
            <a:avLst/>
          </a:prstGeom>
        </p:spPr>
        <p:txBody>
          <a:bodyPr wrap="square" anchor="t">
            <a:spAutoFit/>
          </a:bodyPr>
          <a:lstStyle/>
          <a:p>
            <a:pPr algn="r"/>
            <a:r>
              <a:rPr lang="en-US" sz="700">
                <a:solidFill>
                  <a:schemeClr val="bg1"/>
                </a:solidFill>
              </a:rPr>
              <a:t>Baker LB, Rollo I, Stein KW, et al. </a:t>
            </a:r>
            <a:r>
              <a:rPr lang="en-US" sz="700" i="1">
                <a:solidFill>
                  <a:schemeClr val="bg1"/>
                </a:solidFill>
              </a:rPr>
              <a:t>Nutrients</a:t>
            </a:r>
            <a:r>
              <a:rPr lang="en-US" sz="700">
                <a:solidFill>
                  <a:schemeClr val="bg1"/>
                </a:solidFill>
              </a:rPr>
              <a:t>. 2015;7:5733-5763</a:t>
            </a:r>
          </a:p>
          <a:p>
            <a:pPr algn="r"/>
            <a:r>
              <a:rPr lang="en-US" sz="700" err="1">
                <a:solidFill>
                  <a:schemeClr val="bg1"/>
                </a:solidFill>
              </a:rPr>
              <a:t>Pfieffer</a:t>
            </a:r>
            <a:r>
              <a:rPr lang="en-US" sz="700">
                <a:solidFill>
                  <a:schemeClr val="bg1"/>
                </a:solidFill>
              </a:rPr>
              <a:t> B, </a:t>
            </a:r>
            <a:r>
              <a:rPr lang="en-US" sz="700" err="1">
                <a:solidFill>
                  <a:schemeClr val="bg1"/>
                </a:solidFill>
              </a:rPr>
              <a:t>Stellingwerff</a:t>
            </a:r>
            <a:r>
              <a:rPr lang="en-US" sz="700">
                <a:solidFill>
                  <a:schemeClr val="bg1"/>
                </a:solidFill>
              </a:rPr>
              <a:t> T, </a:t>
            </a:r>
            <a:r>
              <a:rPr lang="en-US" sz="700" err="1">
                <a:solidFill>
                  <a:schemeClr val="bg1"/>
                </a:solidFill>
              </a:rPr>
              <a:t>Zaltas</a:t>
            </a:r>
            <a:r>
              <a:rPr lang="en-US" sz="700">
                <a:solidFill>
                  <a:schemeClr val="bg1"/>
                </a:solidFill>
              </a:rPr>
              <a:t>, E et al. </a:t>
            </a:r>
            <a:r>
              <a:rPr lang="en-US" sz="700" i="1">
                <a:solidFill>
                  <a:schemeClr val="bg1"/>
                </a:solidFill>
              </a:rPr>
              <a:t>Medicine &amp; Science in Sports &amp; Exercise</a:t>
            </a:r>
            <a:r>
              <a:rPr lang="en-US" sz="700">
                <a:solidFill>
                  <a:schemeClr val="bg1"/>
                </a:solidFill>
              </a:rPr>
              <a:t>. 2010;42:2030-2037</a:t>
            </a:r>
          </a:p>
          <a:p>
            <a:pPr algn="r"/>
            <a:r>
              <a:rPr lang="en-US" sz="700">
                <a:solidFill>
                  <a:schemeClr val="bg1"/>
                </a:solidFill>
              </a:rPr>
              <a:t>Thomas DT, Erdman KA, Burke LM. </a:t>
            </a:r>
            <a:r>
              <a:rPr lang="en-US" sz="700" i="1">
                <a:solidFill>
                  <a:schemeClr val="bg1"/>
                </a:solidFill>
              </a:rPr>
              <a:t>Medicine &amp; Science in Sports &amp; Exercise</a:t>
            </a:r>
            <a:r>
              <a:rPr lang="en-US" sz="700">
                <a:solidFill>
                  <a:schemeClr val="bg1"/>
                </a:solidFill>
              </a:rPr>
              <a:t>. 2016;48:543-568</a:t>
            </a:r>
          </a:p>
        </p:txBody>
      </p:sp>
      <p:sp>
        <p:nvSpPr>
          <p:cNvPr id="5" name="Rectangle 4">
            <a:extLst>
              <a:ext uri="{FF2B5EF4-FFF2-40B4-BE49-F238E27FC236}">
                <a16:creationId xmlns:a16="http://schemas.microsoft.com/office/drawing/2014/main" id="{18F7C59F-BEF7-4D73-A6B7-EFAD41DF4DE7}"/>
              </a:ext>
            </a:extLst>
          </p:cNvPr>
          <p:cNvSpPr/>
          <p:nvPr/>
        </p:nvSpPr>
        <p:spPr>
          <a:xfrm>
            <a:off x="7867260" y="1552076"/>
            <a:ext cx="2319478" cy="1908215"/>
          </a:xfrm>
          <a:prstGeom prst="rect">
            <a:avLst/>
          </a:prstGeom>
        </p:spPr>
        <p:txBody>
          <a:bodyPr wrap="square">
            <a:spAutoFit/>
          </a:bodyPr>
          <a:lstStyle/>
          <a:p>
            <a:r>
              <a:rPr lang="en-US" sz="2800" b="1" u="sng">
                <a:solidFill>
                  <a:srgbClr val="2D4F1E"/>
                </a:solidFill>
                <a:latin typeface="Century Gothic" charset="0"/>
                <a:ea typeface="Century Gothic" charset="0"/>
                <a:cs typeface="Century Gothic" charset="0"/>
              </a:rPr>
              <a:t>Fast</a:t>
            </a:r>
          </a:p>
          <a:p>
            <a:r>
              <a:rPr lang="en-US">
                <a:solidFill>
                  <a:srgbClr val="2D4F1E"/>
                </a:solidFill>
                <a:latin typeface="Century Gothic" charset="0"/>
                <a:ea typeface="Century Gothic" charset="0"/>
                <a:cs typeface="Century Gothic" charset="0"/>
              </a:rPr>
              <a:t>Glucose (dextrose)</a:t>
            </a:r>
          </a:p>
          <a:p>
            <a:r>
              <a:rPr lang="en-US">
                <a:solidFill>
                  <a:srgbClr val="2D4F1E"/>
                </a:solidFill>
                <a:latin typeface="Century Gothic" charset="0"/>
                <a:ea typeface="Century Gothic" charset="0"/>
                <a:cs typeface="Century Gothic" charset="0"/>
              </a:rPr>
              <a:t>Maltose</a:t>
            </a:r>
          </a:p>
          <a:p>
            <a:r>
              <a:rPr lang="en-US">
                <a:solidFill>
                  <a:srgbClr val="2D4F1E"/>
                </a:solidFill>
                <a:latin typeface="Century Gothic" charset="0"/>
                <a:ea typeface="Century Gothic" charset="0"/>
                <a:cs typeface="Century Gothic" charset="0"/>
              </a:rPr>
              <a:t>Sucrose</a:t>
            </a:r>
          </a:p>
          <a:p>
            <a:r>
              <a:rPr lang="en-US" err="1">
                <a:solidFill>
                  <a:srgbClr val="2D4F1E"/>
                </a:solidFill>
                <a:latin typeface="Century Gothic" charset="0"/>
                <a:ea typeface="Century Gothic" charset="0"/>
                <a:cs typeface="Century Gothic" charset="0"/>
              </a:rPr>
              <a:t>Maltodextrins</a:t>
            </a:r>
            <a:endParaRPr lang="en-US">
              <a:solidFill>
                <a:srgbClr val="2D4F1E"/>
              </a:solidFill>
              <a:latin typeface="Century Gothic" charset="0"/>
              <a:ea typeface="Century Gothic" charset="0"/>
              <a:cs typeface="Century Gothic" charset="0"/>
            </a:endParaRPr>
          </a:p>
          <a:p>
            <a:r>
              <a:rPr lang="en-US">
                <a:solidFill>
                  <a:srgbClr val="2D4F1E"/>
                </a:solidFill>
                <a:latin typeface="Century Gothic" charset="0"/>
                <a:ea typeface="Century Gothic" charset="0"/>
                <a:cs typeface="Century Gothic" charset="0"/>
              </a:rPr>
              <a:t>Amylopectin</a:t>
            </a:r>
          </a:p>
        </p:txBody>
      </p:sp>
      <p:sp>
        <p:nvSpPr>
          <p:cNvPr id="7" name="Rectangle 6">
            <a:extLst>
              <a:ext uri="{FF2B5EF4-FFF2-40B4-BE49-F238E27FC236}">
                <a16:creationId xmlns:a16="http://schemas.microsoft.com/office/drawing/2014/main" id="{D61328C8-9194-479C-AC8E-048B92483C21}"/>
              </a:ext>
            </a:extLst>
          </p:cNvPr>
          <p:cNvSpPr/>
          <p:nvPr/>
        </p:nvSpPr>
        <p:spPr>
          <a:xfrm>
            <a:off x="10030993" y="4056510"/>
            <a:ext cx="1695786" cy="1908215"/>
          </a:xfrm>
          <a:prstGeom prst="rect">
            <a:avLst/>
          </a:prstGeom>
        </p:spPr>
        <p:txBody>
          <a:bodyPr wrap="square">
            <a:spAutoFit/>
          </a:bodyPr>
          <a:lstStyle/>
          <a:p>
            <a:r>
              <a:rPr lang="en-US" sz="2800" b="1" u="sng">
                <a:solidFill>
                  <a:srgbClr val="2D4F1E"/>
                </a:solidFill>
                <a:latin typeface="Century Gothic" charset="0"/>
                <a:ea typeface="Century Gothic" charset="0"/>
                <a:cs typeface="Century Gothic" charset="0"/>
              </a:rPr>
              <a:t>Slow</a:t>
            </a:r>
          </a:p>
          <a:p>
            <a:r>
              <a:rPr lang="en-US">
                <a:solidFill>
                  <a:srgbClr val="2D4F1E"/>
                </a:solidFill>
                <a:latin typeface="Century Gothic" charset="0"/>
                <a:ea typeface="Century Gothic" charset="0"/>
                <a:cs typeface="Century Gothic" charset="0"/>
              </a:rPr>
              <a:t>Fructose</a:t>
            </a:r>
          </a:p>
          <a:p>
            <a:r>
              <a:rPr lang="en-US">
                <a:solidFill>
                  <a:srgbClr val="2D4F1E"/>
                </a:solidFill>
                <a:latin typeface="Century Gothic" charset="0"/>
                <a:ea typeface="Century Gothic" charset="0"/>
                <a:cs typeface="Century Gothic" charset="0"/>
              </a:rPr>
              <a:t>Galactose</a:t>
            </a:r>
          </a:p>
          <a:p>
            <a:r>
              <a:rPr lang="en-US" err="1">
                <a:solidFill>
                  <a:srgbClr val="2D4F1E"/>
                </a:solidFill>
                <a:latin typeface="Century Gothic" charset="0"/>
                <a:ea typeface="Century Gothic" charset="0"/>
                <a:cs typeface="Century Gothic" charset="0"/>
              </a:rPr>
              <a:t>Trehalose</a:t>
            </a:r>
            <a:endParaRPr lang="en-US">
              <a:solidFill>
                <a:srgbClr val="2D4F1E"/>
              </a:solidFill>
              <a:latin typeface="Century Gothic" charset="0"/>
              <a:ea typeface="Century Gothic" charset="0"/>
              <a:cs typeface="Century Gothic" charset="0"/>
            </a:endParaRPr>
          </a:p>
          <a:p>
            <a:r>
              <a:rPr lang="en-US" err="1">
                <a:solidFill>
                  <a:srgbClr val="2D4F1E"/>
                </a:solidFill>
                <a:latin typeface="Century Gothic" charset="0"/>
                <a:ea typeface="Century Gothic" charset="0"/>
                <a:cs typeface="Century Gothic" charset="0"/>
              </a:rPr>
              <a:t>Isomalatulose</a:t>
            </a:r>
            <a:endParaRPr lang="en-US">
              <a:solidFill>
                <a:srgbClr val="2D4F1E"/>
              </a:solidFill>
              <a:latin typeface="Century Gothic" charset="0"/>
              <a:ea typeface="Century Gothic" charset="0"/>
              <a:cs typeface="Century Gothic" charset="0"/>
            </a:endParaRPr>
          </a:p>
          <a:p>
            <a:r>
              <a:rPr lang="en-US">
                <a:solidFill>
                  <a:srgbClr val="2D4F1E"/>
                </a:solidFill>
                <a:latin typeface="Century Gothic" charset="0"/>
                <a:ea typeface="Century Gothic" charset="0"/>
                <a:cs typeface="Century Gothic" charset="0"/>
              </a:rPr>
              <a:t>Amylose</a:t>
            </a:r>
          </a:p>
        </p:txBody>
      </p:sp>
      <p:sp>
        <p:nvSpPr>
          <p:cNvPr id="8" name="TextBox 7">
            <a:extLst>
              <a:ext uri="{FF2B5EF4-FFF2-40B4-BE49-F238E27FC236}">
                <a16:creationId xmlns:a16="http://schemas.microsoft.com/office/drawing/2014/main" id="{4DC21987-A5F2-4EFF-BD84-D21C7BBE5031}"/>
              </a:ext>
            </a:extLst>
          </p:cNvPr>
          <p:cNvSpPr txBox="1"/>
          <p:nvPr/>
        </p:nvSpPr>
        <p:spPr>
          <a:xfrm>
            <a:off x="10275116" y="2376448"/>
            <a:ext cx="1207540" cy="585303"/>
          </a:xfrm>
          <a:prstGeom prst="rect">
            <a:avLst/>
          </a:prstGeom>
          <a:noFill/>
        </p:spPr>
        <p:txBody>
          <a:bodyPr wrap="square" lIns="173367" tIns="86684" rIns="173367" bIns="86684" rtlCol="0">
            <a:spAutoFit/>
          </a:bodyPr>
          <a:lstStyle/>
          <a:p>
            <a:pPr algn="ctr"/>
            <a:r>
              <a:rPr lang="en-US" sz="1333" b="1">
                <a:solidFill>
                  <a:srgbClr val="747875"/>
                </a:solidFill>
                <a:latin typeface="Century Gothic" charset="0"/>
                <a:ea typeface="Century Gothic" charset="0"/>
                <a:cs typeface="Century Gothic" charset="0"/>
              </a:rPr>
              <a:t>1.0 g/min</a:t>
            </a:r>
          </a:p>
          <a:p>
            <a:pPr algn="ctr"/>
            <a:r>
              <a:rPr lang="en-US" sz="1333" b="1">
                <a:solidFill>
                  <a:srgbClr val="747875"/>
                </a:solidFill>
                <a:latin typeface="Century Gothic" charset="0"/>
                <a:ea typeface="Century Gothic" charset="0"/>
                <a:cs typeface="Century Gothic" charset="0"/>
              </a:rPr>
              <a:t>(60 g/h)</a:t>
            </a:r>
          </a:p>
        </p:txBody>
      </p:sp>
      <p:sp>
        <p:nvSpPr>
          <p:cNvPr id="9" name="TextBox 8">
            <a:extLst>
              <a:ext uri="{FF2B5EF4-FFF2-40B4-BE49-F238E27FC236}">
                <a16:creationId xmlns:a16="http://schemas.microsoft.com/office/drawing/2014/main" id="{438000A2-88E8-40A0-8416-C14C9BCC31DF}"/>
              </a:ext>
            </a:extLst>
          </p:cNvPr>
          <p:cNvSpPr txBox="1"/>
          <p:nvPr/>
        </p:nvSpPr>
        <p:spPr>
          <a:xfrm>
            <a:off x="10275116" y="1738715"/>
            <a:ext cx="1207540" cy="585301"/>
          </a:xfrm>
          <a:prstGeom prst="rect">
            <a:avLst/>
          </a:prstGeom>
          <a:noFill/>
        </p:spPr>
        <p:txBody>
          <a:bodyPr wrap="square" lIns="173367" tIns="86684" rIns="173367" bIns="86684" rtlCol="0">
            <a:spAutoFit/>
          </a:bodyPr>
          <a:lstStyle/>
          <a:p>
            <a:pPr algn="ctr"/>
            <a:r>
              <a:rPr lang="en-US" sz="1333" b="1">
                <a:solidFill>
                  <a:srgbClr val="747875"/>
                </a:solidFill>
                <a:latin typeface="Century Gothic" charset="0"/>
                <a:ea typeface="Century Gothic" charset="0"/>
                <a:cs typeface="Century Gothic" charset="0"/>
              </a:rPr>
              <a:t>Rapid </a:t>
            </a:r>
          </a:p>
          <a:p>
            <a:pPr algn="ctr"/>
            <a:r>
              <a:rPr lang="en-US" sz="1333" b="1">
                <a:solidFill>
                  <a:srgbClr val="747875"/>
                </a:solidFill>
                <a:latin typeface="Century Gothic" charset="0"/>
                <a:ea typeface="Century Gothic" charset="0"/>
                <a:cs typeface="Century Gothic" charset="0"/>
              </a:rPr>
              <a:t>Digestion</a:t>
            </a:r>
          </a:p>
        </p:txBody>
      </p:sp>
      <p:sp>
        <p:nvSpPr>
          <p:cNvPr id="4" name="Rectangle 3">
            <a:extLst>
              <a:ext uri="{FF2B5EF4-FFF2-40B4-BE49-F238E27FC236}">
                <a16:creationId xmlns:a16="http://schemas.microsoft.com/office/drawing/2014/main" id="{CA684ACC-98E1-45D9-ADDB-F4F560C13BE3}"/>
              </a:ext>
            </a:extLst>
          </p:cNvPr>
          <p:cNvSpPr/>
          <p:nvPr/>
        </p:nvSpPr>
        <p:spPr>
          <a:xfrm>
            <a:off x="7636042" y="1387931"/>
            <a:ext cx="4090737" cy="23177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AC904EA-B6C4-4EAE-AB6C-B1A9F403CD37}"/>
              </a:ext>
            </a:extLst>
          </p:cNvPr>
          <p:cNvSpPr/>
          <p:nvPr/>
        </p:nvSpPr>
        <p:spPr>
          <a:xfrm>
            <a:off x="10275116" y="1738715"/>
            <a:ext cx="1207540" cy="6377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347D0A1-7464-4C05-A296-19F1FF0555E8}"/>
              </a:ext>
            </a:extLst>
          </p:cNvPr>
          <p:cNvSpPr/>
          <p:nvPr/>
        </p:nvSpPr>
        <p:spPr>
          <a:xfrm>
            <a:off x="10275116" y="2376801"/>
            <a:ext cx="1207540" cy="6377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02E4FF1-1E7C-4F69-BA47-643396A91999}"/>
              </a:ext>
            </a:extLst>
          </p:cNvPr>
          <p:cNvSpPr/>
          <p:nvPr/>
        </p:nvSpPr>
        <p:spPr>
          <a:xfrm>
            <a:off x="7636042" y="3912719"/>
            <a:ext cx="4090737" cy="23177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922755D-85A7-473D-9DE2-8CB6AE524CA8}"/>
              </a:ext>
            </a:extLst>
          </p:cNvPr>
          <p:cNvSpPr txBox="1"/>
          <p:nvPr/>
        </p:nvSpPr>
        <p:spPr>
          <a:xfrm>
            <a:off x="8229748" y="4425316"/>
            <a:ext cx="1207540" cy="585301"/>
          </a:xfrm>
          <a:prstGeom prst="rect">
            <a:avLst/>
          </a:prstGeom>
          <a:noFill/>
        </p:spPr>
        <p:txBody>
          <a:bodyPr wrap="square" lIns="173367" tIns="86684" rIns="173367" bIns="86684" rtlCol="0">
            <a:spAutoFit/>
          </a:bodyPr>
          <a:lstStyle/>
          <a:p>
            <a:pPr algn="ctr"/>
            <a:r>
              <a:rPr lang="en-US" sz="1333" b="1">
                <a:solidFill>
                  <a:srgbClr val="747875"/>
                </a:solidFill>
                <a:latin typeface="Century Gothic" charset="0"/>
                <a:ea typeface="Century Gothic" charset="0"/>
                <a:cs typeface="Century Gothic" charset="0"/>
              </a:rPr>
              <a:t>Slow</a:t>
            </a:r>
          </a:p>
          <a:p>
            <a:pPr algn="ctr"/>
            <a:r>
              <a:rPr lang="en-US" sz="1333" b="1">
                <a:solidFill>
                  <a:srgbClr val="747875"/>
                </a:solidFill>
                <a:latin typeface="Century Gothic" charset="0"/>
                <a:ea typeface="Century Gothic" charset="0"/>
                <a:cs typeface="Century Gothic" charset="0"/>
              </a:rPr>
              <a:t>Digestion</a:t>
            </a:r>
          </a:p>
        </p:txBody>
      </p:sp>
      <p:sp>
        <p:nvSpPr>
          <p:cNvPr id="14" name="TextBox 13">
            <a:extLst>
              <a:ext uri="{FF2B5EF4-FFF2-40B4-BE49-F238E27FC236}">
                <a16:creationId xmlns:a16="http://schemas.microsoft.com/office/drawing/2014/main" id="{2CF42A05-0639-415C-B8BF-013B76B6CEBE}"/>
              </a:ext>
            </a:extLst>
          </p:cNvPr>
          <p:cNvSpPr txBox="1"/>
          <p:nvPr/>
        </p:nvSpPr>
        <p:spPr>
          <a:xfrm>
            <a:off x="8229748" y="5105872"/>
            <a:ext cx="1207540" cy="585303"/>
          </a:xfrm>
          <a:prstGeom prst="rect">
            <a:avLst/>
          </a:prstGeom>
          <a:noFill/>
        </p:spPr>
        <p:txBody>
          <a:bodyPr wrap="square" lIns="173367" tIns="86684" rIns="173367" bIns="86684" rtlCol="0">
            <a:spAutoFit/>
          </a:bodyPr>
          <a:lstStyle/>
          <a:p>
            <a:pPr algn="ctr"/>
            <a:r>
              <a:rPr lang="en-US" sz="1333" b="1">
                <a:solidFill>
                  <a:srgbClr val="747875"/>
                </a:solidFill>
                <a:latin typeface="Century Gothic" charset="0"/>
                <a:ea typeface="Century Gothic" charset="0"/>
                <a:cs typeface="Century Gothic" charset="0"/>
              </a:rPr>
              <a:t>.06 g/min</a:t>
            </a:r>
          </a:p>
          <a:p>
            <a:pPr algn="ctr"/>
            <a:r>
              <a:rPr lang="en-US" sz="1333" b="1">
                <a:solidFill>
                  <a:srgbClr val="747875"/>
                </a:solidFill>
                <a:latin typeface="Century Gothic" charset="0"/>
                <a:ea typeface="Century Gothic" charset="0"/>
                <a:cs typeface="Century Gothic" charset="0"/>
              </a:rPr>
              <a:t>(35 g/h)</a:t>
            </a:r>
          </a:p>
        </p:txBody>
      </p:sp>
      <p:sp>
        <p:nvSpPr>
          <p:cNvPr id="16" name="Oval 15">
            <a:extLst>
              <a:ext uri="{FF2B5EF4-FFF2-40B4-BE49-F238E27FC236}">
                <a16:creationId xmlns:a16="http://schemas.microsoft.com/office/drawing/2014/main" id="{32546BAD-C4E4-4BE0-AECB-95C2B03BEB78}"/>
              </a:ext>
            </a:extLst>
          </p:cNvPr>
          <p:cNvSpPr/>
          <p:nvPr/>
        </p:nvSpPr>
        <p:spPr>
          <a:xfrm>
            <a:off x="8229748" y="4442835"/>
            <a:ext cx="1207540" cy="6377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2C8E22E-25FD-40DD-9ECE-56DC999E2FAD}"/>
              </a:ext>
            </a:extLst>
          </p:cNvPr>
          <p:cNvSpPr/>
          <p:nvPr/>
        </p:nvSpPr>
        <p:spPr>
          <a:xfrm>
            <a:off x="8248129" y="5118554"/>
            <a:ext cx="1207540" cy="6377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33F51B73-3DCC-2141-A558-65589C8C27E4}"/>
              </a:ext>
            </a:extLst>
          </p:cNvPr>
          <p:cNvCxnSpPr>
            <a:cxnSpLocks/>
          </p:cNvCxnSpPr>
          <p:nvPr/>
        </p:nvCxnSpPr>
        <p:spPr>
          <a:xfrm>
            <a:off x="464949" y="1177871"/>
            <a:ext cx="827609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7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93DF-5141-4FA8-95DF-B475A23701E2}"/>
              </a:ext>
            </a:extLst>
          </p:cNvPr>
          <p:cNvSpPr>
            <a:spLocks noGrp="1"/>
          </p:cNvSpPr>
          <p:nvPr>
            <p:ph type="title"/>
          </p:nvPr>
        </p:nvSpPr>
        <p:spPr/>
        <p:txBody>
          <a:bodyPr/>
          <a:lstStyle/>
          <a:p>
            <a:r>
              <a:rPr lang="en-US"/>
              <a:t>Fast and Slow Carbs</a:t>
            </a:r>
          </a:p>
        </p:txBody>
      </p:sp>
      <p:cxnSp>
        <p:nvCxnSpPr>
          <p:cNvPr id="4" name="Straight Connector 3">
            <a:extLst>
              <a:ext uri="{FF2B5EF4-FFF2-40B4-BE49-F238E27FC236}">
                <a16:creationId xmlns:a16="http://schemas.microsoft.com/office/drawing/2014/main" id="{2BAA4D24-22F8-4135-AE76-48FC59219D91}"/>
              </a:ext>
            </a:extLst>
          </p:cNvPr>
          <p:cNvCxnSpPr/>
          <p:nvPr/>
        </p:nvCxnSpPr>
        <p:spPr>
          <a:xfrm>
            <a:off x="6152588" y="2452035"/>
            <a:ext cx="1332371" cy="2973"/>
          </a:xfrm>
          <a:prstGeom prst="line">
            <a:avLst/>
          </a:prstGeom>
          <a:ln w="28575">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6DEA27-3D24-4333-B264-32DBE205A751}"/>
              </a:ext>
            </a:extLst>
          </p:cNvPr>
          <p:cNvCxnSpPr/>
          <p:nvPr/>
        </p:nvCxnSpPr>
        <p:spPr>
          <a:xfrm flipV="1">
            <a:off x="6169705" y="4449539"/>
            <a:ext cx="2144113" cy="3456"/>
          </a:xfrm>
          <a:prstGeom prst="line">
            <a:avLst/>
          </a:prstGeom>
          <a:ln w="28575">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2E13742A-C81F-4C23-AAFD-7CA378AC8F5D}"/>
              </a:ext>
            </a:extLst>
          </p:cNvPr>
          <p:cNvSpPr/>
          <p:nvPr/>
        </p:nvSpPr>
        <p:spPr>
          <a:xfrm rot="5400000">
            <a:off x="5671475" y="3128086"/>
            <a:ext cx="3626968" cy="545600"/>
          </a:xfrm>
          <a:prstGeom prst="rect">
            <a:avLst/>
          </a:prstGeom>
          <a:solidFill>
            <a:srgbClr val="69AC4A"/>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chemeClr val="tx1"/>
              </a:solidFill>
            </a:endParaRPr>
          </a:p>
        </p:txBody>
      </p:sp>
      <p:sp>
        <p:nvSpPr>
          <p:cNvPr id="7" name="Oval 6">
            <a:extLst>
              <a:ext uri="{FF2B5EF4-FFF2-40B4-BE49-F238E27FC236}">
                <a16:creationId xmlns:a16="http://schemas.microsoft.com/office/drawing/2014/main" id="{E88D20CD-61F4-42D9-9BB3-CA808B73D846}"/>
              </a:ext>
            </a:extLst>
          </p:cNvPr>
          <p:cNvSpPr/>
          <p:nvPr/>
        </p:nvSpPr>
        <p:spPr>
          <a:xfrm>
            <a:off x="7337730" y="2090800"/>
            <a:ext cx="271121" cy="271121"/>
          </a:xfrm>
          <a:prstGeom prst="ellipse">
            <a:avLst/>
          </a:prstGeom>
          <a:solidFill>
            <a:srgbClr val="FFD00D"/>
          </a:solidFill>
          <a:ln w="38100">
            <a:solidFill>
              <a:srgbClr val="2D4E1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chemeClr val="tx1"/>
              </a:solidFill>
            </a:endParaRPr>
          </a:p>
        </p:txBody>
      </p:sp>
      <p:sp>
        <p:nvSpPr>
          <p:cNvPr id="8" name="Oval 7">
            <a:extLst>
              <a:ext uri="{FF2B5EF4-FFF2-40B4-BE49-F238E27FC236}">
                <a16:creationId xmlns:a16="http://schemas.microsoft.com/office/drawing/2014/main" id="{B4BDB381-8AF2-4B14-9B9C-A6F82D1D26E2}"/>
              </a:ext>
            </a:extLst>
          </p:cNvPr>
          <p:cNvSpPr/>
          <p:nvPr/>
        </p:nvSpPr>
        <p:spPr>
          <a:xfrm>
            <a:off x="7337730" y="2565197"/>
            <a:ext cx="271121" cy="271121"/>
          </a:xfrm>
          <a:prstGeom prst="ellipse">
            <a:avLst/>
          </a:prstGeom>
          <a:solidFill>
            <a:srgbClr val="FFD00D"/>
          </a:solidFill>
          <a:ln w="38100">
            <a:solidFill>
              <a:srgbClr val="2D4E1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chemeClr val="tx1"/>
              </a:solidFill>
            </a:endParaRPr>
          </a:p>
        </p:txBody>
      </p:sp>
      <p:sp>
        <p:nvSpPr>
          <p:cNvPr id="9" name="Oval 8">
            <a:extLst>
              <a:ext uri="{FF2B5EF4-FFF2-40B4-BE49-F238E27FC236}">
                <a16:creationId xmlns:a16="http://schemas.microsoft.com/office/drawing/2014/main" id="{EA0619E8-F857-47CE-A525-C527CE442703}"/>
              </a:ext>
            </a:extLst>
          </p:cNvPr>
          <p:cNvSpPr/>
          <p:nvPr/>
        </p:nvSpPr>
        <p:spPr>
          <a:xfrm>
            <a:off x="7337730" y="4310323"/>
            <a:ext cx="271121" cy="271121"/>
          </a:xfrm>
          <a:prstGeom prst="ellipse">
            <a:avLst/>
          </a:prstGeom>
          <a:solidFill>
            <a:srgbClr val="FFD00D"/>
          </a:solidFill>
          <a:ln w="38100">
            <a:solidFill>
              <a:srgbClr val="2D4E1E"/>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chemeClr val="tx1"/>
              </a:solidFill>
            </a:endParaRPr>
          </a:p>
        </p:txBody>
      </p:sp>
      <p:sp>
        <p:nvSpPr>
          <p:cNvPr id="10" name="Oval 9">
            <a:extLst>
              <a:ext uri="{FF2B5EF4-FFF2-40B4-BE49-F238E27FC236}">
                <a16:creationId xmlns:a16="http://schemas.microsoft.com/office/drawing/2014/main" id="{322136F3-5EF4-4FFB-BC7F-FD8DC7202892}"/>
              </a:ext>
            </a:extLst>
          </p:cNvPr>
          <p:cNvSpPr/>
          <p:nvPr/>
        </p:nvSpPr>
        <p:spPr>
          <a:xfrm>
            <a:off x="7074299" y="4776638"/>
            <a:ext cx="804300" cy="804300"/>
          </a:xfrm>
          <a:prstGeom prst="ellipse">
            <a:avLst/>
          </a:prstGeom>
          <a:solidFill>
            <a:schemeClr val="bg1"/>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schemeClr val="tx1"/>
              </a:solidFill>
            </a:endParaRPr>
          </a:p>
        </p:txBody>
      </p:sp>
      <p:sp>
        <p:nvSpPr>
          <p:cNvPr id="11" name="Oval 10">
            <a:extLst>
              <a:ext uri="{FF2B5EF4-FFF2-40B4-BE49-F238E27FC236}">
                <a16:creationId xmlns:a16="http://schemas.microsoft.com/office/drawing/2014/main" id="{9345C777-713A-4E94-A29D-9960EE5240AC}"/>
              </a:ext>
            </a:extLst>
          </p:cNvPr>
          <p:cNvSpPr/>
          <p:nvPr/>
        </p:nvSpPr>
        <p:spPr>
          <a:xfrm>
            <a:off x="1233503" y="2482974"/>
            <a:ext cx="1804767" cy="1804767"/>
          </a:xfrm>
          <a:prstGeom prst="ellipse">
            <a:avLst/>
          </a:prstGeom>
          <a:solidFill>
            <a:schemeClr val="tx1">
              <a:alpha val="79000"/>
            </a:schemeClr>
          </a:solidFill>
          <a:ln w="28575">
            <a:solidFill>
              <a:srgbClr val="69AD4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prstClr val="white"/>
              </a:solidFill>
            </a:endParaRPr>
          </a:p>
        </p:txBody>
      </p:sp>
      <p:pic>
        <p:nvPicPr>
          <p:cNvPr id="12" name="Picture 11">
            <a:extLst>
              <a:ext uri="{FF2B5EF4-FFF2-40B4-BE49-F238E27FC236}">
                <a16:creationId xmlns:a16="http://schemas.microsoft.com/office/drawing/2014/main" id="{2A7E72AE-E07D-43C9-AF31-F16CACBD60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80327" y="4906576"/>
            <a:ext cx="375477" cy="544119"/>
          </a:xfrm>
          <a:prstGeom prst="rect">
            <a:avLst/>
          </a:prstGeom>
        </p:spPr>
      </p:pic>
      <p:sp>
        <p:nvSpPr>
          <p:cNvPr id="13" name="TextBox 12">
            <a:extLst>
              <a:ext uri="{FF2B5EF4-FFF2-40B4-BE49-F238E27FC236}">
                <a16:creationId xmlns:a16="http://schemas.microsoft.com/office/drawing/2014/main" id="{6E3D3E2B-FE1F-4153-92A4-0995308E8FE1}"/>
              </a:ext>
            </a:extLst>
          </p:cNvPr>
          <p:cNvSpPr txBox="1"/>
          <p:nvPr/>
        </p:nvSpPr>
        <p:spPr>
          <a:xfrm>
            <a:off x="1216010" y="3466871"/>
            <a:ext cx="1804767" cy="625684"/>
          </a:xfrm>
          <a:prstGeom prst="rect">
            <a:avLst/>
          </a:prstGeom>
          <a:effectLst>
            <a:outerShdw blurRad="76200" dist="50800" dir="5400000" algn="ctr" rotWithShape="0">
              <a:srgbClr val="000000">
                <a:alpha val="20000"/>
              </a:srgbClr>
            </a:outerShdw>
          </a:effectLst>
        </p:spPr>
        <p:txBody>
          <a:bodyPr wrap="square" rtlCol="0">
            <a:spAutoFit/>
          </a:bodyPr>
          <a:lstStyle/>
          <a:p>
            <a:pPr algn="ctr" defTabSz="609585"/>
            <a:r>
              <a:rPr lang="en-US" sz="1733">
                <a:solidFill>
                  <a:prstClr val="white"/>
                </a:solidFill>
                <a:ea typeface="Century Gothic" charset="0"/>
                <a:cs typeface="Century Gothic" charset="0"/>
              </a:rPr>
              <a:t>INTESTINAL </a:t>
            </a:r>
          </a:p>
          <a:p>
            <a:pPr algn="ctr" defTabSz="609585"/>
            <a:r>
              <a:rPr lang="en-US" sz="1733">
                <a:solidFill>
                  <a:prstClr val="white"/>
                </a:solidFill>
                <a:ea typeface="Century Gothic" charset="0"/>
                <a:cs typeface="Century Gothic" charset="0"/>
              </a:rPr>
              <a:t>LUMEN</a:t>
            </a:r>
          </a:p>
        </p:txBody>
      </p:sp>
      <p:sp>
        <p:nvSpPr>
          <p:cNvPr id="14" name="TextBox 13">
            <a:extLst>
              <a:ext uri="{FF2B5EF4-FFF2-40B4-BE49-F238E27FC236}">
                <a16:creationId xmlns:a16="http://schemas.microsoft.com/office/drawing/2014/main" id="{12F982E6-D884-4E0B-8C74-4AF91E0C8A96}"/>
              </a:ext>
            </a:extLst>
          </p:cNvPr>
          <p:cNvSpPr txBox="1"/>
          <p:nvPr/>
        </p:nvSpPr>
        <p:spPr>
          <a:xfrm>
            <a:off x="6400883" y="5640747"/>
            <a:ext cx="2140261" cy="359009"/>
          </a:xfrm>
          <a:prstGeom prst="rect">
            <a:avLst/>
          </a:prstGeom>
          <a:ln>
            <a:noFill/>
          </a:ln>
          <a:effectLst>
            <a:outerShdw blurRad="76200" dist="50800" dir="5400000" algn="ctr" rotWithShape="0">
              <a:srgbClr val="000000">
                <a:alpha val="20000"/>
              </a:srgbClr>
            </a:outerShdw>
          </a:effectLst>
        </p:spPr>
        <p:txBody>
          <a:bodyPr wrap="square" rtlCol="0">
            <a:spAutoFit/>
          </a:bodyPr>
          <a:lstStyle/>
          <a:p>
            <a:pPr algn="ctr" defTabSz="609585"/>
            <a:r>
              <a:rPr lang="en-US" sz="1733">
                <a:ea typeface="Century Gothic" charset="0"/>
                <a:cs typeface="Century Gothic" charset="0"/>
              </a:rPr>
              <a:t>BLOODSTREAM</a:t>
            </a:r>
          </a:p>
        </p:txBody>
      </p:sp>
      <p:sp>
        <p:nvSpPr>
          <p:cNvPr id="15" name="TextBox 14">
            <a:extLst>
              <a:ext uri="{FF2B5EF4-FFF2-40B4-BE49-F238E27FC236}">
                <a16:creationId xmlns:a16="http://schemas.microsoft.com/office/drawing/2014/main" id="{59B850EE-FCAA-450A-BC95-0A91CAE01272}"/>
              </a:ext>
            </a:extLst>
          </p:cNvPr>
          <p:cNvSpPr txBox="1"/>
          <p:nvPr/>
        </p:nvSpPr>
        <p:spPr>
          <a:xfrm>
            <a:off x="8356339" y="1909132"/>
            <a:ext cx="2140261" cy="502766"/>
          </a:xfrm>
          <a:prstGeom prst="rect">
            <a:avLst/>
          </a:prstGeom>
          <a:effectLst>
            <a:outerShdw blurRad="76200" dist="50800" dir="5400000" algn="ctr" rotWithShape="0">
              <a:srgbClr val="000000">
                <a:alpha val="20000"/>
              </a:srgbClr>
            </a:outerShdw>
          </a:effectLst>
        </p:spPr>
        <p:txBody>
          <a:bodyPr wrap="square" rtlCol="0">
            <a:spAutoFit/>
          </a:bodyPr>
          <a:lstStyle/>
          <a:p>
            <a:pPr defTabSz="609585"/>
            <a:r>
              <a:rPr lang="en-US" sz="2667">
                <a:ea typeface="Century Gothic" charset="0"/>
                <a:cs typeface="Century Gothic" charset="0"/>
              </a:rPr>
              <a:t>GLUCOSE</a:t>
            </a:r>
          </a:p>
        </p:txBody>
      </p:sp>
      <p:cxnSp>
        <p:nvCxnSpPr>
          <p:cNvPr id="16" name="Straight Connector 15">
            <a:extLst>
              <a:ext uri="{FF2B5EF4-FFF2-40B4-BE49-F238E27FC236}">
                <a16:creationId xmlns:a16="http://schemas.microsoft.com/office/drawing/2014/main" id="{E0E45A47-F7D1-4A62-A380-6B03B03702DC}"/>
              </a:ext>
            </a:extLst>
          </p:cNvPr>
          <p:cNvCxnSpPr/>
          <p:nvPr/>
        </p:nvCxnSpPr>
        <p:spPr>
          <a:xfrm>
            <a:off x="7734411" y="2209397"/>
            <a:ext cx="579407" cy="1"/>
          </a:xfrm>
          <a:prstGeom prst="line">
            <a:avLst/>
          </a:prstGeom>
          <a:ln w="28575">
            <a:solidFill>
              <a:schemeClr val="tx1"/>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9F18864-5A57-4C8F-A7B6-332E3578F5FC}"/>
              </a:ext>
            </a:extLst>
          </p:cNvPr>
          <p:cNvSpPr txBox="1"/>
          <p:nvPr/>
        </p:nvSpPr>
        <p:spPr>
          <a:xfrm>
            <a:off x="8356339" y="4142818"/>
            <a:ext cx="2140261" cy="502766"/>
          </a:xfrm>
          <a:prstGeom prst="rect">
            <a:avLst/>
          </a:prstGeom>
          <a:effectLst>
            <a:outerShdw blurRad="76200" dist="50800" dir="5400000" algn="ctr" rotWithShape="0">
              <a:srgbClr val="000000">
                <a:alpha val="20000"/>
              </a:srgbClr>
            </a:outerShdw>
          </a:effectLst>
        </p:spPr>
        <p:txBody>
          <a:bodyPr wrap="square" rtlCol="0">
            <a:spAutoFit/>
          </a:bodyPr>
          <a:lstStyle/>
          <a:p>
            <a:pPr defTabSz="609585"/>
            <a:r>
              <a:rPr lang="en-US" sz="2667">
                <a:ea typeface="Century Gothic" charset="0"/>
                <a:cs typeface="Century Gothic" charset="0"/>
              </a:rPr>
              <a:t>FRUCTOSE</a:t>
            </a:r>
          </a:p>
        </p:txBody>
      </p:sp>
      <p:pic>
        <p:nvPicPr>
          <p:cNvPr id="18" name="Picture 17">
            <a:extLst>
              <a:ext uri="{FF2B5EF4-FFF2-40B4-BE49-F238E27FC236}">
                <a16:creationId xmlns:a16="http://schemas.microsoft.com/office/drawing/2014/main" id="{491A52EA-377E-4A7B-9EE2-216CEAA743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87025" y="2810293"/>
            <a:ext cx="697721" cy="653623"/>
          </a:xfrm>
          <a:prstGeom prst="rect">
            <a:avLst/>
          </a:prstGeom>
        </p:spPr>
      </p:pic>
      <p:sp>
        <p:nvSpPr>
          <p:cNvPr id="19" name="TextBox 18">
            <a:extLst>
              <a:ext uri="{FF2B5EF4-FFF2-40B4-BE49-F238E27FC236}">
                <a16:creationId xmlns:a16="http://schemas.microsoft.com/office/drawing/2014/main" id="{1F5A9555-E5B2-4F97-AE29-7C3811D719A0}"/>
              </a:ext>
            </a:extLst>
          </p:cNvPr>
          <p:cNvSpPr txBox="1"/>
          <p:nvPr/>
        </p:nvSpPr>
        <p:spPr>
          <a:xfrm>
            <a:off x="3500395" y="2226569"/>
            <a:ext cx="2856213" cy="461665"/>
          </a:xfrm>
          <a:prstGeom prst="rect">
            <a:avLst/>
          </a:prstGeom>
          <a:effectLst>
            <a:outerShdw blurRad="76200" dist="50800" dir="5400000" algn="ctr" rotWithShape="0">
              <a:srgbClr val="000000">
                <a:alpha val="20000"/>
              </a:srgbClr>
            </a:outerShdw>
          </a:effectLst>
        </p:spPr>
        <p:txBody>
          <a:bodyPr wrap="square" rtlCol="0">
            <a:spAutoFit/>
          </a:bodyPr>
          <a:lstStyle/>
          <a:p>
            <a:pPr algn="ctr" defTabSz="609585"/>
            <a:r>
              <a:rPr lang="en-US" sz="2400">
                <a:ea typeface="Century Gothic" charset="0"/>
                <a:cs typeface="Century Gothic" charset="0"/>
              </a:rPr>
              <a:t>GLUCOSE</a:t>
            </a:r>
          </a:p>
        </p:txBody>
      </p:sp>
      <p:sp>
        <p:nvSpPr>
          <p:cNvPr id="20" name="TextBox 19">
            <a:extLst>
              <a:ext uri="{FF2B5EF4-FFF2-40B4-BE49-F238E27FC236}">
                <a16:creationId xmlns:a16="http://schemas.microsoft.com/office/drawing/2014/main" id="{AE3D9311-295F-4592-869F-0B4F36A7B599}"/>
              </a:ext>
            </a:extLst>
          </p:cNvPr>
          <p:cNvSpPr txBox="1"/>
          <p:nvPr/>
        </p:nvSpPr>
        <p:spPr>
          <a:xfrm>
            <a:off x="3421228" y="4213811"/>
            <a:ext cx="2856213" cy="461665"/>
          </a:xfrm>
          <a:prstGeom prst="rect">
            <a:avLst/>
          </a:prstGeom>
          <a:effectLst>
            <a:outerShdw blurRad="76200" dist="50800" dir="5400000" algn="ctr" rotWithShape="0">
              <a:srgbClr val="000000">
                <a:alpha val="20000"/>
              </a:srgbClr>
            </a:outerShdw>
          </a:effectLst>
        </p:spPr>
        <p:txBody>
          <a:bodyPr wrap="square" rtlCol="0">
            <a:spAutoFit/>
          </a:bodyPr>
          <a:lstStyle/>
          <a:p>
            <a:pPr algn="ctr" defTabSz="609585"/>
            <a:r>
              <a:rPr lang="en-US" sz="2400">
                <a:ea typeface="Century Gothic" charset="0"/>
                <a:cs typeface="Century Gothic" charset="0"/>
              </a:rPr>
              <a:t>FRUCTOSE</a:t>
            </a:r>
          </a:p>
        </p:txBody>
      </p:sp>
      <p:sp>
        <p:nvSpPr>
          <p:cNvPr id="21" name="TextBox 20">
            <a:extLst>
              <a:ext uri="{FF2B5EF4-FFF2-40B4-BE49-F238E27FC236}">
                <a16:creationId xmlns:a16="http://schemas.microsoft.com/office/drawing/2014/main" id="{F5E26626-4FA7-4AFF-884B-46FFB486C4FC}"/>
              </a:ext>
            </a:extLst>
          </p:cNvPr>
          <p:cNvSpPr txBox="1"/>
          <p:nvPr/>
        </p:nvSpPr>
        <p:spPr>
          <a:xfrm>
            <a:off x="2668024" y="2228276"/>
            <a:ext cx="1309361" cy="461665"/>
          </a:xfrm>
          <a:prstGeom prst="rect">
            <a:avLst/>
          </a:prstGeom>
          <a:effectLst>
            <a:outerShdw blurRad="76200" dist="50800" dir="5400000" algn="ctr" rotWithShape="0">
              <a:srgbClr val="000000">
                <a:alpha val="20000"/>
              </a:srgbClr>
            </a:outerShdw>
          </a:effectLst>
        </p:spPr>
        <p:txBody>
          <a:bodyPr wrap="square" rtlCol="0">
            <a:spAutoFit/>
          </a:bodyPr>
          <a:lstStyle/>
          <a:p>
            <a:pPr algn="ctr" defTabSz="609585"/>
            <a:r>
              <a:rPr lang="en-US" sz="2400">
                <a:ea typeface="Century Gothic" charset="0"/>
                <a:cs typeface="Century Gothic" charset="0"/>
              </a:rPr>
              <a:t>SGLT1</a:t>
            </a:r>
          </a:p>
        </p:txBody>
      </p:sp>
      <p:sp>
        <p:nvSpPr>
          <p:cNvPr id="22" name="TextBox 21">
            <a:extLst>
              <a:ext uri="{FF2B5EF4-FFF2-40B4-BE49-F238E27FC236}">
                <a16:creationId xmlns:a16="http://schemas.microsoft.com/office/drawing/2014/main" id="{D1FDAD3C-2A8F-4A5F-A1EB-3D14BAD19947}"/>
              </a:ext>
            </a:extLst>
          </p:cNvPr>
          <p:cNvSpPr txBox="1"/>
          <p:nvPr/>
        </p:nvSpPr>
        <p:spPr>
          <a:xfrm>
            <a:off x="2411482" y="4213811"/>
            <a:ext cx="1487679" cy="461665"/>
          </a:xfrm>
          <a:prstGeom prst="rect">
            <a:avLst/>
          </a:prstGeom>
          <a:effectLst>
            <a:outerShdw blurRad="76200" dist="50800" dir="5400000" algn="ctr" rotWithShape="0">
              <a:srgbClr val="000000">
                <a:alpha val="20000"/>
              </a:srgbClr>
            </a:outerShdw>
          </a:effectLst>
        </p:spPr>
        <p:txBody>
          <a:bodyPr wrap="square" rtlCol="0">
            <a:spAutoFit/>
          </a:bodyPr>
          <a:lstStyle/>
          <a:p>
            <a:pPr algn="ctr" defTabSz="609585"/>
            <a:r>
              <a:rPr lang="en-US" sz="2400">
                <a:ea typeface="Century Gothic" charset="0"/>
                <a:cs typeface="Century Gothic" charset="0"/>
              </a:rPr>
              <a:t>GLUT5</a:t>
            </a:r>
          </a:p>
        </p:txBody>
      </p:sp>
      <p:sp>
        <p:nvSpPr>
          <p:cNvPr id="23" name="Oval 22">
            <a:extLst>
              <a:ext uri="{FF2B5EF4-FFF2-40B4-BE49-F238E27FC236}">
                <a16:creationId xmlns:a16="http://schemas.microsoft.com/office/drawing/2014/main" id="{F92BC169-BC97-4E0D-A01B-3F5062E9BE7D}"/>
              </a:ext>
            </a:extLst>
          </p:cNvPr>
          <p:cNvSpPr>
            <a:spLocks noChangeAspect="1"/>
          </p:cNvSpPr>
          <p:nvPr/>
        </p:nvSpPr>
        <p:spPr>
          <a:xfrm>
            <a:off x="3794233" y="2306768"/>
            <a:ext cx="328056" cy="328056"/>
          </a:xfrm>
          <a:prstGeom prst="ellipse">
            <a:avLst/>
          </a:prstGeom>
          <a:solidFill>
            <a:srgbClr val="FFD00B"/>
          </a:solidFill>
          <a:ln w="38100">
            <a:solidFill>
              <a:srgbClr val="2D4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chemeClr val="tx1"/>
              </a:solidFill>
            </a:endParaRPr>
          </a:p>
        </p:txBody>
      </p:sp>
      <p:sp>
        <p:nvSpPr>
          <p:cNvPr id="24" name="Oval 23">
            <a:extLst>
              <a:ext uri="{FF2B5EF4-FFF2-40B4-BE49-F238E27FC236}">
                <a16:creationId xmlns:a16="http://schemas.microsoft.com/office/drawing/2014/main" id="{59909B91-81F0-41AB-9D91-F88394822C2E}"/>
              </a:ext>
            </a:extLst>
          </p:cNvPr>
          <p:cNvSpPr>
            <a:spLocks noChangeAspect="1"/>
          </p:cNvSpPr>
          <p:nvPr/>
        </p:nvSpPr>
        <p:spPr>
          <a:xfrm>
            <a:off x="5744325" y="2306768"/>
            <a:ext cx="328056" cy="328056"/>
          </a:xfrm>
          <a:prstGeom prst="ellipse">
            <a:avLst/>
          </a:prstGeom>
          <a:solidFill>
            <a:srgbClr val="FFD00B"/>
          </a:solidFill>
          <a:ln w="38100">
            <a:solidFill>
              <a:srgbClr val="2D4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chemeClr val="tx1"/>
              </a:solidFill>
            </a:endParaRPr>
          </a:p>
        </p:txBody>
      </p:sp>
      <p:sp>
        <p:nvSpPr>
          <p:cNvPr id="25" name="Oval 24">
            <a:extLst>
              <a:ext uri="{FF2B5EF4-FFF2-40B4-BE49-F238E27FC236}">
                <a16:creationId xmlns:a16="http://schemas.microsoft.com/office/drawing/2014/main" id="{806E114F-38DB-440D-AAB7-CD2201584C52}"/>
              </a:ext>
            </a:extLst>
          </p:cNvPr>
          <p:cNvSpPr>
            <a:spLocks noChangeAspect="1"/>
          </p:cNvSpPr>
          <p:nvPr/>
        </p:nvSpPr>
        <p:spPr>
          <a:xfrm>
            <a:off x="3715067" y="4281850"/>
            <a:ext cx="328056" cy="328056"/>
          </a:xfrm>
          <a:prstGeom prst="ellipse">
            <a:avLst/>
          </a:prstGeom>
          <a:solidFill>
            <a:srgbClr val="FFD00B"/>
          </a:solidFill>
          <a:ln w="38100">
            <a:solidFill>
              <a:srgbClr val="2D4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chemeClr val="tx1"/>
              </a:solidFill>
            </a:endParaRPr>
          </a:p>
        </p:txBody>
      </p:sp>
      <p:sp>
        <p:nvSpPr>
          <p:cNvPr id="26" name="Oval 25">
            <a:extLst>
              <a:ext uri="{FF2B5EF4-FFF2-40B4-BE49-F238E27FC236}">
                <a16:creationId xmlns:a16="http://schemas.microsoft.com/office/drawing/2014/main" id="{BD41FABA-CA49-4D1E-9D8A-35B2FB35E327}"/>
              </a:ext>
            </a:extLst>
          </p:cNvPr>
          <p:cNvSpPr>
            <a:spLocks noChangeAspect="1"/>
          </p:cNvSpPr>
          <p:nvPr/>
        </p:nvSpPr>
        <p:spPr>
          <a:xfrm>
            <a:off x="5617659" y="4281850"/>
            <a:ext cx="328056" cy="328056"/>
          </a:xfrm>
          <a:prstGeom prst="ellipse">
            <a:avLst/>
          </a:prstGeom>
          <a:solidFill>
            <a:srgbClr val="FFD00B"/>
          </a:solidFill>
          <a:ln w="38100">
            <a:solidFill>
              <a:srgbClr val="2D4E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n-US" sz="2400">
              <a:solidFill>
                <a:schemeClr val="tx1"/>
              </a:solidFill>
            </a:endParaRPr>
          </a:p>
        </p:txBody>
      </p:sp>
      <p:sp>
        <p:nvSpPr>
          <p:cNvPr id="27" name="TextBox 26">
            <a:extLst>
              <a:ext uri="{FF2B5EF4-FFF2-40B4-BE49-F238E27FC236}">
                <a16:creationId xmlns:a16="http://schemas.microsoft.com/office/drawing/2014/main" id="{14E1365B-D10C-4E22-8D02-FD45DBE0363E}"/>
              </a:ext>
            </a:extLst>
          </p:cNvPr>
          <p:cNvSpPr txBox="1"/>
          <p:nvPr/>
        </p:nvSpPr>
        <p:spPr>
          <a:xfrm>
            <a:off x="8293016" y="4623010"/>
            <a:ext cx="1832697" cy="913199"/>
          </a:xfrm>
          <a:prstGeom prst="rect">
            <a:avLst/>
          </a:prstGeom>
          <a:noFill/>
        </p:spPr>
        <p:txBody>
          <a:bodyPr wrap="square" rtlCol="0">
            <a:spAutoFit/>
          </a:bodyPr>
          <a:lstStyle/>
          <a:p>
            <a:pPr algn="ctr" defTabSz="609585"/>
            <a:r>
              <a:rPr lang="en-US" sz="2667"/>
              <a:t>~30 g/h</a:t>
            </a:r>
          </a:p>
          <a:p>
            <a:pPr algn="ctr" defTabSz="609585"/>
            <a:r>
              <a:rPr lang="en-US" sz="2667"/>
              <a:t>max</a:t>
            </a:r>
          </a:p>
        </p:txBody>
      </p:sp>
      <p:sp>
        <p:nvSpPr>
          <p:cNvPr id="28" name="TextBox 27">
            <a:extLst>
              <a:ext uri="{FF2B5EF4-FFF2-40B4-BE49-F238E27FC236}">
                <a16:creationId xmlns:a16="http://schemas.microsoft.com/office/drawing/2014/main" id="{4FE75255-D183-471E-8D7B-CCC9B707954B}"/>
              </a:ext>
            </a:extLst>
          </p:cNvPr>
          <p:cNvSpPr txBox="1"/>
          <p:nvPr/>
        </p:nvSpPr>
        <p:spPr>
          <a:xfrm>
            <a:off x="8293014" y="2437936"/>
            <a:ext cx="1832697" cy="913199"/>
          </a:xfrm>
          <a:prstGeom prst="rect">
            <a:avLst/>
          </a:prstGeom>
          <a:noFill/>
        </p:spPr>
        <p:txBody>
          <a:bodyPr wrap="square" rtlCol="0">
            <a:spAutoFit/>
          </a:bodyPr>
          <a:lstStyle/>
          <a:p>
            <a:pPr algn="ctr" defTabSz="609585"/>
            <a:r>
              <a:rPr lang="en-US" sz="2667"/>
              <a:t>~60 g/h</a:t>
            </a:r>
          </a:p>
          <a:p>
            <a:pPr algn="ctr" defTabSz="609585"/>
            <a:r>
              <a:rPr lang="en-US" sz="2667"/>
              <a:t>max</a:t>
            </a:r>
          </a:p>
        </p:txBody>
      </p:sp>
      <p:cxnSp>
        <p:nvCxnSpPr>
          <p:cNvPr id="29" name="Straight Connector 28">
            <a:extLst>
              <a:ext uri="{FF2B5EF4-FFF2-40B4-BE49-F238E27FC236}">
                <a16:creationId xmlns:a16="http://schemas.microsoft.com/office/drawing/2014/main" id="{A8078801-112E-0A41-A6EF-7B09668DAC4C}"/>
              </a:ext>
            </a:extLst>
          </p:cNvPr>
          <p:cNvCxnSpPr>
            <a:cxnSpLocks/>
          </p:cNvCxnSpPr>
          <p:nvPr/>
        </p:nvCxnSpPr>
        <p:spPr>
          <a:xfrm>
            <a:off x="861848" y="1115878"/>
            <a:ext cx="460905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3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furniture, table, stool&#10;&#10;Description automatically generated">
            <a:extLst>
              <a:ext uri="{FF2B5EF4-FFF2-40B4-BE49-F238E27FC236}">
                <a16:creationId xmlns:a16="http://schemas.microsoft.com/office/drawing/2014/main" id="{3A55B955-687B-4E33-A50E-4DED314932D4}"/>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a:xfrm>
            <a:off x="6087548" y="538072"/>
            <a:ext cx="6112903" cy="5113581"/>
          </a:xfrm>
        </p:spPr>
      </p:pic>
      <p:sp>
        <p:nvSpPr>
          <p:cNvPr id="3" name="Title 2">
            <a:extLst>
              <a:ext uri="{FF2B5EF4-FFF2-40B4-BE49-F238E27FC236}">
                <a16:creationId xmlns:a16="http://schemas.microsoft.com/office/drawing/2014/main" id="{D5CDCC2A-5964-4A5C-8FC7-E848D75AF328}"/>
              </a:ext>
            </a:extLst>
          </p:cNvPr>
          <p:cNvSpPr>
            <a:spLocks noGrp="1"/>
          </p:cNvSpPr>
          <p:nvPr>
            <p:ph type="title"/>
          </p:nvPr>
        </p:nvSpPr>
        <p:spPr/>
        <p:txBody>
          <a:bodyPr/>
          <a:lstStyle/>
          <a:p>
            <a:r>
              <a:rPr lang="en-US"/>
              <a:t>GI issues with carb intake</a:t>
            </a:r>
          </a:p>
        </p:txBody>
      </p:sp>
      <p:sp>
        <p:nvSpPr>
          <p:cNvPr id="4" name="Text Placeholder 3">
            <a:extLst>
              <a:ext uri="{FF2B5EF4-FFF2-40B4-BE49-F238E27FC236}">
                <a16:creationId xmlns:a16="http://schemas.microsoft.com/office/drawing/2014/main" id="{7CA7C474-C9C1-4D82-B35A-338385E2867F}"/>
              </a:ext>
            </a:extLst>
          </p:cNvPr>
          <p:cNvSpPr>
            <a:spLocks noGrp="1"/>
          </p:cNvSpPr>
          <p:nvPr>
            <p:ph type="body" sz="quarter" idx="10"/>
          </p:nvPr>
        </p:nvSpPr>
        <p:spPr>
          <a:xfrm>
            <a:off x="196709" y="2000363"/>
            <a:ext cx="5484510" cy="4125196"/>
          </a:xfrm>
        </p:spPr>
        <p:txBody>
          <a:bodyPr/>
          <a:lstStyle/>
          <a:p>
            <a:pPr marL="342900" indent="-342900">
              <a:buFont typeface="Arial" panose="020B0604020202020204" pitchFamily="34" charset="0"/>
              <a:buChar char="•"/>
            </a:pPr>
            <a:r>
              <a:rPr lang="en-US"/>
              <a:t>The stomach is an organ that can be trained </a:t>
            </a:r>
          </a:p>
          <a:p>
            <a:pPr marL="342900" indent="-342900">
              <a:buFont typeface="Arial" panose="020B0604020202020204" pitchFamily="34" charset="0"/>
              <a:buChar char="•"/>
            </a:pPr>
            <a:r>
              <a:rPr lang="en-US"/>
              <a:t>It is important that an athlete gradually increase the amount of fuel intake during exercise to meet the recommendations</a:t>
            </a:r>
          </a:p>
          <a:p>
            <a:pPr marL="342900" indent="-342900">
              <a:buFont typeface="Arial" panose="020B0604020202020204" pitchFamily="34" charset="0"/>
              <a:buChar char="•"/>
            </a:pPr>
            <a:r>
              <a:rPr lang="en-US"/>
              <a:t>Consuming more carbohydrates than an athlete is used to can result in a “sloshy” stomach and other more intense gastrointestinal (GI) discomfort</a:t>
            </a:r>
          </a:p>
        </p:txBody>
      </p:sp>
      <p:sp>
        <p:nvSpPr>
          <p:cNvPr id="7" name="TextBox 6">
            <a:extLst>
              <a:ext uri="{FF2B5EF4-FFF2-40B4-BE49-F238E27FC236}">
                <a16:creationId xmlns:a16="http://schemas.microsoft.com/office/drawing/2014/main" id="{0A00D97F-7447-485B-BFDA-3817794C9949}"/>
              </a:ext>
            </a:extLst>
          </p:cNvPr>
          <p:cNvSpPr txBox="1"/>
          <p:nvPr/>
        </p:nvSpPr>
        <p:spPr>
          <a:xfrm rot="173771">
            <a:off x="6417650" y="1754142"/>
            <a:ext cx="2586221" cy="492443"/>
          </a:xfrm>
          <a:prstGeom prst="rect">
            <a:avLst/>
          </a:prstGeom>
          <a:noFill/>
        </p:spPr>
        <p:txBody>
          <a:bodyPr wrap="square" rtlCol="0">
            <a:spAutoFit/>
          </a:bodyPr>
          <a:lstStyle/>
          <a:p>
            <a:r>
              <a:rPr lang="en-US" sz="2600" b="1">
                <a:solidFill>
                  <a:srgbClr val="07512E"/>
                </a:solidFill>
                <a:latin typeface="Century Gothic" panose="020B0502020202020204" pitchFamily="34" charset="0"/>
              </a:rPr>
              <a:t>Train your gut</a:t>
            </a:r>
          </a:p>
        </p:txBody>
      </p:sp>
      <p:sp>
        <p:nvSpPr>
          <p:cNvPr id="10" name="Rectangle 9">
            <a:extLst>
              <a:ext uri="{FF2B5EF4-FFF2-40B4-BE49-F238E27FC236}">
                <a16:creationId xmlns:a16="http://schemas.microsoft.com/office/drawing/2014/main" id="{9100A0C6-50F7-4DE5-A5F8-51E740B435B8}"/>
              </a:ext>
            </a:extLst>
          </p:cNvPr>
          <p:cNvSpPr/>
          <p:nvPr/>
        </p:nvSpPr>
        <p:spPr>
          <a:xfrm>
            <a:off x="7620000" y="6474466"/>
            <a:ext cx="4572000" cy="430887"/>
          </a:xfrm>
          <a:prstGeom prst="rect">
            <a:avLst/>
          </a:prstGeom>
        </p:spPr>
        <p:txBody>
          <a:bodyPr>
            <a:spAutoFit/>
          </a:bodyPr>
          <a:lstStyle/>
          <a:p>
            <a:pPr algn="r">
              <a:spcBef>
                <a:spcPct val="0"/>
              </a:spcBef>
            </a:pPr>
            <a:r>
              <a:rPr lang="en-US" altLang="en-US" sz="1050" err="1">
                <a:solidFill>
                  <a:schemeClr val="bg1"/>
                </a:solidFill>
                <a:latin typeface="Century Gothic" panose="020B0502020202020204" pitchFamily="34" charset="0"/>
                <a:ea typeface="Gill Sans"/>
                <a:cs typeface="Gill Sans"/>
              </a:rPr>
              <a:t>Stellingwerff</a:t>
            </a:r>
            <a:r>
              <a:rPr lang="en-US" altLang="en-US" sz="1050">
                <a:solidFill>
                  <a:schemeClr val="bg1"/>
                </a:solidFill>
                <a:latin typeface="Century Gothic" panose="020B0502020202020204" pitchFamily="34" charset="0"/>
                <a:ea typeface="Gill Sans"/>
                <a:cs typeface="Gill Sans"/>
              </a:rPr>
              <a:t> &amp; Jeukendrup. </a:t>
            </a:r>
            <a:r>
              <a:rPr lang="en-US" altLang="en-US" sz="1050" i="1">
                <a:solidFill>
                  <a:schemeClr val="bg1"/>
                </a:solidFill>
                <a:latin typeface="Century Gothic" panose="020B0502020202020204" pitchFamily="34" charset="0"/>
                <a:ea typeface="Gill Sans"/>
                <a:cs typeface="Gill Sans"/>
              </a:rPr>
              <a:t>JAP</a:t>
            </a:r>
            <a:r>
              <a:rPr lang="en-US" altLang="en-US" sz="1050">
                <a:solidFill>
                  <a:schemeClr val="bg1"/>
                </a:solidFill>
                <a:latin typeface="Century Gothic" panose="020B0502020202020204" pitchFamily="34" charset="0"/>
                <a:ea typeface="Gill Sans"/>
                <a:cs typeface="Gill Sans"/>
              </a:rPr>
              <a:t>. 2011</a:t>
            </a:r>
          </a:p>
          <a:p>
            <a:pPr algn="r">
              <a:spcBef>
                <a:spcPct val="0"/>
              </a:spcBef>
            </a:pPr>
            <a:r>
              <a:rPr lang="en-US" altLang="en-US" sz="1050">
                <a:solidFill>
                  <a:schemeClr val="bg1"/>
                </a:solidFill>
                <a:latin typeface="Century Gothic" panose="020B0502020202020204" pitchFamily="34" charset="0"/>
                <a:ea typeface="Gill Sans"/>
                <a:cs typeface="Gill Sans"/>
              </a:rPr>
              <a:t>Murray R. </a:t>
            </a:r>
            <a:r>
              <a:rPr lang="en-US" altLang="en-US" sz="1050" i="1" err="1">
                <a:solidFill>
                  <a:schemeClr val="bg1"/>
                </a:solidFill>
                <a:latin typeface="Century Gothic" panose="020B0502020202020204" pitchFamily="34" charset="0"/>
                <a:ea typeface="Gill Sans"/>
                <a:cs typeface="Gill Sans"/>
              </a:rPr>
              <a:t>Curr</a:t>
            </a:r>
            <a:r>
              <a:rPr lang="en-US" altLang="en-US" sz="1050" i="1">
                <a:solidFill>
                  <a:schemeClr val="bg1"/>
                </a:solidFill>
                <a:latin typeface="Century Gothic" panose="020B0502020202020204" pitchFamily="34" charset="0"/>
                <a:ea typeface="Gill Sans"/>
                <a:cs typeface="Gill Sans"/>
              </a:rPr>
              <a:t> Sports Med Rep</a:t>
            </a:r>
            <a:r>
              <a:rPr lang="en-US" altLang="en-US" sz="1050">
                <a:solidFill>
                  <a:schemeClr val="bg1"/>
                </a:solidFill>
                <a:latin typeface="Century Gothic" panose="020B0502020202020204" pitchFamily="34" charset="0"/>
                <a:ea typeface="Gill Sans"/>
                <a:cs typeface="Gill Sans"/>
              </a:rPr>
              <a:t>. 2006;5(3):161-164</a:t>
            </a:r>
          </a:p>
        </p:txBody>
      </p:sp>
      <p:cxnSp>
        <p:nvCxnSpPr>
          <p:cNvPr id="8" name="Straight Connector 7">
            <a:extLst>
              <a:ext uri="{FF2B5EF4-FFF2-40B4-BE49-F238E27FC236}">
                <a16:creationId xmlns:a16="http://schemas.microsoft.com/office/drawing/2014/main" id="{E4409D15-81A2-674F-AFC8-AD6705CB2FC8}"/>
              </a:ext>
            </a:extLst>
          </p:cNvPr>
          <p:cNvCxnSpPr>
            <a:cxnSpLocks/>
          </p:cNvCxnSpPr>
          <p:nvPr/>
        </p:nvCxnSpPr>
        <p:spPr>
          <a:xfrm>
            <a:off x="325464" y="1472339"/>
            <a:ext cx="136385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23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a:xfrm>
            <a:off x="766103" y="537676"/>
            <a:ext cx="10491952" cy="849858"/>
          </a:xfrm>
        </p:spPr>
        <p:txBody>
          <a:bodyPr/>
          <a:lstStyle/>
          <a:p>
            <a:r>
              <a:rPr lang="en-US"/>
              <a:t>Types of Carbohydrate After Activity</a:t>
            </a:r>
          </a:p>
        </p:txBody>
      </p:sp>
      <p:sp>
        <p:nvSpPr>
          <p:cNvPr id="3" name="Text Placeholder 2">
            <a:extLst>
              <a:ext uri="{FF2B5EF4-FFF2-40B4-BE49-F238E27FC236}">
                <a16:creationId xmlns:a16="http://schemas.microsoft.com/office/drawing/2014/main" id="{0EFF185E-D943-8041-AAAF-A2438C586D71}"/>
              </a:ext>
            </a:extLst>
          </p:cNvPr>
          <p:cNvSpPr>
            <a:spLocks noGrp="1"/>
          </p:cNvSpPr>
          <p:nvPr>
            <p:ph type="body" sz="quarter" idx="10"/>
          </p:nvPr>
        </p:nvSpPr>
        <p:spPr>
          <a:xfrm>
            <a:off x="766103" y="1502950"/>
            <a:ext cx="6513928" cy="4532283"/>
          </a:xfrm>
        </p:spPr>
        <p:txBody>
          <a:bodyPr vert="horz" lIns="91440" tIns="45720" rIns="91440" bIns="45720" rtlCol="0" anchor="t">
            <a:noAutofit/>
          </a:bodyPr>
          <a:lstStyle/>
          <a:p>
            <a:pPr marL="0" lvl="1" indent="0">
              <a:buNone/>
            </a:pPr>
            <a:r>
              <a:rPr lang="en-US" sz="2400">
                <a:latin typeface="Century Gothic"/>
              </a:rPr>
              <a:t>Types may vary, depending on next exercise bout</a:t>
            </a:r>
          </a:p>
          <a:p>
            <a:pPr marL="0" lvl="1" indent="0">
              <a:buNone/>
            </a:pPr>
            <a:endParaRPr lang="en-US" sz="2400">
              <a:latin typeface="Century Gothic"/>
            </a:endParaRPr>
          </a:p>
          <a:p>
            <a:pPr marL="0" lvl="1" indent="0">
              <a:buNone/>
            </a:pPr>
            <a:r>
              <a:rPr lang="en-US" sz="2400">
                <a:latin typeface="Century Gothic"/>
              </a:rPr>
              <a:t>Higher glycemic vs lower glycemic carb foods (within 24 hours/same day)</a:t>
            </a:r>
          </a:p>
          <a:p>
            <a:pPr marL="0" lvl="1" indent="0">
              <a:buNone/>
            </a:pPr>
            <a:endParaRPr lang="en-US" sz="2400">
              <a:latin typeface="Century Gothic"/>
            </a:endParaRPr>
          </a:p>
          <a:p>
            <a:pPr marL="0" lvl="2" indent="0">
              <a:buNone/>
            </a:pPr>
            <a:r>
              <a:rPr lang="en-US" sz="2200">
                <a:latin typeface="Century Gothic"/>
              </a:rPr>
              <a:t>Adding protein while equating calories result in a similar rate of glycogen resynthesis</a:t>
            </a:r>
          </a:p>
        </p:txBody>
      </p:sp>
      <p:sp>
        <p:nvSpPr>
          <p:cNvPr id="6" name="Rectangle 5">
            <a:extLst>
              <a:ext uri="{FF2B5EF4-FFF2-40B4-BE49-F238E27FC236}">
                <a16:creationId xmlns:a16="http://schemas.microsoft.com/office/drawing/2014/main" id="{D8023092-96C3-4826-B743-85FB027F1A34}"/>
              </a:ext>
            </a:extLst>
          </p:cNvPr>
          <p:cNvSpPr/>
          <p:nvPr/>
        </p:nvSpPr>
        <p:spPr>
          <a:xfrm>
            <a:off x="5078027" y="6469136"/>
            <a:ext cx="7122851" cy="415498"/>
          </a:xfrm>
          <a:prstGeom prst="rect">
            <a:avLst/>
          </a:prstGeom>
        </p:spPr>
        <p:txBody>
          <a:bodyPr wrap="square">
            <a:spAutoFit/>
          </a:bodyPr>
          <a:lstStyle/>
          <a:p>
            <a:pPr algn="r"/>
            <a:r>
              <a:rPr lang="en-US" sz="1050">
                <a:solidFill>
                  <a:schemeClr val="bg1"/>
                </a:solidFill>
              </a:rPr>
              <a:t>Gunnarsson T, </a:t>
            </a:r>
            <a:r>
              <a:rPr lang="en-US" sz="1050" err="1">
                <a:solidFill>
                  <a:schemeClr val="bg1"/>
                </a:solidFill>
              </a:rPr>
              <a:t>Bendiksen</a:t>
            </a:r>
            <a:r>
              <a:rPr lang="en-US" sz="1050">
                <a:solidFill>
                  <a:schemeClr val="bg1"/>
                </a:solidFill>
              </a:rPr>
              <a:t> M, Bischoff R, et. al. </a:t>
            </a:r>
            <a:r>
              <a:rPr lang="en-US" sz="1050" i="1">
                <a:solidFill>
                  <a:schemeClr val="bg1"/>
                </a:solidFill>
              </a:rPr>
              <a:t>Scand. J. Med. Sci. Sports</a:t>
            </a:r>
            <a:r>
              <a:rPr lang="en-US" sz="1050">
                <a:solidFill>
                  <a:schemeClr val="bg1"/>
                </a:solidFill>
              </a:rPr>
              <a:t>. 2013;23(4):508-515</a:t>
            </a:r>
          </a:p>
          <a:p>
            <a:pPr algn="r"/>
            <a:r>
              <a:rPr lang="en-US" sz="1050">
                <a:solidFill>
                  <a:schemeClr val="bg1"/>
                </a:solidFill>
              </a:rPr>
              <a:t>Burke LM, Collier GR, Hargreaves M. </a:t>
            </a:r>
            <a:r>
              <a:rPr lang="en-US" sz="1050" i="1">
                <a:solidFill>
                  <a:schemeClr val="bg1"/>
                </a:solidFill>
              </a:rPr>
              <a:t>J Appl Physiol</a:t>
            </a:r>
            <a:r>
              <a:rPr lang="en-US" sz="1050">
                <a:solidFill>
                  <a:schemeClr val="bg1"/>
                </a:solidFill>
              </a:rPr>
              <a:t>. 1993;75(2):1019-1023</a:t>
            </a:r>
          </a:p>
        </p:txBody>
      </p:sp>
      <p:pic>
        <p:nvPicPr>
          <p:cNvPr id="9" name="Picture 8">
            <a:extLst>
              <a:ext uri="{FF2B5EF4-FFF2-40B4-BE49-F238E27FC236}">
                <a16:creationId xmlns:a16="http://schemas.microsoft.com/office/drawing/2014/main" id="{F5C5D87A-5224-4466-8D75-EEDAE585D6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12457" y="1239068"/>
            <a:ext cx="4046406" cy="4796165"/>
          </a:xfrm>
          <a:prstGeom prst="rect">
            <a:avLst/>
          </a:prstGeom>
        </p:spPr>
      </p:pic>
      <p:cxnSp>
        <p:nvCxnSpPr>
          <p:cNvPr id="7" name="Straight Connector 6">
            <a:extLst>
              <a:ext uri="{FF2B5EF4-FFF2-40B4-BE49-F238E27FC236}">
                <a16:creationId xmlns:a16="http://schemas.microsoft.com/office/drawing/2014/main" id="{B27940B9-FECF-9F40-9AD4-35D8CB05F25C}"/>
              </a:ext>
            </a:extLst>
          </p:cNvPr>
          <p:cNvCxnSpPr>
            <a:cxnSpLocks/>
          </p:cNvCxnSpPr>
          <p:nvPr/>
        </p:nvCxnSpPr>
        <p:spPr>
          <a:xfrm>
            <a:off x="766103" y="1115878"/>
            <a:ext cx="79749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8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A270-705A-43CE-A0DA-6486A7768310}"/>
              </a:ext>
            </a:extLst>
          </p:cNvPr>
          <p:cNvSpPr>
            <a:spLocks noGrp="1"/>
          </p:cNvSpPr>
          <p:nvPr>
            <p:ph type="title"/>
          </p:nvPr>
        </p:nvSpPr>
        <p:spPr>
          <a:xfrm>
            <a:off x="350404" y="305598"/>
            <a:ext cx="10491952" cy="849858"/>
          </a:xfrm>
        </p:spPr>
        <p:txBody>
          <a:bodyPr/>
          <a:lstStyle/>
          <a:p>
            <a:r>
              <a:rPr lang="en-US"/>
              <a:t>Summary: Carbohydrate Energy</a:t>
            </a:r>
          </a:p>
        </p:txBody>
      </p:sp>
      <p:sp>
        <p:nvSpPr>
          <p:cNvPr id="3" name="Text Placeholder 2">
            <a:extLst>
              <a:ext uri="{FF2B5EF4-FFF2-40B4-BE49-F238E27FC236}">
                <a16:creationId xmlns:a16="http://schemas.microsoft.com/office/drawing/2014/main" id="{AA13D965-8188-4887-A9FC-91564D220190}"/>
              </a:ext>
            </a:extLst>
          </p:cNvPr>
          <p:cNvSpPr>
            <a:spLocks noGrp="1"/>
          </p:cNvSpPr>
          <p:nvPr>
            <p:ph type="body" sz="quarter" idx="10"/>
          </p:nvPr>
        </p:nvSpPr>
        <p:spPr>
          <a:xfrm>
            <a:off x="159725" y="976394"/>
            <a:ext cx="11513651" cy="4546660"/>
          </a:xfrm>
        </p:spPr>
        <p:txBody>
          <a:bodyPr/>
          <a:lstStyle/>
          <a:p>
            <a:pPr marL="342900"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Team sports, although very diverse, contain commonalities including:</a:t>
            </a:r>
          </a:p>
          <a:p>
            <a:pPr marL="1028700" lvl="1"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a mixture of high and low intense activity over specific duration</a:t>
            </a:r>
          </a:p>
          <a:p>
            <a:pPr marL="1028700" lvl="1"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changes in pace/direction</a:t>
            </a:r>
          </a:p>
          <a:p>
            <a:pPr marL="1028700" lvl="1"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rely on skill</a:t>
            </a:r>
          </a:p>
          <a:p>
            <a:pPr marL="1028700" lvl="1"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can involve physical contests</a:t>
            </a:r>
          </a:p>
          <a:p>
            <a:pPr marL="1028700" lvl="1"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may involve a ball/puck or other pieces of equipment</a:t>
            </a:r>
          </a:p>
          <a:p>
            <a:pPr marL="342900"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Glycogen is a major energy source during sprinting as well as overall team sport activity</a:t>
            </a:r>
          </a:p>
          <a:p>
            <a:pPr marL="342900"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Carbohydrate is well known to improve aspects of team sports performance</a:t>
            </a:r>
          </a:p>
          <a:p>
            <a:pPr marL="342900"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Daily feeding of carbohydrates depending on the activity and body size are crucial</a:t>
            </a:r>
          </a:p>
          <a:p>
            <a:pPr marL="342900"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Acutely, feeding carbohydrate before and during can top off fuel supply and improve performance</a:t>
            </a:r>
          </a:p>
          <a:p>
            <a:pPr marL="342900"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Types of carbs in addition to amount and timing are also important (fast and slow)</a:t>
            </a:r>
          </a:p>
          <a:p>
            <a:pPr marL="342900" indent="-342900">
              <a:lnSpc>
                <a:spcPct val="100000"/>
              </a:lnSpc>
              <a:spcBef>
                <a:spcPts val="300"/>
              </a:spcBef>
              <a:spcAft>
                <a:spcPts val="300"/>
              </a:spcAft>
              <a:buFont typeface="Arial" panose="020B0604020202020204" pitchFamily="34" charset="0"/>
              <a:buChar char="•"/>
            </a:pPr>
            <a:r>
              <a:rPr lang="en-US" dirty="0">
                <a:ea typeface="ヒラギノ角ゴ ProN W3"/>
                <a:cs typeface="ヒラギノ角ゴ ProN W3"/>
              </a:rPr>
              <a:t>It is imperative that the athlete personalize their carb intake based on recommendations and tolerance with trial and error in a practice/training setting</a:t>
            </a:r>
          </a:p>
        </p:txBody>
      </p:sp>
      <p:cxnSp>
        <p:nvCxnSpPr>
          <p:cNvPr id="4" name="Straight Connector 3">
            <a:extLst>
              <a:ext uri="{FF2B5EF4-FFF2-40B4-BE49-F238E27FC236}">
                <a16:creationId xmlns:a16="http://schemas.microsoft.com/office/drawing/2014/main" id="{381BD9DD-AEC8-3241-8F67-835CE6DF9F62}"/>
              </a:ext>
            </a:extLst>
          </p:cNvPr>
          <p:cNvCxnSpPr>
            <a:cxnSpLocks/>
          </p:cNvCxnSpPr>
          <p:nvPr/>
        </p:nvCxnSpPr>
        <p:spPr>
          <a:xfrm>
            <a:off x="350404" y="976394"/>
            <a:ext cx="715077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65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4817" y="4708525"/>
            <a:ext cx="12192001" cy="2173288"/>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sp>
        <p:nvSpPr>
          <p:cNvPr id="5" name="Rectangle 13"/>
          <p:cNvSpPr/>
          <p:nvPr/>
        </p:nvSpPr>
        <p:spPr>
          <a:xfrm rot="10800000">
            <a:off x="7842251" y="4681540"/>
            <a:ext cx="4349749" cy="2206625"/>
          </a:xfrm>
          <a:custGeom>
            <a:avLst/>
            <a:gdLst>
              <a:gd name="connsiteX0" fmla="*/ 0 w 2718816"/>
              <a:gd name="connsiteY0" fmla="*/ 0 h 1474035"/>
              <a:gd name="connsiteX1" fmla="*/ 2718816 w 2718816"/>
              <a:gd name="connsiteY1" fmla="*/ 0 h 1474035"/>
              <a:gd name="connsiteX2" fmla="*/ 2718816 w 2718816"/>
              <a:gd name="connsiteY2" fmla="*/ 1474035 h 1474035"/>
              <a:gd name="connsiteX3" fmla="*/ 0 w 2718816"/>
              <a:gd name="connsiteY3" fmla="*/ 1474035 h 1474035"/>
              <a:gd name="connsiteX4" fmla="*/ 0 w 2718816"/>
              <a:gd name="connsiteY4" fmla="*/ 0 h 1474035"/>
              <a:gd name="connsiteX0" fmla="*/ 0 w 3084576"/>
              <a:gd name="connsiteY0" fmla="*/ 0 h 1474035"/>
              <a:gd name="connsiteX1" fmla="*/ 3084576 w 3084576"/>
              <a:gd name="connsiteY1" fmla="*/ 12192 h 1474035"/>
              <a:gd name="connsiteX2" fmla="*/ 2718816 w 3084576"/>
              <a:gd name="connsiteY2" fmla="*/ 1474035 h 1474035"/>
              <a:gd name="connsiteX3" fmla="*/ 0 w 3084576"/>
              <a:gd name="connsiteY3" fmla="*/ 1474035 h 1474035"/>
              <a:gd name="connsiteX4" fmla="*/ 0 w 3084576"/>
              <a:gd name="connsiteY4" fmla="*/ 0 h 14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576" h="1474035">
                <a:moveTo>
                  <a:pt x="0" y="0"/>
                </a:moveTo>
                <a:lnTo>
                  <a:pt x="3084576" y="12192"/>
                </a:lnTo>
                <a:lnTo>
                  <a:pt x="2718816" y="1474035"/>
                </a:lnTo>
                <a:lnTo>
                  <a:pt x="0" y="1474035"/>
                </a:lnTo>
                <a:lnTo>
                  <a:pt x="0" y="0"/>
                </a:lnTo>
                <a:close/>
              </a:path>
            </a:pathLst>
          </a:cu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sp>
        <p:nvSpPr>
          <p:cNvPr id="6" name="Rectangle 13"/>
          <p:cNvSpPr/>
          <p:nvPr/>
        </p:nvSpPr>
        <p:spPr>
          <a:xfrm>
            <a:off x="0" y="4681540"/>
            <a:ext cx="4125384" cy="2206625"/>
          </a:xfrm>
          <a:custGeom>
            <a:avLst/>
            <a:gdLst>
              <a:gd name="connsiteX0" fmla="*/ 0 w 2718816"/>
              <a:gd name="connsiteY0" fmla="*/ 0 h 1474035"/>
              <a:gd name="connsiteX1" fmla="*/ 2718816 w 2718816"/>
              <a:gd name="connsiteY1" fmla="*/ 0 h 1474035"/>
              <a:gd name="connsiteX2" fmla="*/ 2718816 w 2718816"/>
              <a:gd name="connsiteY2" fmla="*/ 1474035 h 1474035"/>
              <a:gd name="connsiteX3" fmla="*/ 0 w 2718816"/>
              <a:gd name="connsiteY3" fmla="*/ 1474035 h 1474035"/>
              <a:gd name="connsiteX4" fmla="*/ 0 w 2718816"/>
              <a:gd name="connsiteY4" fmla="*/ 0 h 1474035"/>
              <a:gd name="connsiteX0" fmla="*/ 0 w 3084576"/>
              <a:gd name="connsiteY0" fmla="*/ 0 h 1474035"/>
              <a:gd name="connsiteX1" fmla="*/ 3084576 w 3084576"/>
              <a:gd name="connsiteY1" fmla="*/ 12192 h 1474035"/>
              <a:gd name="connsiteX2" fmla="*/ 2718816 w 3084576"/>
              <a:gd name="connsiteY2" fmla="*/ 1474035 h 1474035"/>
              <a:gd name="connsiteX3" fmla="*/ 0 w 3084576"/>
              <a:gd name="connsiteY3" fmla="*/ 1474035 h 1474035"/>
              <a:gd name="connsiteX4" fmla="*/ 0 w 3084576"/>
              <a:gd name="connsiteY4" fmla="*/ 0 h 14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576" h="1474035">
                <a:moveTo>
                  <a:pt x="0" y="0"/>
                </a:moveTo>
                <a:lnTo>
                  <a:pt x="3084576" y="12192"/>
                </a:lnTo>
                <a:lnTo>
                  <a:pt x="2718816" y="1474035"/>
                </a:lnTo>
                <a:lnTo>
                  <a:pt x="0" y="1474035"/>
                </a:lnTo>
                <a:lnTo>
                  <a:pt x="0" y="0"/>
                </a:lnTo>
                <a:close/>
              </a:path>
            </a:pathLst>
          </a:cu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8934" y="788989"/>
            <a:ext cx="2836333" cy="2943225"/>
          </a:xfrm>
          <a:prstGeom prst="rect">
            <a:avLst/>
          </a:prstGeom>
          <a:effectLst>
            <a:outerShdw blurRad="76200" dist="50800" dir="5400000" algn="ctr" rotWithShape="0">
              <a:srgbClr val="000000">
                <a:alpha val="20000"/>
              </a:srgbClr>
            </a:outerShdw>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92651" y="755651"/>
            <a:ext cx="2834216" cy="2944813"/>
          </a:xfrm>
          <a:prstGeom prst="rect">
            <a:avLst/>
          </a:prstGeom>
          <a:effectLst>
            <a:outerShdw blurRad="76200" dist="50800" dir="5400000" algn="ctr" rotWithShape="0">
              <a:srgbClr val="000000">
                <a:alpha val="20000"/>
              </a:srgbClr>
            </a:outerShdw>
          </a:effectLst>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r="-3623"/>
          <a:stretch/>
        </p:blipFill>
        <p:spPr>
          <a:xfrm>
            <a:off x="8604251" y="769940"/>
            <a:ext cx="2836333" cy="2943225"/>
          </a:xfrm>
          <a:prstGeom prst="rect">
            <a:avLst/>
          </a:prstGeom>
          <a:effectLst>
            <a:outerShdw blurRad="76200" dist="50800" dir="5400000" algn="ctr" rotWithShape="0">
              <a:srgbClr val="000000">
                <a:alpha val="20000"/>
              </a:srgbClr>
            </a:outerShdw>
          </a:effectLst>
        </p:spPr>
      </p:pic>
      <p:sp>
        <p:nvSpPr>
          <p:cNvPr id="10" name="Rectangle 9"/>
          <p:cNvSpPr/>
          <p:nvPr/>
        </p:nvSpPr>
        <p:spPr>
          <a:xfrm>
            <a:off x="0" y="-30164"/>
            <a:ext cx="12192000" cy="60327"/>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sp>
        <p:nvSpPr>
          <p:cNvPr id="11" name="Rectangle 10"/>
          <p:cNvSpPr/>
          <p:nvPr/>
        </p:nvSpPr>
        <p:spPr>
          <a:xfrm>
            <a:off x="-14817" y="6848476"/>
            <a:ext cx="12192001" cy="60325"/>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grpSp>
        <p:nvGrpSpPr>
          <p:cNvPr id="282636" name="Group 11"/>
          <p:cNvGrpSpPr>
            <a:grpSpLocks/>
          </p:cNvGrpSpPr>
          <p:nvPr/>
        </p:nvGrpSpPr>
        <p:grpSpPr bwMode="auto">
          <a:xfrm>
            <a:off x="865717" y="5353050"/>
            <a:ext cx="2309283" cy="773113"/>
            <a:chOff x="681652" y="3902750"/>
            <a:chExt cx="1732198" cy="580042"/>
          </a:xfrm>
        </p:grpSpPr>
        <p:sp>
          <p:nvSpPr>
            <p:cNvPr id="282647" name="TextBox 12"/>
            <p:cNvSpPr txBox="1">
              <a:spLocks noChangeArrowheads="1"/>
            </p:cNvSpPr>
            <p:nvPr/>
          </p:nvSpPr>
          <p:spPr bwMode="auto">
            <a:xfrm>
              <a:off x="681652" y="3902750"/>
              <a:ext cx="1732198" cy="53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ヒラギノ角ゴ ProN W3"/>
                  <a:cs typeface="ヒラギノ角ゴ ProN W3"/>
                </a:defRPr>
              </a:lvl1pPr>
              <a:lvl2pPr defTabSz="457200" eaLnBrk="0" hangingPunct="0">
                <a:defRPr>
                  <a:solidFill>
                    <a:schemeClr val="tx1"/>
                  </a:solidFill>
                  <a:latin typeface="Arial" pitchFamily="34" charset="0"/>
                  <a:ea typeface="ヒラギノ角ゴ ProN W3"/>
                  <a:cs typeface="ヒラギノ角ゴ ProN W3"/>
                </a:defRPr>
              </a:lvl2pPr>
              <a:lvl3pPr defTabSz="457200" eaLnBrk="0" hangingPunct="0">
                <a:defRPr>
                  <a:solidFill>
                    <a:schemeClr val="tx1"/>
                  </a:solidFill>
                  <a:latin typeface="Arial" pitchFamily="34" charset="0"/>
                  <a:ea typeface="ヒラギノ角ゴ ProN W3"/>
                  <a:cs typeface="ヒラギノ角ゴ ProN W3"/>
                </a:defRPr>
              </a:lvl3pPr>
              <a:lvl4pPr defTabSz="457200" eaLnBrk="0" hangingPunct="0">
                <a:defRPr>
                  <a:solidFill>
                    <a:schemeClr val="tx1"/>
                  </a:solidFill>
                  <a:latin typeface="Arial" pitchFamily="34" charset="0"/>
                  <a:ea typeface="ヒラギノ角ゴ ProN W3"/>
                  <a:cs typeface="ヒラギノ角ゴ ProN W3"/>
                </a:defRPr>
              </a:lvl4pPr>
              <a:lvl5pPr defTabSz="457200" eaLnBrk="0" hangingPunct="0">
                <a:defRPr>
                  <a:solidFill>
                    <a:schemeClr val="tx1"/>
                  </a:solidFill>
                  <a:latin typeface="Arial" pitchFamily="34" charset="0"/>
                  <a:ea typeface="ヒラギノ角ゴ ProN W3"/>
                  <a:cs typeface="ヒラギノ角ゴ ProN W3"/>
                </a:defRPr>
              </a:lvl5pPr>
              <a:lvl6pPr marL="22844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6pPr>
              <a:lvl7pPr marL="27416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7pPr>
              <a:lvl8pPr marL="31988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8pPr>
              <a:lvl9pPr marL="36560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9pPr>
            </a:lstStyle>
            <a:p>
              <a:pPr algn="ctr" eaLnBrk="1" hangingPunct="1"/>
              <a:r>
                <a:rPr lang="en-US" altLang="en-US" sz="4000" b="1" i="1">
                  <a:solidFill>
                    <a:schemeClr val="bg1">
                      <a:lumMod val="75000"/>
                    </a:schemeClr>
                  </a:solidFill>
                  <a:latin typeface="Century Gothic" pitchFamily="34" charset="0"/>
                </a:rPr>
                <a:t>ENERGY</a:t>
              </a:r>
            </a:p>
          </p:txBody>
        </p:sp>
        <p:cxnSp>
          <p:nvCxnSpPr>
            <p:cNvPr id="14" name="Straight Connector 13"/>
            <p:cNvCxnSpPr/>
            <p:nvPr/>
          </p:nvCxnSpPr>
          <p:spPr>
            <a:xfrm>
              <a:off x="1084932" y="4482792"/>
              <a:ext cx="92563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282637" name="Group 16"/>
          <p:cNvGrpSpPr>
            <a:grpSpLocks/>
          </p:cNvGrpSpPr>
          <p:nvPr/>
        </p:nvGrpSpPr>
        <p:grpSpPr bwMode="auto">
          <a:xfrm>
            <a:off x="4330700" y="5353050"/>
            <a:ext cx="3530600" cy="773113"/>
            <a:chOff x="3096085" y="3902750"/>
            <a:chExt cx="2647635" cy="580042"/>
          </a:xfrm>
        </p:grpSpPr>
        <p:sp>
          <p:nvSpPr>
            <p:cNvPr id="282645" name="TextBox 18"/>
            <p:cNvSpPr txBox="1">
              <a:spLocks noChangeArrowheads="1"/>
            </p:cNvSpPr>
            <p:nvPr/>
          </p:nvSpPr>
          <p:spPr bwMode="auto">
            <a:xfrm>
              <a:off x="3096085" y="3902750"/>
              <a:ext cx="2647635" cy="53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ヒラギノ角ゴ ProN W3"/>
                  <a:cs typeface="ヒラギノ角ゴ ProN W3"/>
                </a:defRPr>
              </a:lvl1pPr>
              <a:lvl2pPr defTabSz="457200" eaLnBrk="0" hangingPunct="0">
                <a:defRPr>
                  <a:solidFill>
                    <a:schemeClr val="tx1"/>
                  </a:solidFill>
                  <a:latin typeface="Arial" pitchFamily="34" charset="0"/>
                  <a:ea typeface="ヒラギノ角ゴ ProN W3"/>
                  <a:cs typeface="ヒラギノ角ゴ ProN W3"/>
                </a:defRPr>
              </a:lvl2pPr>
              <a:lvl3pPr defTabSz="457200" eaLnBrk="0" hangingPunct="0">
                <a:defRPr>
                  <a:solidFill>
                    <a:schemeClr val="tx1"/>
                  </a:solidFill>
                  <a:latin typeface="Arial" pitchFamily="34" charset="0"/>
                  <a:ea typeface="ヒラギノ角ゴ ProN W3"/>
                  <a:cs typeface="ヒラギノ角ゴ ProN W3"/>
                </a:defRPr>
              </a:lvl3pPr>
              <a:lvl4pPr defTabSz="457200" eaLnBrk="0" hangingPunct="0">
                <a:defRPr>
                  <a:solidFill>
                    <a:schemeClr val="tx1"/>
                  </a:solidFill>
                  <a:latin typeface="Arial" pitchFamily="34" charset="0"/>
                  <a:ea typeface="ヒラギノ角ゴ ProN W3"/>
                  <a:cs typeface="ヒラギノ角ゴ ProN W3"/>
                </a:defRPr>
              </a:lvl4pPr>
              <a:lvl5pPr defTabSz="457200" eaLnBrk="0" hangingPunct="0">
                <a:defRPr>
                  <a:solidFill>
                    <a:schemeClr val="tx1"/>
                  </a:solidFill>
                  <a:latin typeface="Arial" pitchFamily="34" charset="0"/>
                  <a:ea typeface="ヒラギノ角ゴ ProN W3"/>
                  <a:cs typeface="ヒラギノ角ゴ ProN W3"/>
                </a:defRPr>
              </a:lvl5pPr>
              <a:lvl6pPr marL="22844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6pPr>
              <a:lvl7pPr marL="27416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7pPr>
              <a:lvl8pPr marL="31988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8pPr>
              <a:lvl9pPr marL="36560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9pPr>
            </a:lstStyle>
            <a:p>
              <a:pPr algn="ctr" eaLnBrk="1" hangingPunct="1"/>
              <a:r>
                <a:rPr lang="en-US" altLang="en-US" sz="4000" b="1" i="1">
                  <a:solidFill>
                    <a:schemeClr val="bg1"/>
                  </a:solidFill>
                  <a:latin typeface="Century Gothic" pitchFamily="34" charset="0"/>
                </a:rPr>
                <a:t>HYDRATION</a:t>
              </a:r>
            </a:p>
          </p:txBody>
        </p:sp>
        <p:cxnSp>
          <p:nvCxnSpPr>
            <p:cNvPr id="20" name="Straight Connector 19"/>
            <p:cNvCxnSpPr/>
            <p:nvPr/>
          </p:nvCxnSpPr>
          <p:spPr>
            <a:xfrm>
              <a:off x="3956408" y="4482792"/>
              <a:ext cx="926990"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282638" name="Group 21"/>
          <p:cNvGrpSpPr>
            <a:grpSpLocks/>
          </p:cNvGrpSpPr>
          <p:nvPr/>
        </p:nvGrpSpPr>
        <p:grpSpPr bwMode="auto">
          <a:xfrm>
            <a:off x="8710086" y="5353050"/>
            <a:ext cx="2872316" cy="773113"/>
            <a:chOff x="6425955" y="3902750"/>
            <a:chExt cx="2154519" cy="580042"/>
          </a:xfrm>
        </p:grpSpPr>
        <p:sp>
          <p:nvSpPr>
            <p:cNvPr id="282643" name="TextBox 23"/>
            <p:cNvSpPr txBox="1">
              <a:spLocks noChangeArrowheads="1"/>
            </p:cNvSpPr>
            <p:nvPr/>
          </p:nvSpPr>
          <p:spPr bwMode="auto">
            <a:xfrm>
              <a:off x="6425955" y="3902750"/>
              <a:ext cx="2154519" cy="53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ヒラギノ角ゴ ProN W3"/>
                  <a:cs typeface="ヒラギノ角ゴ ProN W3"/>
                </a:defRPr>
              </a:lvl1pPr>
              <a:lvl2pPr defTabSz="457200" eaLnBrk="0" hangingPunct="0">
                <a:defRPr>
                  <a:solidFill>
                    <a:schemeClr val="tx1"/>
                  </a:solidFill>
                  <a:latin typeface="Arial" pitchFamily="34" charset="0"/>
                  <a:ea typeface="ヒラギノ角ゴ ProN W3"/>
                  <a:cs typeface="ヒラギノ角ゴ ProN W3"/>
                </a:defRPr>
              </a:lvl2pPr>
              <a:lvl3pPr defTabSz="457200" eaLnBrk="0" hangingPunct="0">
                <a:defRPr>
                  <a:solidFill>
                    <a:schemeClr val="tx1"/>
                  </a:solidFill>
                  <a:latin typeface="Arial" pitchFamily="34" charset="0"/>
                  <a:ea typeface="ヒラギノ角ゴ ProN W3"/>
                  <a:cs typeface="ヒラギノ角ゴ ProN W3"/>
                </a:defRPr>
              </a:lvl3pPr>
              <a:lvl4pPr defTabSz="457200" eaLnBrk="0" hangingPunct="0">
                <a:defRPr>
                  <a:solidFill>
                    <a:schemeClr val="tx1"/>
                  </a:solidFill>
                  <a:latin typeface="Arial" pitchFamily="34" charset="0"/>
                  <a:ea typeface="ヒラギノ角ゴ ProN W3"/>
                  <a:cs typeface="ヒラギノ角ゴ ProN W3"/>
                </a:defRPr>
              </a:lvl4pPr>
              <a:lvl5pPr defTabSz="457200" eaLnBrk="0" hangingPunct="0">
                <a:defRPr>
                  <a:solidFill>
                    <a:schemeClr val="tx1"/>
                  </a:solidFill>
                  <a:latin typeface="Arial" pitchFamily="34" charset="0"/>
                  <a:ea typeface="ヒラギノ角ゴ ProN W3"/>
                  <a:cs typeface="ヒラギノ角ゴ ProN W3"/>
                </a:defRPr>
              </a:lvl5pPr>
              <a:lvl6pPr marL="22844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6pPr>
              <a:lvl7pPr marL="27416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7pPr>
              <a:lvl8pPr marL="31988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8pPr>
              <a:lvl9pPr marL="36560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9pPr>
            </a:lstStyle>
            <a:p>
              <a:pPr algn="ctr" eaLnBrk="1" hangingPunct="1"/>
              <a:r>
                <a:rPr lang="en-US" altLang="en-US" sz="4000" b="1" i="1">
                  <a:solidFill>
                    <a:schemeClr val="bg1">
                      <a:lumMod val="75000"/>
                    </a:schemeClr>
                  </a:solidFill>
                  <a:latin typeface="Century Gothic" pitchFamily="34" charset="0"/>
                </a:rPr>
                <a:t>STRUCTURE</a:t>
              </a:r>
            </a:p>
          </p:txBody>
        </p:sp>
        <p:cxnSp>
          <p:nvCxnSpPr>
            <p:cNvPr id="25" name="Straight Connector 24"/>
            <p:cNvCxnSpPr/>
            <p:nvPr/>
          </p:nvCxnSpPr>
          <p:spPr>
            <a:xfrm>
              <a:off x="7040397" y="4482792"/>
              <a:ext cx="925634"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26" name="Triangle 25"/>
          <p:cNvSpPr/>
          <p:nvPr/>
        </p:nvSpPr>
        <p:spPr>
          <a:xfrm>
            <a:off x="1731436" y="4373565"/>
            <a:ext cx="690033" cy="338137"/>
          </a:xfrm>
          <a:prstGeom prst="triangle">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
        <p:nvSpPr>
          <p:cNvPr id="27" name="Triangle 26"/>
          <p:cNvSpPr/>
          <p:nvPr/>
        </p:nvSpPr>
        <p:spPr>
          <a:xfrm>
            <a:off x="5757334" y="4373565"/>
            <a:ext cx="687917" cy="338137"/>
          </a:xfrm>
          <a:prstGeom prst="triangle">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
        <p:nvSpPr>
          <p:cNvPr id="28" name="Triangle 27"/>
          <p:cNvSpPr/>
          <p:nvPr/>
        </p:nvSpPr>
        <p:spPr>
          <a:xfrm>
            <a:off x="9700686" y="4373565"/>
            <a:ext cx="687916" cy="338137"/>
          </a:xfrm>
          <a:prstGeom prst="triangle">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
        <p:nvSpPr>
          <p:cNvPr id="29" name="Rectangle 28"/>
          <p:cNvSpPr/>
          <p:nvPr/>
        </p:nvSpPr>
        <p:spPr>
          <a:xfrm>
            <a:off x="-14817" y="4678364"/>
            <a:ext cx="12192001" cy="60325"/>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Tree>
    <p:extLst>
      <p:ext uri="{BB962C8B-B14F-4D97-AF65-F5344CB8AC3E}">
        <p14:creationId xmlns:p14="http://schemas.microsoft.com/office/powerpoint/2010/main" val="323586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3AC8-C70F-4666-8E33-B8541C15E82E}"/>
              </a:ext>
            </a:extLst>
          </p:cNvPr>
          <p:cNvSpPr>
            <a:spLocks noGrp="1"/>
          </p:cNvSpPr>
          <p:nvPr>
            <p:ph type="title"/>
          </p:nvPr>
        </p:nvSpPr>
        <p:spPr>
          <a:xfrm>
            <a:off x="214213" y="829827"/>
            <a:ext cx="5475837" cy="849858"/>
          </a:xfrm>
        </p:spPr>
        <p:txBody>
          <a:bodyPr/>
          <a:lstStyle/>
          <a:p>
            <a:r>
              <a:rPr lang="en-US">
                <a:latin typeface="Century Gothic"/>
              </a:rPr>
              <a:t>Lecture Outline</a:t>
            </a:r>
            <a:endParaRPr lang="en-US"/>
          </a:p>
        </p:txBody>
      </p:sp>
      <p:sp>
        <p:nvSpPr>
          <p:cNvPr id="3" name="Text Placeholder 2">
            <a:extLst>
              <a:ext uri="{FF2B5EF4-FFF2-40B4-BE49-F238E27FC236}">
                <a16:creationId xmlns:a16="http://schemas.microsoft.com/office/drawing/2014/main" id="{A9F99BC4-72D9-4E17-A123-BDBE449F843A}"/>
              </a:ext>
            </a:extLst>
          </p:cNvPr>
          <p:cNvSpPr>
            <a:spLocks noGrp="1"/>
          </p:cNvSpPr>
          <p:nvPr>
            <p:ph type="body" sz="quarter" idx="10"/>
          </p:nvPr>
        </p:nvSpPr>
        <p:spPr>
          <a:xfrm>
            <a:off x="1373291" y="1472339"/>
            <a:ext cx="4316759" cy="4125196"/>
          </a:xfrm>
        </p:spPr>
        <p:txBody>
          <a:bodyPr vert="horz" lIns="91440" tIns="45720" rIns="91440" bIns="45720" rtlCol="0" anchor="t">
            <a:noAutofit/>
          </a:bodyPr>
          <a:lstStyle/>
          <a:p>
            <a:pPr>
              <a:lnSpc>
                <a:spcPct val="200000"/>
              </a:lnSpc>
            </a:pPr>
            <a:r>
              <a:rPr lang="en-US" sz="2400" dirty="0">
                <a:latin typeface="Century Gothic"/>
              </a:rPr>
              <a:t>The Team Sport Athlete</a:t>
            </a:r>
          </a:p>
          <a:p>
            <a:pPr>
              <a:lnSpc>
                <a:spcPct val="200000"/>
              </a:lnSpc>
            </a:pPr>
            <a:r>
              <a:rPr lang="en-US" sz="2400" dirty="0">
                <a:latin typeface="Century Gothic"/>
              </a:rPr>
              <a:t>Energy</a:t>
            </a:r>
          </a:p>
          <a:p>
            <a:pPr>
              <a:lnSpc>
                <a:spcPct val="200000"/>
              </a:lnSpc>
            </a:pPr>
            <a:r>
              <a:rPr lang="en-US" sz="2400" dirty="0">
                <a:latin typeface="Century Gothic"/>
              </a:rPr>
              <a:t>Hydration</a:t>
            </a:r>
          </a:p>
          <a:p>
            <a:pPr>
              <a:lnSpc>
                <a:spcPct val="200000"/>
              </a:lnSpc>
            </a:pPr>
            <a:r>
              <a:rPr lang="en-US" sz="2400" dirty="0">
                <a:latin typeface="Century Gothic"/>
              </a:rPr>
              <a:t>Structure</a:t>
            </a:r>
            <a:endParaRPr lang="en-US" sz="2400" dirty="0"/>
          </a:p>
          <a:p>
            <a:pPr lvl="0">
              <a:lnSpc>
                <a:spcPct val="200000"/>
              </a:lnSpc>
            </a:pPr>
            <a:r>
              <a:rPr lang="en-US" sz="2400" dirty="0"/>
              <a:t>Key takeaways</a:t>
            </a:r>
          </a:p>
          <a:p>
            <a:pPr lvl="0"/>
            <a:endParaRPr lang="en-US" sz="2400" dirty="0"/>
          </a:p>
          <a:p>
            <a:endParaRPr lang="en-US" sz="2400" dirty="0"/>
          </a:p>
          <a:p>
            <a:endParaRPr lang="en-US" sz="2400" dirty="0"/>
          </a:p>
        </p:txBody>
      </p:sp>
      <p:pic>
        <p:nvPicPr>
          <p:cNvPr id="4" name="Graphic 3">
            <a:extLst>
              <a:ext uri="{FF2B5EF4-FFF2-40B4-BE49-F238E27FC236}">
                <a16:creationId xmlns:a16="http://schemas.microsoft.com/office/drawing/2014/main" id="{39C38FBE-FEF4-4E05-861C-1B46A27BE7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0082" y="1793937"/>
            <a:ext cx="472440" cy="365760"/>
          </a:xfrm>
          <a:prstGeom prst="rect">
            <a:avLst/>
          </a:prstGeom>
        </p:spPr>
      </p:pic>
      <p:grpSp>
        <p:nvGrpSpPr>
          <p:cNvPr id="5" name="Group 4">
            <a:extLst>
              <a:ext uri="{FF2B5EF4-FFF2-40B4-BE49-F238E27FC236}">
                <a16:creationId xmlns:a16="http://schemas.microsoft.com/office/drawing/2014/main" id="{DCE87E6F-8FE4-4635-AAEB-E7B34F1356A7}"/>
              </a:ext>
            </a:extLst>
          </p:cNvPr>
          <p:cNvGrpSpPr/>
          <p:nvPr/>
        </p:nvGrpSpPr>
        <p:grpSpPr>
          <a:xfrm>
            <a:off x="763422" y="4562960"/>
            <a:ext cx="365760" cy="365760"/>
            <a:chOff x="261938" y="1408113"/>
            <a:chExt cx="890588" cy="928688"/>
          </a:xfrm>
          <a:solidFill>
            <a:schemeClr val="tx1"/>
          </a:solidFill>
        </p:grpSpPr>
        <p:sp>
          <p:nvSpPr>
            <p:cNvPr id="6" name="Freeform 15">
              <a:extLst>
                <a:ext uri="{FF2B5EF4-FFF2-40B4-BE49-F238E27FC236}">
                  <a16:creationId xmlns:a16="http://schemas.microsoft.com/office/drawing/2014/main" id="{DBB15303-EF33-437E-9860-62D5FB355223}"/>
                </a:ext>
              </a:extLst>
            </p:cNvPr>
            <p:cNvSpPr>
              <a:spLocks noEditPoints="1"/>
            </p:cNvSpPr>
            <p:nvPr/>
          </p:nvSpPr>
          <p:spPr bwMode="auto">
            <a:xfrm>
              <a:off x="261938" y="1408113"/>
              <a:ext cx="890588" cy="928688"/>
            </a:xfrm>
            <a:custGeom>
              <a:avLst/>
              <a:gdLst>
                <a:gd name="T0" fmla="*/ 16 w 561"/>
                <a:gd name="T1" fmla="*/ 37 h 585"/>
                <a:gd name="T2" fmla="*/ 2 w 561"/>
                <a:gd name="T3" fmla="*/ 45 h 585"/>
                <a:gd name="T4" fmla="*/ 1 w 561"/>
                <a:gd name="T5" fmla="*/ 56 h 585"/>
                <a:gd name="T6" fmla="*/ 46 w 561"/>
                <a:gd name="T7" fmla="*/ 85 h 585"/>
                <a:gd name="T8" fmla="*/ 5 w 561"/>
                <a:gd name="T9" fmla="*/ 202 h 585"/>
                <a:gd name="T10" fmla="*/ 1 w 561"/>
                <a:gd name="T11" fmla="*/ 218 h 585"/>
                <a:gd name="T12" fmla="*/ 8 w 561"/>
                <a:gd name="T13" fmla="*/ 226 h 585"/>
                <a:gd name="T14" fmla="*/ 19 w 561"/>
                <a:gd name="T15" fmla="*/ 227 h 585"/>
                <a:gd name="T16" fmla="*/ 152 w 561"/>
                <a:gd name="T17" fmla="*/ 253 h 585"/>
                <a:gd name="T18" fmla="*/ 163 w 561"/>
                <a:gd name="T19" fmla="*/ 255 h 585"/>
                <a:gd name="T20" fmla="*/ 292 w 561"/>
                <a:gd name="T21" fmla="*/ 318 h 585"/>
                <a:gd name="T22" fmla="*/ 164 w 561"/>
                <a:gd name="T23" fmla="*/ 281 h 585"/>
                <a:gd name="T24" fmla="*/ 60 w 561"/>
                <a:gd name="T25" fmla="*/ 336 h 585"/>
                <a:gd name="T26" fmla="*/ 17 w 561"/>
                <a:gd name="T27" fmla="*/ 315 h 585"/>
                <a:gd name="T28" fmla="*/ 2 w 561"/>
                <a:gd name="T29" fmla="*/ 323 h 585"/>
                <a:gd name="T30" fmla="*/ 2 w 561"/>
                <a:gd name="T31" fmla="*/ 336 h 585"/>
                <a:gd name="T32" fmla="*/ 47 w 561"/>
                <a:gd name="T33" fmla="*/ 363 h 585"/>
                <a:gd name="T34" fmla="*/ 49 w 561"/>
                <a:gd name="T35" fmla="*/ 472 h 585"/>
                <a:gd name="T36" fmla="*/ 144 w 561"/>
                <a:gd name="T37" fmla="*/ 570 h 585"/>
                <a:gd name="T38" fmla="*/ 148 w 561"/>
                <a:gd name="T39" fmla="*/ 580 h 585"/>
                <a:gd name="T40" fmla="*/ 160 w 561"/>
                <a:gd name="T41" fmla="*/ 585 h 585"/>
                <a:gd name="T42" fmla="*/ 174 w 561"/>
                <a:gd name="T43" fmla="*/ 576 h 585"/>
                <a:gd name="T44" fmla="*/ 256 w 561"/>
                <a:gd name="T45" fmla="*/ 483 h 585"/>
                <a:gd name="T46" fmla="*/ 302 w 561"/>
                <a:gd name="T47" fmla="*/ 509 h 585"/>
                <a:gd name="T48" fmla="*/ 312 w 561"/>
                <a:gd name="T49" fmla="*/ 504 h 585"/>
                <a:gd name="T50" fmla="*/ 316 w 561"/>
                <a:gd name="T51" fmla="*/ 496 h 585"/>
                <a:gd name="T52" fmla="*/ 310 w 561"/>
                <a:gd name="T53" fmla="*/ 481 h 585"/>
                <a:gd name="T54" fmla="*/ 389 w 561"/>
                <a:gd name="T55" fmla="*/ 393 h 585"/>
                <a:gd name="T56" fmla="*/ 390 w 561"/>
                <a:gd name="T57" fmla="*/ 439 h 585"/>
                <a:gd name="T58" fmla="*/ 404 w 561"/>
                <a:gd name="T59" fmla="*/ 448 h 585"/>
                <a:gd name="T60" fmla="*/ 415 w 561"/>
                <a:gd name="T61" fmla="*/ 444 h 585"/>
                <a:gd name="T62" fmla="*/ 420 w 561"/>
                <a:gd name="T63" fmla="*/ 393 h 585"/>
                <a:gd name="T64" fmla="*/ 543 w 561"/>
                <a:gd name="T65" fmla="*/ 371 h 585"/>
                <a:gd name="T66" fmla="*/ 554 w 561"/>
                <a:gd name="T67" fmla="*/ 370 h 585"/>
                <a:gd name="T68" fmla="*/ 561 w 561"/>
                <a:gd name="T69" fmla="*/ 362 h 585"/>
                <a:gd name="T70" fmla="*/ 557 w 561"/>
                <a:gd name="T71" fmla="*/ 346 h 585"/>
                <a:gd name="T72" fmla="*/ 547 w 561"/>
                <a:gd name="T73" fmla="*/ 199 h 585"/>
                <a:gd name="T74" fmla="*/ 552 w 561"/>
                <a:gd name="T75" fmla="*/ 187 h 585"/>
                <a:gd name="T76" fmla="*/ 548 w 561"/>
                <a:gd name="T77" fmla="*/ 177 h 585"/>
                <a:gd name="T78" fmla="*/ 532 w 561"/>
                <a:gd name="T79" fmla="*/ 172 h 585"/>
                <a:gd name="T80" fmla="*/ 412 w 561"/>
                <a:gd name="T81" fmla="*/ 146 h 585"/>
                <a:gd name="T82" fmla="*/ 400 w 561"/>
                <a:gd name="T83" fmla="*/ 145 h 585"/>
                <a:gd name="T84" fmla="*/ 271 w 561"/>
                <a:gd name="T85" fmla="*/ 80 h 585"/>
                <a:gd name="T86" fmla="*/ 305 w 561"/>
                <a:gd name="T87" fmla="*/ 49 h 585"/>
                <a:gd name="T88" fmla="*/ 303 w 561"/>
                <a:gd name="T89" fmla="*/ 33 h 585"/>
                <a:gd name="T90" fmla="*/ 293 w 561"/>
                <a:gd name="T91" fmla="*/ 28 h 585"/>
                <a:gd name="T92" fmla="*/ 255 w 561"/>
                <a:gd name="T93" fmla="*/ 53 h 585"/>
                <a:gd name="T94" fmla="*/ 159 w 561"/>
                <a:gd name="T95" fmla="*/ 0 h 585"/>
                <a:gd name="T96" fmla="*/ 23 w 561"/>
                <a:gd name="T97" fmla="*/ 38 h 585"/>
                <a:gd name="T98" fmla="*/ 241 w 561"/>
                <a:gd name="T99" fmla="*/ 360 h 585"/>
                <a:gd name="T100" fmla="*/ 242 w 561"/>
                <a:gd name="T101" fmla="*/ 455 h 585"/>
                <a:gd name="T102" fmla="*/ 323 w 561"/>
                <a:gd name="T103" fmla="*/ 224 h 585"/>
                <a:gd name="T104" fmla="*/ 486 w 561"/>
                <a:gd name="T105" fmla="*/ 226 h 585"/>
                <a:gd name="T106" fmla="*/ 323 w 561"/>
                <a:gd name="T107" fmla="*/ 224 h 585"/>
                <a:gd name="T108" fmla="*/ 240 w 561"/>
                <a:gd name="T109" fmla="*/ 80 h 585"/>
                <a:gd name="T110" fmla="*/ 77 w 561"/>
                <a:gd name="T111" fmla="*/ 175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1" h="585">
                  <a:moveTo>
                    <a:pt x="23" y="38"/>
                  </a:moveTo>
                  <a:lnTo>
                    <a:pt x="23" y="38"/>
                  </a:lnTo>
                  <a:lnTo>
                    <a:pt x="19" y="37"/>
                  </a:lnTo>
                  <a:lnTo>
                    <a:pt x="16" y="37"/>
                  </a:lnTo>
                  <a:lnTo>
                    <a:pt x="10" y="38"/>
                  </a:lnTo>
                  <a:lnTo>
                    <a:pt x="5" y="40"/>
                  </a:lnTo>
                  <a:lnTo>
                    <a:pt x="3" y="42"/>
                  </a:lnTo>
                  <a:lnTo>
                    <a:pt x="2" y="45"/>
                  </a:lnTo>
                  <a:lnTo>
                    <a:pt x="2" y="45"/>
                  </a:lnTo>
                  <a:lnTo>
                    <a:pt x="1" y="48"/>
                  </a:lnTo>
                  <a:lnTo>
                    <a:pt x="0" y="51"/>
                  </a:lnTo>
                  <a:lnTo>
                    <a:pt x="1" y="56"/>
                  </a:lnTo>
                  <a:lnTo>
                    <a:pt x="4" y="61"/>
                  </a:lnTo>
                  <a:lnTo>
                    <a:pt x="6" y="63"/>
                  </a:lnTo>
                  <a:lnTo>
                    <a:pt x="8" y="65"/>
                  </a:lnTo>
                  <a:lnTo>
                    <a:pt x="46" y="85"/>
                  </a:lnTo>
                  <a:lnTo>
                    <a:pt x="46" y="175"/>
                  </a:lnTo>
                  <a:lnTo>
                    <a:pt x="7" y="200"/>
                  </a:lnTo>
                  <a:lnTo>
                    <a:pt x="7" y="200"/>
                  </a:lnTo>
                  <a:lnTo>
                    <a:pt x="5" y="202"/>
                  </a:lnTo>
                  <a:lnTo>
                    <a:pt x="3" y="204"/>
                  </a:lnTo>
                  <a:lnTo>
                    <a:pt x="0" y="210"/>
                  </a:lnTo>
                  <a:lnTo>
                    <a:pt x="0" y="215"/>
                  </a:lnTo>
                  <a:lnTo>
                    <a:pt x="1" y="218"/>
                  </a:lnTo>
                  <a:lnTo>
                    <a:pt x="2" y="221"/>
                  </a:lnTo>
                  <a:lnTo>
                    <a:pt x="2" y="221"/>
                  </a:lnTo>
                  <a:lnTo>
                    <a:pt x="5" y="224"/>
                  </a:lnTo>
                  <a:lnTo>
                    <a:pt x="8" y="226"/>
                  </a:lnTo>
                  <a:lnTo>
                    <a:pt x="11" y="227"/>
                  </a:lnTo>
                  <a:lnTo>
                    <a:pt x="15" y="228"/>
                  </a:lnTo>
                  <a:lnTo>
                    <a:pt x="15" y="228"/>
                  </a:lnTo>
                  <a:lnTo>
                    <a:pt x="19" y="227"/>
                  </a:lnTo>
                  <a:lnTo>
                    <a:pt x="24" y="225"/>
                  </a:lnTo>
                  <a:lnTo>
                    <a:pt x="62" y="202"/>
                  </a:lnTo>
                  <a:lnTo>
                    <a:pt x="152" y="253"/>
                  </a:lnTo>
                  <a:lnTo>
                    <a:pt x="152" y="253"/>
                  </a:lnTo>
                  <a:lnTo>
                    <a:pt x="155" y="255"/>
                  </a:lnTo>
                  <a:lnTo>
                    <a:pt x="159" y="255"/>
                  </a:lnTo>
                  <a:lnTo>
                    <a:pt x="159" y="255"/>
                  </a:lnTo>
                  <a:lnTo>
                    <a:pt x="163" y="255"/>
                  </a:lnTo>
                  <a:lnTo>
                    <a:pt x="167" y="253"/>
                  </a:lnTo>
                  <a:lnTo>
                    <a:pt x="255" y="202"/>
                  </a:lnTo>
                  <a:lnTo>
                    <a:pt x="292" y="225"/>
                  </a:lnTo>
                  <a:lnTo>
                    <a:pt x="292" y="318"/>
                  </a:lnTo>
                  <a:lnTo>
                    <a:pt x="259" y="337"/>
                  </a:lnTo>
                  <a:lnTo>
                    <a:pt x="167" y="283"/>
                  </a:lnTo>
                  <a:lnTo>
                    <a:pt x="167" y="283"/>
                  </a:lnTo>
                  <a:lnTo>
                    <a:pt x="164" y="281"/>
                  </a:lnTo>
                  <a:lnTo>
                    <a:pt x="160" y="281"/>
                  </a:lnTo>
                  <a:lnTo>
                    <a:pt x="156" y="281"/>
                  </a:lnTo>
                  <a:lnTo>
                    <a:pt x="152" y="283"/>
                  </a:lnTo>
                  <a:lnTo>
                    <a:pt x="60" y="336"/>
                  </a:lnTo>
                  <a:lnTo>
                    <a:pt x="23" y="317"/>
                  </a:lnTo>
                  <a:lnTo>
                    <a:pt x="23" y="317"/>
                  </a:lnTo>
                  <a:lnTo>
                    <a:pt x="19" y="316"/>
                  </a:lnTo>
                  <a:lnTo>
                    <a:pt x="17" y="315"/>
                  </a:lnTo>
                  <a:lnTo>
                    <a:pt x="11" y="316"/>
                  </a:lnTo>
                  <a:lnTo>
                    <a:pt x="6" y="319"/>
                  </a:lnTo>
                  <a:lnTo>
                    <a:pt x="4" y="321"/>
                  </a:lnTo>
                  <a:lnTo>
                    <a:pt x="2" y="323"/>
                  </a:lnTo>
                  <a:lnTo>
                    <a:pt x="2" y="323"/>
                  </a:lnTo>
                  <a:lnTo>
                    <a:pt x="1" y="326"/>
                  </a:lnTo>
                  <a:lnTo>
                    <a:pt x="1" y="330"/>
                  </a:lnTo>
                  <a:lnTo>
                    <a:pt x="2" y="336"/>
                  </a:lnTo>
                  <a:lnTo>
                    <a:pt x="4" y="341"/>
                  </a:lnTo>
                  <a:lnTo>
                    <a:pt x="6" y="343"/>
                  </a:lnTo>
                  <a:lnTo>
                    <a:pt x="9" y="344"/>
                  </a:lnTo>
                  <a:lnTo>
                    <a:pt x="47" y="363"/>
                  </a:lnTo>
                  <a:lnTo>
                    <a:pt x="47" y="465"/>
                  </a:lnTo>
                  <a:lnTo>
                    <a:pt x="47" y="465"/>
                  </a:lnTo>
                  <a:lnTo>
                    <a:pt x="48" y="469"/>
                  </a:lnTo>
                  <a:lnTo>
                    <a:pt x="49" y="472"/>
                  </a:lnTo>
                  <a:lnTo>
                    <a:pt x="51" y="475"/>
                  </a:lnTo>
                  <a:lnTo>
                    <a:pt x="55" y="478"/>
                  </a:lnTo>
                  <a:lnTo>
                    <a:pt x="144" y="529"/>
                  </a:lnTo>
                  <a:lnTo>
                    <a:pt x="144" y="570"/>
                  </a:lnTo>
                  <a:lnTo>
                    <a:pt x="144" y="570"/>
                  </a:lnTo>
                  <a:lnTo>
                    <a:pt x="144" y="573"/>
                  </a:lnTo>
                  <a:lnTo>
                    <a:pt x="145" y="576"/>
                  </a:lnTo>
                  <a:lnTo>
                    <a:pt x="148" y="580"/>
                  </a:lnTo>
                  <a:lnTo>
                    <a:pt x="154" y="583"/>
                  </a:lnTo>
                  <a:lnTo>
                    <a:pt x="157" y="584"/>
                  </a:lnTo>
                  <a:lnTo>
                    <a:pt x="160" y="585"/>
                  </a:lnTo>
                  <a:lnTo>
                    <a:pt x="160" y="585"/>
                  </a:lnTo>
                  <a:lnTo>
                    <a:pt x="163" y="584"/>
                  </a:lnTo>
                  <a:lnTo>
                    <a:pt x="166" y="583"/>
                  </a:lnTo>
                  <a:lnTo>
                    <a:pt x="170" y="580"/>
                  </a:lnTo>
                  <a:lnTo>
                    <a:pt x="174" y="576"/>
                  </a:lnTo>
                  <a:lnTo>
                    <a:pt x="174" y="573"/>
                  </a:lnTo>
                  <a:lnTo>
                    <a:pt x="175" y="570"/>
                  </a:lnTo>
                  <a:lnTo>
                    <a:pt x="175" y="529"/>
                  </a:lnTo>
                  <a:lnTo>
                    <a:pt x="256" y="483"/>
                  </a:lnTo>
                  <a:lnTo>
                    <a:pt x="294" y="507"/>
                  </a:lnTo>
                  <a:lnTo>
                    <a:pt x="294" y="507"/>
                  </a:lnTo>
                  <a:lnTo>
                    <a:pt x="298" y="509"/>
                  </a:lnTo>
                  <a:lnTo>
                    <a:pt x="302" y="509"/>
                  </a:lnTo>
                  <a:lnTo>
                    <a:pt x="302" y="509"/>
                  </a:lnTo>
                  <a:lnTo>
                    <a:pt x="305" y="509"/>
                  </a:lnTo>
                  <a:lnTo>
                    <a:pt x="309" y="507"/>
                  </a:lnTo>
                  <a:lnTo>
                    <a:pt x="312" y="504"/>
                  </a:lnTo>
                  <a:lnTo>
                    <a:pt x="314" y="501"/>
                  </a:lnTo>
                  <a:lnTo>
                    <a:pt x="314" y="501"/>
                  </a:lnTo>
                  <a:lnTo>
                    <a:pt x="316" y="498"/>
                  </a:lnTo>
                  <a:lnTo>
                    <a:pt x="316" y="496"/>
                  </a:lnTo>
                  <a:lnTo>
                    <a:pt x="316" y="490"/>
                  </a:lnTo>
                  <a:lnTo>
                    <a:pt x="314" y="485"/>
                  </a:lnTo>
                  <a:lnTo>
                    <a:pt x="312" y="483"/>
                  </a:lnTo>
                  <a:lnTo>
                    <a:pt x="310" y="481"/>
                  </a:lnTo>
                  <a:lnTo>
                    <a:pt x="272" y="457"/>
                  </a:lnTo>
                  <a:lnTo>
                    <a:pt x="272" y="363"/>
                  </a:lnTo>
                  <a:lnTo>
                    <a:pt x="307" y="345"/>
                  </a:lnTo>
                  <a:lnTo>
                    <a:pt x="389" y="393"/>
                  </a:lnTo>
                  <a:lnTo>
                    <a:pt x="389" y="433"/>
                  </a:lnTo>
                  <a:lnTo>
                    <a:pt x="389" y="433"/>
                  </a:lnTo>
                  <a:lnTo>
                    <a:pt x="389" y="436"/>
                  </a:lnTo>
                  <a:lnTo>
                    <a:pt x="390" y="439"/>
                  </a:lnTo>
                  <a:lnTo>
                    <a:pt x="393" y="444"/>
                  </a:lnTo>
                  <a:lnTo>
                    <a:pt x="398" y="447"/>
                  </a:lnTo>
                  <a:lnTo>
                    <a:pt x="401" y="448"/>
                  </a:lnTo>
                  <a:lnTo>
                    <a:pt x="404" y="448"/>
                  </a:lnTo>
                  <a:lnTo>
                    <a:pt x="404" y="448"/>
                  </a:lnTo>
                  <a:lnTo>
                    <a:pt x="408" y="448"/>
                  </a:lnTo>
                  <a:lnTo>
                    <a:pt x="411" y="447"/>
                  </a:lnTo>
                  <a:lnTo>
                    <a:pt x="415" y="444"/>
                  </a:lnTo>
                  <a:lnTo>
                    <a:pt x="418" y="439"/>
                  </a:lnTo>
                  <a:lnTo>
                    <a:pt x="419" y="436"/>
                  </a:lnTo>
                  <a:lnTo>
                    <a:pt x="420" y="433"/>
                  </a:lnTo>
                  <a:lnTo>
                    <a:pt x="420" y="393"/>
                  </a:lnTo>
                  <a:lnTo>
                    <a:pt x="501" y="346"/>
                  </a:lnTo>
                  <a:lnTo>
                    <a:pt x="539" y="369"/>
                  </a:lnTo>
                  <a:lnTo>
                    <a:pt x="539" y="369"/>
                  </a:lnTo>
                  <a:lnTo>
                    <a:pt x="543" y="371"/>
                  </a:lnTo>
                  <a:lnTo>
                    <a:pt x="547" y="371"/>
                  </a:lnTo>
                  <a:lnTo>
                    <a:pt x="547" y="371"/>
                  </a:lnTo>
                  <a:lnTo>
                    <a:pt x="550" y="371"/>
                  </a:lnTo>
                  <a:lnTo>
                    <a:pt x="554" y="370"/>
                  </a:lnTo>
                  <a:lnTo>
                    <a:pt x="557" y="367"/>
                  </a:lnTo>
                  <a:lnTo>
                    <a:pt x="559" y="364"/>
                  </a:lnTo>
                  <a:lnTo>
                    <a:pt x="559" y="364"/>
                  </a:lnTo>
                  <a:lnTo>
                    <a:pt x="561" y="362"/>
                  </a:lnTo>
                  <a:lnTo>
                    <a:pt x="561" y="359"/>
                  </a:lnTo>
                  <a:lnTo>
                    <a:pt x="561" y="353"/>
                  </a:lnTo>
                  <a:lnTo>
                    <a:pt x="559" y="348"/>
                  </a:lnTo>
                  <a:lnTo>
                    <a:pt x="557" y="346"/>
                  </a:lnTo>
                  <a:lnTo>
                    <a:pt x="555" y="344"/>
                  </a:lnTo>
                  <a:lnTo>
                    <a:pt x="516" y="320"/>
                  </a:lnTo>
                  <a:lnTo>
                    <a:pt x="516" y="224"/>
                  </a:lnTo>
                  <a:lnTo>
                    <a:pt x="547" y="199"/>
                  </a:lnTo>
                  <a:lnTo>
                    <a:pt x="547" y="199"/>
                  </a:lnTo>
                  <a:lnTo>
                    <a:pt x="549" y="195"/>
                  </a:lnTo>
                  <a:lnTo>
                    <a:pt x="551" y="193"/>
                  </a:lnTo>
                  <a:lnTo>
                    <a:pt x="552" y="187"/>
                  </a:lnTo>
                  <a:lnTo>
                    <a:pt x="551" y="182"/>
                  </a:lnTo>
                  <a:lnTo>
                    <a:pt x="550" y="179"/>
                  </a:lnTo>
                  <a:lnTo>
                    <a:pt x="548" y="177"/>
                  </a:lnTo>
                  <a:lnTo>
                    <a:pt x="548" y="177"/>
                  </a:lnTo>
                  <a:lnTo>
                    <a:pt x="546" y="175"/>
                  </a:lnTo>
                  <a:lnTo>
                    <a:pt x="544" y="173"/>
                  </a:lnTo>
                  <a:lnTo>
                    <a:pt x="538" y="172"/>
                  </a:lnTo>
                  <a:lnTo>
                    <a:pt x="532" y="172"/>
                  </a:lnTo>
                  <a:lnTo>
                    <a:pt x="529" y="173"/>
                  </a:lnTo>
                  <a:lnTo>
                    <a:pt x="527" y="175"/>
                  </a:lnTo>
                  <a:lnTo>
                    <a:pt x="501" y="197"/>
                  </a:lnTo>
                  <a:lnTo>
                    <a:pt x="412" y="146"/>
                  </a:lnTo>
                  <a:lnTo>
                    <a:pt x="412" y="146"/>
                  </a:lnTo>
                  <a:lnTo>
                    <a:pt x="409" y="145"/>
                  </a:lnTo>
                  <a:lnTo>
                    <a:pt x="404" y="144"/>
                  </a:lnTo>
                  <a:lnTo>
                    <a:pt x="400" y="145"/>
                  </a:lnTo>
                  <a:lnTo>
                    <a:pt x="396" y="146"/>
                  </a:lnTo>
                  <a:lnTo>
                    <a:pt x="306" y="199"/>
                  </a:lnTo>
                  <a:lnTo>
                    <a:pt x="271" y="176"/>
                  </a:lnTo>
                  <a:lnTo>
                    <a:pt x="271" y="80"/>
                  </a:lnTo>
                  <a:lnTo>
                    <a:pt x="301" y="54"/>
                  </a:lnTo>
                  <a:lnTo>
                    <a:pt x="301" y="54"/>
                  </a:lnTo>
                  <a:lnTo>
                    <a:pt x="303" y="52"/>
                  </a:lnTo>
                  <a:lnTo>
                    <a:pt x="305" y="49"/>
                  </a:lnTo>
                  <a:lnTo>
                    <a:pt x="306" y="44"/>
                  </a:lnTo>
                  <a:lnTo>
                    <a:pt x="306" y="38"/>
                  </a:lnTo>
                  <a:lnTo>
                    <a:pt x="304" y="35"/>
                  </a:lnTo>
                  <a:lnTo>
                    <a:pt x="303" y="33"/>
                  </a:lnTo>
                  <a:lnTo>
                    <a:pt x="303" y="33"/>
                  </a:lnTo>
                  <a:lnTo>
                    <a:pt x="301" y="31"/>
                  </a:lnTo>
                  <a:lnTo>
                    <a:pt x="298" y="29"/>
                  </a:lnTo>
                  <a:lnTo>
                    <a:pt x="293" y="28"/>
                  </a:lnTo>
                  <a:lnTo>
                    <a:pt x="287" y="29"/>
                  </a:lnTo>
                  <a:lnTo>
                    <a:pt x="284" y="30"/>
                  </a:lnTo>
                  <a:lnTo>
                    <a:pt x="282" y="31"/>
                  </a:lnTo>
                  <a:lnTo>
                    <a:pt x="255" y="53"/>
                  </a:lnTo>
                  <a:lnTo>
                    <a:pt x="167" y="2"/>
                  </a:lnTo>
                  <a:lnTo>
                    <a:pt x="167" y="2"/>
                  </a:lnTo>
                  <a:lnTo>
                    <a:pt x="163" y="1"/>
                  </a:lnTo>
                  <a:lnTo>
                    <a:pt x="159" y="0"/>
                  </a:lnTo>
                  <a:lnTo>
                    <a:pt x="155" y="1"/>
                  </a:lnTo>
                  <a:lnTo>
                    <a:pt x="152" y="2"/>
                  </a:lnTo>
                  <a:lnTo>
                    <a:pt x="57" y="56"/>
                  </a:lnTo>
                  <a:lnTo>
                    <a:pt x="23" y="38"/>
                  </a:lnTo>
                  <a:close/>
                  <a:moveTo>
                    <a:pt x="78" y="361"/>
                  </a:moveTo>
                  <a:lnTo>
                    <a:pt x="160" y="314"/>
                  </a:lnTo>
                  <a:lnTo>
                    <a:pt x="241" y="360"/>
                  </a:lnTo>
                  <a:lnTo>
                    <a:pt x="241" y="360"/>
                  </a:lnTo>
                  <a:lnTo>
                    <a:pt x="242" y="363"/>
                  </a:lnTo>
                  <a:lnTo>
                    <a:pt x="242" y="363"/>
                  </a:lnTo>
                  <a:lnTo>
                    <a:pt x="242" y="363"/>
                  </a:lnTo>
                  <a:lnTo>
                    <a:pt x="242" y="455"/>
                  </a:lnTo>
                  <a:lnTo>
                    <a:pt x="160" y="503"/>
                  </a:lnTo>
                  <a:lnTo>
                    <a:pt x="78" y="455"/>
                  </a:lnTo>
                  <a:lnTo>
                    <a:pt x="78" y="361"/>
                  </a:lnTo>
                  <a:close/>
                  <a:moveTo>
                    <a:pt x="323" y="224"/>
                  </a:moveTo>
                  <a:lnTo>
                    <a:pt x="404" y="177"/>
                  </a:lnTo>
                  <a:lnTo>
                    <a:pt x="485" y="224"/>
                  </a:lnTo>
                  <a:lnTo>
                    <a:pt x="485" y="224"/>
                  </a:lnTo>
                  <a:lnTo>
                    <a:pt x="486" y="226"/>
                  </a:lnTo>
                  <a:lnTo>
                    <a:pt x="486" y="319"/>
                  </a:lnTo>
                  <a:lnTo>
                    <a:pt x="404" y="366"/>
                  </a:lnTo>
                  <a:lnTo>
                    <a:pt x="323" y="319"/>
                  </a:lnTo>
                  <a:lnTo>
                    <a:pt x="323" y="224"/>
                  </a:lnTo>
                  <a:close/>
                  <a:moveTo>
                    <a:pt x="77" y="80"/>
                  </a:moveTo>
                  <a:lnTo>
                    <a:pt x="159" y="33"/>
                  </a:lnTo>
                  <a:lnTo>
                    <a:pt x="240" y="80"/>
                  </a:lnTo>
                  <a:lnTo>
                    <a:pt x="240" y="80"/>
                  </a:lnTo>
                  <a:lnTo>
                    <a:pt x="241" y="82"/>
                  </a:lnTo>
                  <a:lnTo>
                    <a:pt x="241" y="175"/>
                  </a:lnTo>
                  <a:lnTo>
                    <a:pt x="159" y="222"/>
                  </a:lnTo>
                  <a:lnTo>
                    <a:pt x="77" y="175"/>
                  </a:lnTo>
                  <a:lnTo>
                    <a:pt x="77"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7" name="Freeform 16">
              <a:extLst>
                <a:ext uri="{FF2B5EF4-FFF2-40B4-BE49-F238E27FC236}">
                  <a16:creationId xmlns:a16="http://schemas.microsoft.com/office/drawing/2014/main" id="{2BA2F3FB-4FD2-4A5D-9CC8-CA95713CB132}"/>
                </a:ext>
              </a:extLst>
            </p:cNvPr>
            <p:cNvSpPr>
              <a:spLocks/>
            </p:cNvSpPr>
            <p:nvPr/>
          </p:nvSpPr>
          <p:spPr bwMode="auto">
            <a:xfrm>
              <a:off x="560388" y="1565276"/>
              <a:ext cx="47625" cy="100013"/>
            </a:xfrm>
            <a:custGeom>
              <a:avLst/>
              <a:gdLst>
                <a:gd name="T0" fmla="*/ 15 w 30"/>
                <a:gd name="T1" fmla="*/ 63 h 63"/>
                <a:gd name="T2" fmla="*/ 15 w 30"/>
                <a:gd name="T3" fmla="*/ 63 h 63"/>
                <a:gd name="T4" fmla="*/ 18 w 30"/>
                <a:gd name="T5" fmla="*/ 63 h 63"/>
                <a:gd name="T6" fmla="*/ 21 w 30"/>
                <a:gd name="T7" fmla="*/ 62 h 63"/>
                <a:gd name="T8" fmla="*/ 26 w 30"/>
                <a:gd name="T9" fmla="*/ 59 h 63"/>
                <a:gd name="T10" fmla="*/ 29 w 30"/>
                <a:gd name="T11" fmla="*/ 53 h 63"/>
                <a:gd name="T12" fmla="*/ 30 w 30"/>
                <a:gd name="T13" fmla="*/ 51 h 63"/>
                <a:gd name="T14" fmla="*/ 30 w 30"/>
                <a:gd name="T15" fmla="*/ 48 h 63"/>
                <a:gd name="T16" fmla="*/ 30 w 30"/>
                <a:gd name="T17" fmla="*/ 16 h 63"/>
                <a:gd name="T18" fmla="*/ 30 w 30"/>
                <a:gd name="T19" fmla="*/ 16 h 63"/>
                <a:gd name="T20" fmla="*/ 30 w 30"/>
                <a:gd name="T21" fmla="*/ 13 h 63"/>
                <a:gd name="T22" fmla="*/ 29 w 30"/>
                <a:gd name="T23" fmla="*/ 9 h 63"/>
                <a:gd name="T24" fmla="*/ 26 w 30"/>
                <a:gd name="T25" fmla="*/ 5 h 63"/>
                <a:gd name="T26" fmla="*/ 21 w 30"/>
                <a:gd name="T27" fmla="*/ 1 h 63"/>
                <a:gd name="T28" fmla="*/ 18 w 30"/>
                <a:gd name="T29" fmla="*/ 1 h 63"/>
                <a:gd name="T30" fmla="*/ 15 w 30"/>
                <a:gd name="T31" fmla="*/ 0 h 63"/>
                <a:gd name="T32" fmla="*/ 15 w 30"/>
                <a:gd name="T33" fmla="*/ 0 h 63"/>
                <a:gd name="T34" fmla="*/ 12 w 30"/>
                <a:gd name="T35" fmla="*/ 1 h 63"/>
                <a:gd name="T36" fmla="*/ 10 w 30"/>
                <a:gd name="T37" fmla="*/ 1 h 63"/>
                <a:gd name="T38" fmla="*/ 5 w 30"/>
                <a:gd name="T39" fmla="*/ 5 h 63"/>
                <a:gd name="T40" fmla="*/ 1 w 30"/>
                <a:gd name="T41" fmla="*/ 9 h 63"/>
                <a:gd name="T42" fmla="*/ 0 w 30"/>
                <a:gd name="T43" fmla="*/ 13 h 63"/>
                <a:gd name="T44" fmla="*/ 0 w 30"/>
                <a:gd name="T45" fmla="*/ 16 h 63"/>
                <a:gd name="T46" fmla="*/ 0 w 30"/>
                <a:gd name="T47" fmla="*/ 48 h 63"/>
                <a:gd name="T48" fmla="*/ 0 w 30"/>
                <a:gd name="T49" fmla="*/ 48 h 63"/>
                <a:gd name="T50" fmla="*/ 0 w 30"/>
                <a:gd name="T51" fmla="*/ 51 h 63"/>
                <a:gd name="T52" fmla="*/ 1 w 30"/>
                <a:gd name="T53" fmla="*/ 53 h 63"/>
                <a:gd name="T54" fmla="*/ 5 w 30"/>
                <a:gd name="T55" fmla="*/ 59 h 63"/>
                <a:gd name="T56" fmla="*/ 10 w 30"/>
                <a:gd name="T57" fmla="*/ 62 h 63"/>
                <a:gd name="T58" fmla="*/ 12 w 30"/>
                <a:gd name="T59" fmla="*/ 63 h 63"/>
                <a:gd name="T60" fmla="*/ 15 w 30"/>
                <a:gd name="T61" fmla="*/ 63 h 63"/>
                <a:gd name="T62" fmla="*/ 15 w 30"/>
                <a:gd name="T6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63">
                  <a:moveTo>
                    <a:pt x="15" y="63"/>
                  </a:moveTo>
                  <a:lnTo>
                    <a:pt x="15" y="63"/>
                  </a:lnTo>
                  <a:lnTo>
                    <a:pt x="18" y="63"/>
                  </a:lnTo>
                  <a:lnTo>
                    <a:pt x="21" y="62"/>
                  </a:lnTo>
                  <a:lnTo>
                    <a:pt x="26" y="59"/>
                  </a:lnTo>
                  <a:lnTo>
                    <a:pt x="29" y="53"/>
                  </a:lnTo>
                  <a:lnTo>
                    <a:pt x="30" y="51"/>
                  </a:lnTo>
                  <a:lnTo>
                    <a:pt x="30" y="48"/>
                  </a:lnTo>
                  <a:lnTo>
                    <a:pt x="30" y="16"/>
                  </a:lnTo>
                  <a:lnTo>
                    <a:pt x="30" y="16"/>
                  </a:lnTo>
                  <a:lnTo>
                    <a:pt x="30" y="13"/>
                  </a:lnTo>
                  <a:lnTo>
                    <a:pt x="29" y="9"/>
                  </a:lnTo>
                  <a:lnTo>
                    <a:pt x="26" y="5"/>
                  </a:lnTo>
                  <a:lnTo>
                    <a:pt x="21" y="1"/>
                  </a:lnTo>
                  <a:lnTo>
                    <a:pt x="18" y="1"/>
                  </a:lnTo>
                  <a:lnTo>
                    <a:pt x="15" y="0"/>
                  </a:lnTo>
                  <a:lnTo>
                    <a:pt x="15" y="0"/>
                  </a:lnTo>
                  <a:lnTo>
                    <a:pt x="12" y="1"/>
                  </a:lnTo>
                  <a:lnTo>
                    <a:pt x="10" y="1"/>
                  </a:lnTo>
                  <a:lnTo>
                    <a:pt x="5" y="5"/>
                  </a:lnTo>
                  <a:lnTo>
                    <a:pt x="1" y="9"/>
                  </a:lnTo>
                  <a:lnTo>
                    <a:pt x="0" y="13"/>
                  </a:lnTo>
                  <a:lnTo>
                    <a:pt x="0" y="16"/>
                  </a:lnTo>
                  <a:lnTo>
                    <a:pt x="0" y="48"/>
                  </a:lnTo>
                  <a:lnTo>
                    <a:pt x="0" y="48"/>
                  </a:lnTo>
                  <a:lnTo>
                    <a:pt x="0" y="51"/>
                  </a:lnTo>
                  <a:lnTo>
                    <a:pt x="1" y="53"/>
                  </a:lnTo>
                  <a:lnTo>
                    <a:pt x="5" y="59"/>
                  </a:lnTo>
                  <a:lnTo>
                    <a:pt x="10" y="62"/>
                  </a:lnTo>
                  <a:lnTo>
                    <a:pt x="12" y="63"/>
                  </a:lnTo>
                  <a:lnTo>
                    <a:pt x="15" y="63"/>
                  </a:lnTo>
                  <a:lnTo>
                    <a:pt x="15" y="6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8" name="Freeform 17">
              <a:extLst>
                <a:ext uri="{FF2B5EF4-FFF2-40B4-BE49-F238E27FC236}">
                  <a16:creationId xmlns:a16="http://schemas.microsoft.com/office/drawing/2014/main" id="{AD4EA7B0-ED73-4721-9281-13CAF31D711D}"/>
                </a:ext>
              </a:extLst>
            </p:cNvPr>
            <p:cNvSpPr>
              <a:spLocks/>
            </p:cNvSpPr>
            <p:nvPr/>
          </p:nvSpPr>
          <p:spPr bwMode="auto">
            <a:xfrm>
              <a:off x="954088" y="1792288"/>
              <a:ext cx="47625" cy="103188"/>
            </a:xfrm>
            <a:custGeom>
              <a:avLst/>
              <a:gdLst>
                <a:gd name="T0" fmla="*/ 15 w 30"/>
                <a:gd name="T1" fmla="*/ 65 h 65"/>
                <a:gd name="T2" fmla="*/ 15 w 30"/>
                <a:gd name="T3" fmla="*/ 65 h 65"/>
                <a:gd name="T4" fmla="*/ 18 w 30"/>
                <a:gd name="T5" fmla="*/ 65 h 65"/>
                <a:gd name="T6" fmla="*/ 21 w 30"/>
                <a:gd name="T7" fmla="*/ 64 h 65"/>
                <a:gd name="T8" fmla="*/ 26 w 30"/>
                <a:gd name="T9" fmla="*/ 61 h 65"/>
                <a:gd name="T10" fmla="*/ 29 w 30"/>
                <a:gd name="T11" fmla="*/ 56 h 65"/>
                <a:gd name="T12" fmla="*/ 30 w 30"/>
                <a:gd name="T13" fmla="*/ 54 h 65"/>
                <a:gd name="T14" fmla="*/ 30 w 30"/>
                <a:gd name="T15" fmla="*/ 51 h 65"/>
                <a:gd name="T16" fmla="*/ 30 w 30"/>
                <a:gd name="T17" fmla="*/ 15 h 65"/>
                <a:gd name="T18" fmla="*/ 30 w 30"/>
                <a:gd name="T19" fmla="*/ 15 h 65"/>
                <a:gd name="T20" fmla="*/ 30 w 30"/>
                <a:gd name="T21" fmla="*/ 12 h 65"/>
                <a:gd name="T22" fmla="*/ 29 w 30"/>
                <a:gd name="T23" fmla="*/ 9 h 65"/>
                <a:gd name="T24" fmla="*/ 26 w 30"/>
                <a:gd name="T25" fmla="*/ 4 h 65"/>
                <a:gd name="T26" fmla="*/ 21 w 30"/>
                <a:gd name="T27" fmla="*/ 1 h 65"/>
                <a:gd name="T28" fmla="*/ 18 w 30"/>
                <a:gd name="T29" fmla="*/ 0 h 65"/>
                <a:gd name="T30" fmla="*/ 15 w 30"/>
                <a:gd name="T31" fmla="*/ 0 h 65"/>
                <a:gd name="T32" fmla="*/ 15 w 30"/>
                <a:gd name="T33" fmla="*/ 0 h 65"/>
                <a:gd name="T34" fmla="*/ 11 w 30"/>
                <a:gd name="T35" fmla="*/ 0 h 65"/>
                <a:gd name="T36" fmla="*/ 9 w 30"/>
                <a:gd name="T37" fmla="*/ 1 h 65"/>
                <a:gd name="T38" fmla="*/ 4 w 30"/>
                <a:gd name="T39" fmla="*/ 4 h 65"/>
                <a:gd name="T40" fmla="*/ 1 w 30"/>
                <a:gd name="T41" fmla="*/ 9 h 65"/>
                <a:gd name="T42" fmla="*/ 0 w 30"/>
                <a:gd name="T43" fmla="*/ 12 h 65"/>
                <a:gd name="T44" fmla="*/ 0 w 30"/>
                <a:gd name="T45" fmla="*/ 15 h 65"/>
                <a:gd name="T46" fmla="*/ 0 w 30"/>
                <a:gd name="T47" fmla="*/ 51 h 65"/>
                <a:gd name="T48" fmla="*/ 0 w 30"/>
                <a:gd name="T49" fmla="*/ 51 h 65"/>
                <a:gd name="T50" fmla="*/ 0 w 30"/>
                <a:gd name="T51" fmla="*/ 54 h 65"/>
                <a:gd name="T52" fmla="*/ 1 w 30"/>
                <a:gd name="T53" fmla="*/ 56 h 65"/>
                <a:gd name="T54" fmla="*/ 4 w 30"/>
                <a:gd name="T55" fmla="*/ 61 h 65"/>
                <a:gd name="T56" fmla="*/ 9 w 30"/>
                <a:gd name="T57" fmla="*/ 64 h 65"/>
                <a:gd name="T58" fmla="*/ 11 w 30"/>
                <a:gd name="T59" fmla="*/ 65 h 65"/>
                <a:gd name="T60" fmla="*/ 15 w 30"/>
                <a:gd name="T61" fmla="*/ 65 h 65"/>
                <a:gd name="T62" fmla="*/ 15 w 30"/>
                <a:gd name="T6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65">
                  <a:moveTo>
                    <a:pt x="15" y="65"/>
                  </a:moveTo>
                  <a:lnTo>
                    <a:pt x="15" y="65"/>
                  </a:lnTo>
                  <a:lnTo>
                    <a:pt x="18" y="65"/>
                  </a:lnTo>
                  <a:lnTo>
                    <a:pt x="21" y="64"/>
                  </a:lnTo>
                  <a:lnTo>
                    <a:pt x="26" y="61"/>
                  </a:lnTo>
                  <a:lnTo>
                    <a:pt x="29" y="56"/>
                  </a:lnTo>
                  <a:lnTo>
                    <a:pt x="30" y="54"/>
                  </a:lnTo>
                  <a:lnTo>
                    <a:pt x="30" y="51"/>
                  </a:lnTo>
                  <a:lnTo>
                    <a:pt x="30" y="15"/>
                  </a:lnTo>
                  <a:lnTo>
                    <a:pt x="30" y="15"/>
                  </a:lnTo>
                  <a:lnTo>
                    <a:pt x="30" y="12"/>
                  </a:lnTo>
                  <a:lnTo>
                    <a:pt x="29" y="9"/>
                  </a:lnTo>
                  <a:lnTo>
                    <a:pt x="26" y="4"/>
                  </a:lnTo>
                  <a:lnTo>
                    <a:pt x="21" y="1"/>
                  </a:lnTo>
                  <a:lnTo>
                    <a:pt x="18" y="0"/>
                  </a:lnTo>
                  <a:lnTo>
                    <a:pt x="15" y="0"/>
                  </a:lnTo>
                  <a:lnTo>
                    <a:pt x="15" y="0"/>
                  </a:lnTo>
                  <a:lnTo>
                    <a:pt x="11" y="0"/>
                  </a:lnTo>
                  <a:lnTo>
                    <a:pt x="9" y="1"/>
                  </a:lnTo>
                  <a:lnTo>
                    <a:pt x="4" y="4"/>
                  </a:lnTo>
                  <a:lnTo>
                    <a:pt x="1" y="9"/>
                  </a:lnTo>
                  <a:lnTo>
                    <a:pt x="0" y="12"/>
                  </a:lnTo>
                  <a:lnTo>
                    <a:pt x="0" y="15"/>
                  </a:lnTo>
                  <a:lnTo>
                    <a:pt x="0" y="51"/>
                  </a:lnTo>
                  <a:lnTo>
                    <a:pt x="0" y="51"/>
                  </a:lnTo>
                  <a:lnTo>
                    <a:pt x="0" y="54"/>
                  </a:lnTo>
                  <a:lnTo>
                    <a:pt x="1" y="56"/>
                  </a:lnTo>
                  <a:lnTo>
                    <a:pt x="4" y="61"/>
                  </a:lnTo>
                  <a:lnTo>
                    <a:pt x="9" y="64"/>
                  </a:lnTo>
                  <a:lnTo>
                    <a:pt x="11" y="65"/>
                  </a:lnTo>
                  <a:lnTo>
                    <a:pt x="15" y="65"/>
                  </a:lnTo>
                  <a:lnTo>
                    <a:pt x="15" y="6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9" name="Freeform 18">
              <a:extLst>
                <a:ext uri="{FF2B5EF4-FFF2-40B4-BE49-F238E27FC236}">
                  <a16:creationId xmlns:a16="http://schemas.microsoft.com/office/drawing/2014/main" id="{5B1E0DEA-DA90-46A6-A39B-F00E01ABEBCC}"/>
                </a:ext>
              </a:extLst>
            </p:cNvPr>
            <p:cNvSpPr>
              <a:spLocks/>
            </p:cNvSpPr>
            <p:nvPr/>
          </p:nvSpPr>
          <p:spPr bwMode="auto">
            <a:xfrm>
              <a:off x="565151" y="2008188"/>
              <a:ext cx="47625" cy="104775"/>
            </a:xfrm>
            <a:custGeom>
              <a:avLst/>
              <a:gdLst>
                <a:gd name="T0" fmla="*/ 15 w 30"/>
                <a:gd name="T1" fmla="*/ 66 h 66"/>
                <a:gd name="T2" fmla="*/ 15 w 30"/>
                <a:gd name="T3" fmla="*/ 66 h 66"/>
                <a:gd name="T4" fmla="*/ 18 w 30"/>
                <a:gd name="T5" fmla="*/ 66 h 66"/>
                <a:gd name="T6" fmla="*/ 21 w 30"/>
                <a:gd name="T7" fmla="*/ 65 h 66"/>
                <a:gd name="T8" fmla="*/ 26 w 30"/>
                <a:gd name="T9" fmla="*/ 62 h 66"/>
                <a:gd name="T10" fmla="*/ 29 w 30"/>
                <a:gd name="T11" fmla="*/ 57 h 66"/>
                <a:gd name="T12" fmla="*/ 30 w 30"/>
                <a:gd name="T13" fmla="*/ 54 h 66"/>
                <a:gd name="T14" fmla="*/ 30 w 30"/>
                <a:gd name="T15" fmla="*/ 51 h 66"/>
                <a:gd name="T16" fmla="*/ 30 w 30"/>
                <a:gd name="T17" fmla="*/ 15 h 66"/>
                <a:gd name="T18" fmla="*/ 30 w 30"/>
                <a:gd name="T19" fmla="*/ 15 h 66"/>
                <a:gd name="T20" fmla="*/ 30 w 30"/>
                <a:gd name="T21" fmla="*/ 12 h 66"/>
                <a:gd name="T22" fmla="*/ 29 w 30"/>
                <a:gd name="T23" fmla="*/ 9 h 66"/>
                <a:gd name="T24" fmla="*/ 26 w 30"/>
                <a:gd name="T25" fmla="*/ 5 h 66"/>
                <a:gd name="T26" fmla="*/ 21 w 30"/>
                <a:gd name="T27" fmla="*/ 2 h 66"/>
                <a:gd name="T28" fmla="*/ 18 w 30"/>
                <a:gd name="T29" fmla="*/ 1 h 66"/>
                <a:gd name="T30" fmla="*/ 15 w 30"/>
                <a:gd name="T31" fmla="*/ 0 h 66"/>
                <a:gd name="T32" fmla="*/ 15 w 30"/>
                <a:gd name="T33" fmla="*/ 0 h 66"/>
                <a:gd name="T34" fmla="*/ 12 w 30"/>
                <a:gd name="T35" fmla="*/ 1 h 66"/>
                <a:gd name="T36" fmla="*/ 10 w 30"/>
                <a:gd name="T37" fmla="*/ 2 h 66"/>
                <a:gd name="T38" fmla="*/ 5 w 30"/>
                <a:gd name="T39" fmla="*/ 5 h 66"/>
                <a:gd name="T40" fmla="*/ 2 w 30"/>
                <a:gd name="T41" fmla="*/ 9 h 66"/>
                <a:gd name="T42" fmla="*/ 0 w 30"/>
                <a:gd name="T43" fmla="*/ 12 h 66"/>
                <a:gd name="T44" fmla="*/ 0 w 30"/>
                <a:gd name="T45" fmla="*/ 15 h 66"/>
                <a:gd name="T46" fmla="*/ 0 w 30"/>
                <a:gd name="T47" fmla="*/ 51 h 66"/>
                <a:gd name="T48" fmla="*/ 0 w 30"/>
                <a:gd name="T49" fmla="*/ 51 h 66"/>
                <a:gd name="T50" fmla="*/ 0 w 30"/>
                <a:gd name="T51" fmla="*/ 54 h 66"/>
                <a:gd name="T52" fmla="*/ 2 w 30"/>
                <a:gd name="T53" fmla="*/ 57 h 66"/>
                <a:gd name="T54" fmla="*/ 5 w 30"/>
                <a:gd name="T55" fmla="*/ 62 h 66"/>
                <a:gd name="T56" fmla="*/ 10 w 30"/>
                <a:gd name="T57" fmla="*/ 65 h 66"/>
                <a:gd name="T58" fmla="*/ 12 w 30"/>
                <a:gd name="T59" fmla="*/ 66 h 66"/>
                <a:gd name="T60" fmla="*/ 15 w 30"/>
                <a:gd name="T61" fmla="*/ 66 h 66"/>
                <a:gd name="T62" fmla="*/ 15 w 30"/>
                <a:gd name="T63"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66">
                  <a:moveTo>
                    <a:pt x="15" y="66"/>
                  </a:moveTo>
                  <a:lnTo>
                    <a:pt x="15" y="66"/>
                  </a:lnTo>
                  <a:lnTo>
                    <a:pt x="18" y="66"/>
                  </a:lnTo>
                  <a:lnTo>
                    <a:pt x="21" y="65"/>
                  </a:lnTo>
                  <a:lnTo>
                    <a:pt x="26" y="62"/>
                  </a:lnTo>
                  <a:lnTo>
                    <a:pt x="29" y="57"/>
                  </a:lnTo>
                  <a:lnTo>
                    <a:pt x="30" y="54"/>
                  </a:lnTo>
                  <a:lnTo>
                    <a:pt x="30" y="51"/>
                  </a:lnTo>
                  <a:lnTo>
                    <a:pt x="30" y="15"/>
                  </a:lnTo>
                  <a:lnTo>
                    <a:pt x="30" y="15"/>
                  </a:lnTo>
                  <a:lnTo>
                    <a:pt x="30" y="12"/>
                  </a:lnTo>
                  <a:lnTo>
                    <a:pt x="29" y="9"/>
                  </a:lnTo>
                  <a:lnTo>
                    <a:pt x="26" y="5"/>
                  </a:lnTo>
                  <a:lnTo>
                    <a:pt x="21" y="2"/>
                  </a:lnTo>
                  <a:lnTo>
                    <a:pt x="18" y="1"/>
                  </a:lnTo>
                  <a:lnTo>
                    <a:pt x="15" y="0"/>
                  </a:lnTo>
                  <a:lnTo>
                    <a:pt x="15" y="0"/>
                  </a:lnTo>
                  <a:lnTo>
                    <a:pt x="12" y="1"/>
                  </a:lnTo>
                  <a:lnTo>
                    <a:pt x="10" y="2"/>
                  </a:lnTo>
                  <a:lnTo>
                    <a:pt x="5" y="5"/>
                  </a:lnTo>
                  <a:lnTo>
                    <a:pt x="2" y="9"/>
                  </a:lnTo>
                  <a:lnTo>
                    <a:pt x="0" y="12"/>
                  </a:lnTo>
                  <a:lnTo>
                    <a:pt x="0" y="15"/>
                  </a:lnTo>
                  <a:lnTo>
                    <a:pt x="0" y="51"/>
                  </a:lnTo>
                  <a:lnTo>
                    <a:pt x="0" y="51"/>
                  </a:lnTo>
                  <a:lnTo>
                    <a:pt x="0" y="54"/>
                  </a:lnTo>
                  <a:lnTo>
                    <a:pt x="2" y="57"/>
                  </a:lnTo>
                  <a:lnTo>
                    <a:pt x="5" y="62"/>
                  </a:lnTo>
                  <a:lnTo>
                    <a:pt x="10" y="65"/>
                  </a:lnTo>
                  <a:lnTo>
                    <a:pt x="12" y="66"/>
                  </a:lnTo>
                  <a:lnTo>
                    <a:pt x="15" y="66"/>
                  </a:lnTo>
                  <a:lnTo>
                    <a:pt x="15" y="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E6D4A672-7F2D-4318-AA29-45C1C33F5E71}"/>
              </a:ext>
            </a:extLst>
          </p:cNvPr>
          <p:cNvGrpSpPr/>
          <p:nvPr/>
        </p:nvGrpSpPr>
        <p:grpSpPr>
          <a:xfrm>
            <a:off x="809142" y="3670433"/>
            <a:ext cx="274320" cy="365760"/>
            <a:chOff x="5875338" y="1444626"/>
            <a:chExt cx="555625" cy="857250"/>
          </a:xfrm>
          <a:solidFill>
            <a:schemeClr val="tx1"/>
          </a:solidFill>
        </p:grpSpPr>
        <p:sp>
          <p:nvSpPr>
            <p:cNvPr id="11" name="Freeform 19">
              <a:extLst>
                <a:ext uri="{FF2B5EF4-FFF2-40B4-BE49-F238E27FC236}">
                  <a16:creationId xmlns:a16="http://schemas.microsoft.com/office/drawing/2014/main" id="{FFA5EB96-9A04-4A85-ADF1-4E0D01B0B478}"/>
                </a:ext>
              </a:extLst>
            </p:cNvPr>
            <p:cNvSpPr>
              <a:spLocks noEditPoints="1"/>
            </p:cNvSpPr>
            <p:nvPr/>
          </p:nvSpPr>
          <p:spPr bwMode="auto">
            <a:xfrm>
              <a:off x="5875338" y="1444626"/>
              <a:ext cx="555625" cy="857250"/>
            </a:xfrm>
            <a:custGeom>
              <a:avLst/>
              <a:gdLst>
                <a:gd name="T0" fmla="*/ 35 w 350"/>
                <a:gd name="T1" fmla="*/ 470 h 540"/>
                <a:gd name="T2" fmla="*/ 56 w 350"/>
                <a:gd name="T3" fmla="*/ 495 h 540"/>
                <a:gd name="T4" fmla="*/ 81 w 350"/>
                <a:gd name="T5" fmla="*/ 514 h 540"/>
                <a:gd name="T6" fmla="*/ 109 w 350"/>
                <a:gd name="T7" fmla="*/ 528 h 540"/>
                <a:gd name="T8" fmla="*/ 141 w 350"/>
                <a:gd name="T9" fmla="*/ 537 h 540"/>
                <a:gd name="T10" fmla="*/ 175 w 350"/>
                <a:gd name="T11" fmla="*/ 540 h 540"/>
                <a:gd name="T12" fmla="*/ 198 w 350"/>
                <a:gd name="T13" fmla="*/ 538 h 540"/>
                <a:gd name="T14" fmla="*/ 231 w 350"/>
                <a:gd name="T15" fmla="*/ 532 h 540"/>
                <a:gd name="T16" fmla="*/ 261 w 350"/>
                <a:gd name="T17" fmla="*/ 519 h 540"/>
                <a:gd name="T18" fmla="*/ 286 w 350"/>
                <a:gd name="T19" fmla="*/ 502 h 540"/>
                <a:gd name="T20" fmla="*/ 309 w 350"/>
                <a:gd name="T21" fmla="*/ 478 h 540"/>
                <a:gd name="T22" fmla="*/ 321 w 350"/>
                <a:gd name="T23" fmla="*/ 461 h 540"/>
                <a:gd name="T24" fmla="*/ 339 w 350"/>
                <a:gd name="T25" fmla="*/ 424 h 540"/>
                <a:gd name="T26" fmla="*/ 348 w 350"/>
                <a:gd name="T27" fmla="*/ 384 h 540"/>
                <a:gd name="T28" fmla="*/ 350 w 350"/>
                <a:gd name="T29" fmla="*/ 342 h 540"/>
                <a:gd name="T30" fmla="*/ 345 w 350"/>
                <a:gd name="T31" fmla="*/ 301 h 540"/>
                <a:gd name="T32" fmla="*/ 332 w 350"/>
                <a:gd name="T33" fmla="*/ 261 h 540"/>
                <a:gd name="T34" fmla="*/ 302 w 350"/>
                <a:gd name="T35" fmla="*/ 204 h 540"/>
                <a:gd name="T36" fmla="*/ 202 w 350"/>
                <a:gd name="T37" fmla="*/ 29 h 540"/>
                <a:gd name="T38" fmla="*/ 186 w 350"/>
                <a:gd name="T39" fmla="*/ 5 h 540"/>
                <a:gd name="T40" fmla="*/ 175 w 350"/>
                <a:gd name="T41" fmla="*/ 0 h 540"/>
                <a:gd name="T42" fmla="*/ 167 w 350"/>
                <a:gd name="T43" fmla="*/ 2 h 540"/>
                <a:gd name="T44" fmla="*/ 162 w 350"/>
                <a:gd name="T45" fmla="*/ 8 h 540"/>
                <a:gd name="T46" fmla="*/ 71 w 350"/>
                <a:gd name="T47" fmla="*/ 162 h 540"/>
                <a:gd name="T48" fmla="*/ 24 w 350"/>
                <a:gd name="T49" fmla="*/ 248 h 540"/>
                <a:gd name="T50" fmla="*/ 9 w 350"/>
                <a:gd name="T51" fmla="*/ 287 h 540"/>
                <a:gd name="T52" fmla="*/ 1 w 350"/>
                <a:gd name="T53" fmla="*/ 329 h 540"/>
                <a:gd name="T54" fmla="*/ 1 w 350"/>
                <a:gd name="T55" fmla="*/ 371 h 540"/>
                <a:gd name="T56" fmla="*/ 8 w 350"/>
                <a:gd name="T57" fmla="*/ 411 h 540"/>
                <a:gd name="T58" fmla="*/ 22 w 350"/>
                <a:gd name="T59" fmla="*/ 449 h 540"/>
                <a:gd name="T60" fmla="*/ 54 w 350"/>
                <a:gd name="T61" fmla="*/ 264 h 540"/>
                <a:gd name="T62" fmla="*/ 122 w 350"/>
                <a:gd name="T63" fmla="*/ 139 h 540"/>
                <a:gd name="T64" fmla="*/ 175 w 350"/>
                <a:gd name="T65" fmla="*/ 48 h 540"/>
                <a:gd name="T66" fmla="*/ 262 w 350"/>
                <a:gd name="T67" fmla="*/ 200 h 540"/>
                <a:gd name="T68" fmla="*/ 302 w 350"/>
                <a:gd name="T69" fmla="*/ 274 h 540"/>
                <a:gd name="T70" fmla="*/ 312 w 350"/>
                <a:gd name="T71" fmla="*/ 309 h 540"/>
                <a:gd name="T72" fmla="*/ 317 w 350"/>
                <a:gd name="T73" fmla="*/ 343 h 540"/>
                <a:gd name="T74" fmla="*/ 315 w 350"/>
                <a:gd name="T75" fmla="*/ 379 h 540"/>
                <a:gd name="T76" fmla="*/ 308 w 350"/>
                <a:gd name="T77" fmla="*/ 413 h 540"/>
                <a:gd name="T78" fmla="*/ 294 w 350"/>
                <a:gd name="T79" fmla="*/ 444 h 540"/>
                <a:gd name="T80" fmla="*/ 277 w 350"/>
                <a:gd name="T81" fmla="*/ 466 h 540"/>
                <a:gd name="T82" fmla="*/ 245 w 350"/>
                <a:gd name="T83" fmla="*/ 491 h 540"/>
                <a:gd name="T84" fmla="*/ 219 w 350"/>
                <a:gd name="T85" fmla="*/ 501 h 540"/>
                <a:gd name="T86" fmla="*/ 187 w 350"/>
                <a:gd name="T87" fmla="*/ 506 h 540"/>
                <a:gd name="T88" fmla="*/ 163 w 350"/>
                <a:gd name="T89" fmla="*/ 506 h 540"/>
                <a:gd name="T90" fmla="*/ 131 w 350"/>
                <a:gd name="T91" fmla="*/ 501 h 540"/>
                <a:gd name="T92" fmla="*/ 105 w 350"/>
                <a:gd name="T93" fmla="*/ 491 h 540"/>
                <a:gd name="T94" fmla="*/ 73 w 350"/>
                <a:gd name="T95" fmla="*/ 466 h 540"/>
                <a:gd name="T96" fmla="*/ 57 w 350"/>
                <a:gd name="T97" fmla="*/ 444 h 540"/>
                <a:gd name="T98" fmla="*/ 43 w 350"/>
                <a:gd name="T99" fmla="*/ 413 h 540"/>
                <a:gd name="T100" fmla="*/ 35 w 350"/>
                <a:gd name="T101" fmla="*/ 379 h 540"/>
                <a:gd name="T102" fmla="*/ 34 w 350"/>
                <a:gd name="T103" fmla="*/ 343 h 540"/>
                <a:gd name="T104" fmla="*/ 38 w 350"/>
                <a:gd name="T105" fmla="*/ 309 h 540"/>
                <a:gd name="T106" fmla="*/ 49 w 350"/>
                <a:gd name="T107" fmla="*/ 27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 h="540">
                  <a:moveTo>
                    <a:pt x="28" y="461"/>
                  </a:moveTo>
                  <a:lnTo>
                    <a:pt x="28" y="461"/>
                  </a:lnTo>
                  <a:lnTo>
                    <a:pt x="35" y="470"/>
                  </a:lnTo>
                  <a:lnTo>
                    <a:pt x="42" y="478"/>
                  </a:lnTo>
                  <a:lnTo>
                    <a:pt x="48" y="487"/>
                  </a:lnTo>
                  <a:lnTo>
                    <a:pt x="56" y="495"/>
                  </a:lnTo>
                  <a:lnTo>
                    <a:pt x="63" y="502"/>
                  </a:lnTo>
                  <a:lnTo>
                    <a:pt x="71" y="508"/>
                  </a:lnTo>
                  <a:lnTo>
                    <a:pt x="81" y="514"/>
                  </a:lnTo>
                  <a:lnTo>
                    <a:pt x="90" y="519"/>
                  </a:lnTo>
                  <a:lnTo>
                    <a:pt x="99" y="523"/>
                  </a:lnTo>
                  <a:lnTo>
                    <a:pt x="109" y="528"/>
                  </a:lnTo>
                  <a:lnTo>
                    <a:pt x="120" y="532"/>
                  </a:lnTo>
                  <a:lnTo>
                    <a:pt x="130" y="535"/>
                  </a:lnTo>
                  <a:lnTo>
                    <a:pt x="141" y="537"/>
                  </a:lnTo>
                  <a:lnTo>
                    <a:pt x="152" y="538"/>
                  </a:lnTo>
                  <a:lnTo>
                    <a:pt x="164" y="539"/>
                  </a:lnTo>
                  <a:lnTo>
                    <a:pt x="175" y="540"/>
                  </a:lnTo>
                  <a:lnTo>
                    <a:pt x="175" y="540"/>
                  </a:lnTo>
                  <a:lnTo>
                    <a:pt x="187" y="539"/>
                  </a:lnTo>
                  <a:lnTo>
                    <a:pt x="198" y="538"/>
                  </a:lnTo>
                  <a:lnTo>
                    <a:pt x="210" y="537"/>
                  </a:lnTo>
                  <a:lnTo>
                    <a:pt x="221" y="535"/>
                  </a:lnTo>
                  <a:lnTo>
                    <a:pt x="231" y="532"/>
                  </a:lnTo>
                  <a:lnTo>
                    <a:pt x="241" y="528"/>
                  </a:lnTo>
                  <a:lnTo>
                    <a:pt x="251" y="523"/>
                  </a:lnTo>
                  <a:lnTo>
                    <a:pt x="261" y="519"/>
                  </a:lnTo>
                  <a:lnTo>
                    <a:pt x="270" y="514"/>
                  </a:lnTo>
                  <a:lnTo>
                    <a:pt x="278" y="508"/>
                  </a:lnTo>
                  <a:lnTo>
                    <a:pt x="286" y="502"/>
                  </a:lnTo>
                  <a:lnTo>
                    <a:pt x="295" y="495"/>
                  </a:lnTo>
                  <a:lnTo>
                    <a:pt x="302" y="487"/>
                  </a:lnTo>
                  <a:lnTo>
                    <a:pt x="309" y="478"/>
                  </a:lnTo>
                  <a:lnTo>
                    <a:pt x="315" y="470"/>
                  </a:lnTo>
                  <a:lnTo>
                    <a:pt x="321" y="461"/>
                  </a:lnTo>
                  <a:lnTo>
                    <a:pt x="321" y="461"/>
                  </a:lnTo>
                  <a:lnTo>
                    <a:pt x="327" y="449"/>
                  </a:lnTo>
                  <a:lnTo>
                    <a:pt x="334" y="436"/>
                  </a:lnTo>
                  <a:lnTo>
                    <a:pt x="339" y="424"/>
                  </a:lnTo>
                  <a:lnTo>
                    <a:pt x="343" y="411"/>
                  </a:lnTo>
                  <a:lnTo>
                    <a:pt x="346" y="398"/>
                  </a:lnTo>
                  <a:lnTo>
                    <a:pt x="348" y="384"/>
                  </a:lnTo>
                  <a:lnTo>
                    <a:pt x="350" y="371"/>
                  </a:lnTo>
                  <a:lnTo>
                    <a:pt x="350" y="357"/>
                  </a:lnTo>
                  <a:lnTo>
                    <a:pt x="350" y="342"/>
                  </a:lnTo>
                  <a:lnTo>
                    <a:pt x="349" y="329"/>
                  </a:lnTo>
                  <a:lnTo>
                    <a:pt x="347" y="315"/>
                  </a:lnTo>
                  <a:lnTo>
                    <a:pt x="345" y="301"/>
                  </a:lnTo>
                  <a:lnTo>
                    <a:pt x="341" y="287"/>
                  </a:lnTo>
                  <a:lnTo>
                    <a:pt x="337" y="274"/>
                  </a:lnTo>
                  <a:lnTo>
                    <a:pt x="332" y="261"/>
                  </a:lnTo>
                  <a:lnTo>
                    <a:pt x="325" y="248"/>
                  </a:lnTo>
                  <a:lnTo>
                    <a:pt x="325" y="248"/>
                  </a:lnTo>
                  <a:lnTo>
                    <a:pt x="302" y="204"/>
                  </a:lnTo>
                  <a:lnTo>
                    <a:pt x="278" y="162"/>
                  </a:lnTo>
                  <a:lnTo>
                    <a:pt x="234" y="84"/>
                  </a:lnTo>
                  <a:lnTo>
                    <a:pt x="202" y="29"/>
                  </a:lnTo>
                  <a:lnTo>
                    <a:pt x="189" y="8"/>
                  </a:lnTo>
                  <a:lnTo>
                    <a:pt x="189" y="8"/>
                  </a:lnTo>
                  <a:lnTo>
                    <a:pt x="186" y="5"/>
                  </a:lnTo>
                  <a:lnTo>
                    <a:pt x="183" y="2"/>
                  </a:lnTo>
                  <a:lnTo>
                    <a:pt x="179" y="1"/>
                  </a:lnTo>
                  <a:lnTo>
                    <a:pt x="175" y="0"/>
                  </a:lnTo>
                  <a:lnTo>
                    <a:pt x="175" y="0"/>
                  </a:lnTo>
                  <a:lnTo>
                    <a:pt x="171" y="1"/>
                  </a:lnTo>
                  <a:lnTo>
                    <a:pt x="167" y="2"/>
                  </a:lnTo>
                  <a:lnTo>
                    <a:pt x="164" y="5"/>
                  </a:lnTo>
                  <a:lnTo>
                    <a:pt x="162" y="8"/>
                  </a:lnTo>
                  <a:lnTo>
                    <a:pt x="162" y="8"/>
                  </a:lnTo>
                  <a:lnTo>
                    <a:pt x="148" y="29"/>
                  </a:lnTo>
                  <a:lnTo>
                    <a:pt x="115" y="84"/>
                  </a:lnTo>
                  <a:lnTo>
                    <a:pt x="71" y="162"/>
                  </a:lnTo>
                  <a:lnTo>
                    <a:pt x="48" y="204"/>
                  </a:lnTo>
                  <a:lnTo>
                    <a:pt x="24" y="248"/>
                  </a:lnTo>
                  <a:lnTo>
                    <a:pt x="24" y="248"/>
                  </a:lnTo>
                  <a:lnTo>
                    <a:pt x="18" y="261"/>
                  </a:lnTo>
                  <a:lnTo>
                    <a:pt x="13" y="274"/>
                  </a:lnTo>
                  <a:lnTo>
                    <a:pt x="9" y="287"/>
                  </a:lnTo>
                  <a:lnTo>
                    <a:pt x="6" y="301"/>
                  </a:lnTo>
                  <a:lnTo>
                    <a:pt x="3" y="315"/>
                  </a:lnTo>
                  <a:lnTo>
                    <a:pt x="1" y="329"/>
                  </a:lnTo>
                  <a:lnTo>
                    <a:pt x="0" y="342"/>
                  </a:lnTo>
                  <a:lnTo>
                    <a:pt x="0" y="357"/>
                  </a:lnTo>
                  <a:lnTo>
                    <a:pt x="1" y="371"/>
                  </a:lnTo>
                  <a:lnTo>
                    <a:pt x="2" y="384"/>
                  </a:lnTo>
                  <a:lnTo>
                    <a:pt x="5" y="398"/>
                  </a:lnTo>
                  <a:lnTo>
                    <a:pt x="8" y="411"/>
                  </a:lnTo>
                  <a:lnTo>
                    <a:pt x="12" y="424"/>
                  </a:lnTo>
                  <a:lnTo>
                    <a:pt x="16" y="436"/>
                  </a:lnTo>
                  <a:lnTo>
                    <a:pt x="22" y="449"/>
                  </a:lnTo>
                  <a:lnTo>
                    <a:pt x="28" y="461"/>
                  </a:lnTo>
                  <a:lnTo>
                    <a:pt x="28" y="461"/>
                  </a:lnTo>
                  <a:close/>
                  <a:moveTo>
                    <a:pt x="54" y="264"/>
                  </a:moveTo>
                  <a:lnTo>
                    <a:pt x="54" y="264"/>
                  </a:lnTo>
                  <a:lnTo>
                    <a:pt x="88" y="200"/>
                  </a:lnTo>
                  <a:lnTo>
                    <a:pt x="122" y="139"/>
                  </a:lnTo>
                  <a:lnTo>
                    <a:pt x="152" y="86"/>
                  </a:lnTo>
                  <a:lnTo>
                    <a:pt x="175" y="48"/>
                  </a:lnTo>
                  <a:lnTo>
                    <a:pt x="175" y="48"/>
                  </a:lnTo>
                  <a:lnTo>
                    <a:pt x="198" y="86"/>
                  </a:lnTo>
                  <a:lnTo>
                    <a:pt x="228" y="139"/>
                  </a:lnTo>
                  <a:lnTo>
                    <a:pt x="262" y="200"/>
                  </a:lnTo>
                  <a:lnTo>
                    <a:pt x="297" y="264"/>
                  </a:lnTo>
                  <a:lnTo>
                    <a:pt x="297" y="264"/>
                  </a:lnTo>
                  <a:lnTo>
                    <a:pt x="302" y="274"/>
                  </a:lnTo>
                  <a:lnTo>
                    <a:pt x="306" y="285"/>
                  </a:lnTo>
                  <a:lnTo>
                    <a:pt x="310" y="296"/>
                  </a:lnTo>
                  <a:lnTo>
                    <a:pt x="312" y="309"/>
                  </a:lnTo>
                  <a:lnTo>
                    <a:pt x="315" y="320"/>
                  </a:lnTo>
                  <a:lnTo>
                    <a:pt x="316" y="332"/>
                  </a:lnTo>
                  <a:lnTo>
                    <a:pt x="317" y="343"/>
                  </a:lnTo>
                  <a:lnTo>
                    <a:pt x="317" y="356"/>
                  </a:lnTo>
                  <a:lnTo>
                    <a:pt x="317" y="367"/>
                  </a:lnTo>
                  <a:lnTo>
                    <a:pt x="315" y="379"/>
                  </a:lnTo>
                  <a:lnTo>
                    <a:pt x="313" y="390"/>
                  </a:lnTo>
                  <a:lnTo>
                    <a:pt x="311" y="402"/>
                  </a:lnTo>
                  <a:lnTo>
                    <a:pt x="308" y="413"/>
                  </a:lnTo>
                  <a:lnTo>
                    <a:pt x="304" y="424"/>
                  </a:lnTo>
                  <a:lnTo>
                    <a:pt x="299" y="434"/>
                  </a:lnTo>
                  <a:lnTo>
                    <a:pt x="294" y="444"/>
                  </a:lnTo>
                  <a:lnTo>
                    <a:pt x="294" y="444"/>
                  </a:lnTo>
                  <a:lnTo>
                    <a:pt x="286" y="455"/>
                  </a:lnTo>
                  <a:lnTo>
                    <a:pt x="277" y="466"/>
                  </a:lnTo>
                  <a:lnTo>
                    <a:pt x="266" y="476"/>
                  </a:lnTo>
                  <a:lnTo>
                    <a:pt x="253" y="486"/>
                  </a:lnTo>
                  <a:lnTo>
                    <a:pt x="245" y="491"/>
                  </a:lnTo>
                  <a:lnTo>
                    <a:pt x="237" y="495"/>
                  </a:lnTo>
                  <a:lnTo>
                    <a:pt x="228" y="498"/>
                  </a:lnTo>
                  <a:lnTo>
                    <a:pt x="219" y="501"/>
                  </a:lnTo>
                  <a:lnTo>
                    <a:pt x="209" y="503"/>
                  </a:lnTo>
                  <a:lnTo>
                    <a:pt x="198" y="505"/>
                  </a:lnTo>
                  <a:lnTo>
                    <a:pt x="187" y="506"/>
                  </a:lnTo>
                  <a:lnTo>
                    <a:pt x="175" y="507"/>
                  </a:lnTo>
                  <a:lnTo>
                    <a:pt x="175" y="507"/>
                  </a:lnTo>
                  <a:lnTo>
                    <a:pt x="163" y="506"/>
                  </a:lnTo>
                  <a:lnTo>
                    <a:pt x="151" y="505"/>
                  </a:lnTo>
                  <a:lnTo>
                    <a:pt x="141" y="503"/>
                  </a:lnTo>
                  <a:lnTo>
                    <a:pt x="131" y="501"/>
                  </a:lnTo>
                  <a:lnTo>
                    <a:pt x="122" y="498"/>
                  </a:lnTo>
                  <a:lnTo>
                    <a:pt x="113" y="495"/>
                  </a:lnTo>
                  <a:lnTo>
                    <a:pt x="105" y="491"/>
                  </a:lnTo>
                  <a:lnTo>
                    <a:pt x="98" y="486"/>
                  </a:lnTo>
                  <a:lnTo>
                    <a:pt x="85" y="476"/>
                  </a:lnTo>
                  <a:lnTo>
                    <a:pt x="73" y="466"/>
                  </a:lnTo>
                  <a:lnTo>
                    <a:pt x="64" y="455"/>
                  </a:lnTo>
                  <a:lnTo>
                    <a:pt x="57" y="444"/>
                  </a:lnTo>
                  <a:lnTo>
                    <a:pt x="57" y="444"/>
                  </a:lnTo>
                  <a:lnTo>
                    <a:pt x="51" y="434"/>
                  </a:lnTo>
                  <a:lnTo>
                    <a:pt x="47" y="424"/>
                  </a:lnTo>
                  <a:lnTo>
                    <a:pt x="43" y="413"/>
                  </a:lnTo>
                  <a:lnTo>
                    <a:pt x="40" y="402"/>
                  </a:lnTo>
                  <a:lnTo>
                    <a:pt x="37" y="390"/>
                  </a:lnTo>
                  <a:lnTo>
                    <a:pt x="35" y="379"/>
                  </a:lnTo>
                  <a:lnTo>
                    <a:pt x="34" y="367"/>
                  </a:lnTo>
                  <a:lnTo>
                    <a:pt x="33" y="356"/>
                  </a:lnTo>
                  <a:lnTo>
                    <a:pt x="34" y="343"/>
                  </a:lnTo>
                  <a:lnTo>
                    <a:pt x="34" y="332"/>
                  </a:lnTo>
                  <a:lnTo>
                    <a:pt x="36" y="320"/>
                  </a:lnTo>
                  <a:lnTo>
                    <a:pt x="38" y="309"/>
                  </a:lnTo>
                  <a:lnTo>
                    <a:pt x="41" y="296"/>
                  </a:lnTo>
                  <a:lnTo>
                    <a:pt x="45" y="285"/>
                  </a:lnTo>
                  <a:lnTo>
                    <a:pt x="49" y="274"/>
                  </a:lnTo>
                  <a:lnTo>
                    <a:pt x="54" y="264"/>
                  </a:lnTo>
                  <a:lnTo>
                    <a:pt x="54" y="2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20">
              <a:extLst>
                <a:ext uri="{FF2B5EF4-FFF2-40B4-BE49-F238E27FC236}">
                  <a16:creationId xmlns:a16="http://schemas.microsoft.com/office/drawing/2014/main" id="{27C949E5-9C7A-461E-AE16-0C37BDC87339}"/>
                </a:ext>
              </a:extLst>
            </p:cNvPr>
            <p:cNvSpPr>
              <a:spLocks/>
            </p:cNvSpPr>
            <p:nvPr/>
          </p:nvSpPr>
          <p:spPr bwMode="auto">
            <a:xfrm>
              <a:off x="5988051" y="1955801"/>
              <a:ext cx="138113" cy="212725"/>
            </a:xfrm>
            <a:custGeom>
              <a:avLst/>
              <a:gdLst>
                <a:gd name="T0" fmla="*/ 67 w 87"/>
                <a:gd name="T1" fmla="*/ 133 h 134"/>
                <a:gd name="T2" fmla="*/ 67 w 87"/>
                <a:gd name="T3" fmla="*/ 133 h 134"/>
                <a:gd name="T4" fmla="*/ 71 w 87"/>
                <a:gd name="T5" fmla="*/ 134 h 134"/>
                <a:gd name="T6" fmla="*/ 71 w 87"/>
                <a:gd name="T7" fmla="*/ 134 h 134"/>
                <a:gd name="T8" fmla="*/ 76 w 87"/>
                <a:gd name="T9" fmla="*/ 133 h 134"/>
                <a:gd name="T10" fmla="*/ 81 w 87"/>
                <a:gd name="T11" fmla="*/ 131 h 134"/>
                <a:gd name="T12" fmla="*/ 84 w 87"/>
                <a:gd name="T13" fmla="*/ 127 h 134"/>
                <a:gd name="T14" fmla="*/ 87 w 87"/>
                <a:gd name="T15" fmla="*/ 122 h 134"/>
                <a:gd name="T16" fmla="*/ 87 w 87"/>
                <a:gd name="T17" fmla="*/ 122 h 134"/>
                <a:gd name="T18" fmla="*/ 87 w 87"/>
                <a:gd name="T19" fmla="*/ 119 h 134"/>
                <a:gd name="T20" fmla="*/ 87 w 87"/>
                <a:gd name="T21" fmla="*/ 115 h 134"/>
                <a:gd name="T22" fmla="*/ 85 w 87"/>
                <a:gd name="T23" fmla="*/ 109 h 134"/>
                <a:gd name="T24" fmla="*/ 81 w 87"/>
                <a:gd name="T25" fmla="*/ 104 h 134"/>
                <a:gd name="T26" fmla="*/ 78 w 87"/>
                <a:gd name="T27" fmla="*/ 103 h 134"/>
                <a:gd name="T28" fmla="*/ 75 w 87"/>
                <a:gd name="T29" fmla="*/ 101 h 134"/>
                <a:gd name="T30" fmla="*/ 75 w 87"/>
                <a:gd name="T31" fmla="*/ 101 h 134"/>
                <a:gd name="T32" fmla="*/ 66 w 87"/>
                <a:gd name="T33" fmla="*/ 98 h 134"/>
                <a:gd name="T34" fmla="*/ 58 w 87"/>
                <a:gd name="T35" fmla="*/ 94 h 134"/>
                <a:gd name="T36" fmla="*/ 51 w 87"/>
                <a:gd name="T37" fmla="*/ 90 h 134"/>
                <a:gd name="T38" fmla="*/ 45 w 87"/>
                <a:gd name="T39" fmla="*/ 84 h 134"/>
                <a:gd name="T40" fmla="*/ 41 w 87"/>
                <a:gd name="T41" fmla="*/ 78 h 134"/>
                <a:gd name="T42" fmla="*/ 38 w 87"/>
                <a:gd name="T43" fmla="*/ 71 h 134"/>
                <a:gd name="T44" fmla="*/ 35 w 87"/>
                <a:gd name="T45" fmla="*/ 65 h 134"/>
                <a:gd name="T46" fmla="*/ 34 w 87"/>
                <a:gd name="T47" fmla="*/ 58 h 134"/>
                <a:gd name="T48" fmla="*/ 33 w 87"/>
                <a:gd name="T49" fmla="*/ 45 h 134"/>
                <a:gd name="T50" fmla="*/ 33 w 87"/>
                <a:gd name="T51" fmla="*/ 34 h 134"/>
                <a:gd name="T52" fmla="*/ 34 w 87"/>
                <a:gd name="T53" fmla="*/ 25 h 134"/>
                <a:gd name="T54" fmla="*/ 35 w 87"/>
                <a:gd name="T55" fmla="*/ 20 h 134"/>
                <a:gd name="T56" fmla="*/ 35 w 87"/>
                <a:gd name="T57" fmla="*/ 20 h 134"/>
                <a:gd name="T58" fmla="*/ 36 w 87"/>
                <a:gd name="T59" fmla="*/ 17 h 134"/>
                <a:gd name="T60" fmla="*/ 36 w 87"/>
                <a:gd name="T61" fmla="*/ 14 h 134"/>
                <a:gd name="T62" fmla="*/ 34 w 87"/>
                <a:gd name="T63" fmla="*/ 8 h 134"/>
                <a:gd name="T64" fmla="*/ 30 w 87"/>
                <a:gd name="T65" fmla="*/ 3 h 134"/>
                <a:gd name="T66" fmla="*/ 27 w 87"/>
                <a:gd name="T67" fmla="*/ 2 h 134"/>
                <a:gd name="T68" fmla="*/ 24 w 87"/>
                <a:gd name="T69" fmla="*/ 1 h 134"/>
                <a:gd name="T70" fmla="*/ 24 w 87"/>
                <a:gd name="T71" fmla="*/ 1 h 134"/>
                <a:gd name="T72" fmla="*/ 21 w 87"/>
                <a:gd name="T73" fmla="*/ 0 h 134"/>
                <a:gd name="T74" fmla="*/ 18 w 87"/>
                <a:gd name="T75" fmla="*/ 0 h 134"/>
                <a:gd name="T76" fmla="*/ 12 w 87"/>
                <a:gd name="T77" fmla="*/ 2 h 134"/>
                <a:gd name="T78" fmla="*/ 7 w 87"/>
                <a:gd name="T79" fmla="*/ 6 h 134"/>
                <a:gd name="T80" fmla="*/ 6 w 87"/>
                <a:gd name="T81" fmla="*/ 9 h 134"/>
                <a:gd name="T82" fmla="*/ 3 w 87"/>
                <a:gd name="T83" fmla="*/ 12 h 134"/>
                <a:gd name="T84" fmla="*/ 3 w 87"/>
                <a:gd name="T85" fmla="*/ 12 h 134"/>
                <a:gd name="T86" fmla="*/ 2 w 87"/>
                <a:gd name="T87" fmla="*/ 21 h 134"/>
                <a:gd name="T88" fmla="*/ 1 w 87"/>
                <a:gd name="T89" fmla="*/ 30 h 134"/>
                <a:gd name="T90" fmla="*/ 0 w 87"/>
                <a:gd name="T91" fmla="*/ 41 h 134"/>
                <a:gd name="T92" fmla="*/ 0 w 87"/>
                <a:gd name="T93" fmla="*/ 53 h 134"/>
                <a:gd name="T94" fmla="*/ 2 w 87"/>
                <a:gd name="T95" fmla="*/ 67 h 134"/>
                <a:gd name="T96" fmla="*/ 7 w 87"/>
                <a:gd name="T97" fmla="*/ 82 h 134"/>
                <a:gd name="T98" fmla="*/ 10 w 87"/>
                <a:gd name="T99" fmla="*/ 88 h 134"/>
                <a:gd name="T100" fmla="*/ 14 w 87"/>
                <a:gd name="T101" fmla="*/ 95 h 134"/>
                <a:gd name="T102" fmla="*/ 14 w 87"/>
                <a:gd name="T103" fmla="*/ 95 h 134"/>
                <a:gd name="T104" fmla="*/ 18 w 87"/>
                <a:gd name="T105" fmla="*/ 102 h 134"/>
                <a:gd name="T106" fmla="*/ 23 w 87"/>
                <a:gd name="T107" fmla="*/ 108 h 134"/>
                <a:gd name="T108" fmla="*/ 29 w 87"/>
                <a:gd name="T109" fmla="*/ 114 h 134"/>
                <a:gd name="T110" fmla="*/ 35 w 87"/>
                <a:gd name="T111" fmla="*/ 120 h 134"/>
                <a:gd name="T112" fmla="*/ 42 w 87"/>
                <a:gd name="T113" fmla="*/ 124 h 134"/>
                <a:gd name="T114" fmla="*/ 50 w 87"/>
                <a:gd name="T115" fmla="*/ 128 h 134"/>
                <a:gd name="T116" fmla="*/ 58 w 87"/>
                <a:gd name="T117" fmla="*/ 131 h 134"/>
                <a:gd name="T118" fmla="*/ 67 w 87"/>
                <a:gd name="T119" fmla="*/ 133 h 134"/>
                <a:gd name="T120" fmla="*/ 67 w 87"/>
                <a:gd name="T121"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134">
                  <a:moveTo>
                    <a:pt x="67" y="133"/>
                  </a:moveTo>
                  <a:lnTo>
                    <a:pt x="67" y="133"/>
                  </a:lnTo>
                  <a:lnTo>
                    <a:pt x="71" y="134"/>
                  </a:lnTo>
                  <a:lnTo>
                    <a:pt x="71" y="134"/>
                  </a:lnTo>
                  <a:lnTo>
                    <a:pt x="76" y="133"/>
                  </a:lnTo>
                  <a:lnTo>
                    <a:pt x="81" y="131"/>
                  </a:lnTo>
                  <a:lnTo>
                    <a:pt x="84" y="127"/>
                  </a:lnTo>
                  <a:lnTo>
                    <a:pt x="87" y="122"/>
                  </a:lnTo>
                  <a:lnTo>
                    <a:pt x="87" y="122"/>
                  </a:lnTo>
                  <a:lnTo>
                    <a:pt x="87" y="119"/>
                  </a:lnTo>
                  <a:lnTo>
                    <a:pt x="87" y="115"/>
                  </a:lnTo>
                  <a:lnTo>
                    <a:pt x="85" y="109"/>
                  </a:lnTo>
                  <a:lnTo>
                    <a:pt x="81" y="104"/>
                  </a:lnTo>
                  <a:lnTo>
                    <a:pt x="78" y="103"/>
                  </a:lnTo>
                  <a:lnTo>
                    <a:pt x="75" y="101"/>
                  </a:lnTo>
                  <a:lnTo>
                    <a:pt x="75" y="101"/>
                  </a:lnTo>
                  <a:lnTo>
                    <a:pt x="66" y="98"/>
                  </a:lnTo>
                  <a:lnTo>
                    <a:pt x="58" y="94"/>
                  </a:lnTo>
                  <a:lnTo>
                    <a:pt x="51" y="90"/>
                  </a:lnTo>
                  <a:lnTo>
                    <a:pt x="45" y="84"/>
                  </a:lnTo>
                  <a:lnTo>
                    <a:pt x="41" y="78"/>
                  </a:lnTo>
                  <a:lnTo>
                    <a:pt x="38" y="71"/>
                  </a:lnTo>
                  <a:lnTo>
                    <a:pt x="35" y="65"/>
                  </a:lnTo>
                  <a:lnTo>
                    <a:pt x="34" y="58"/>
                  </a:lnTo>
                  <a:lnTo>
                    <a:pt x="33" y="45"/>
                  </a:lnTo>
                  <a:lnTo>
                    <a:pt x="33" y="34"/>
                  </a:lnTo>
                  <a:lnTo>
                    <a:pt x="34" y="25"/>
                  </a:lnTo>
                  <a:lnTo>
                    <a:pt x="35" y="20"/>
                  </a:lnTo>
                  <a:lnTo>
                    <a:pt x="35" y="20"/>
                  </a:lnTo>
                  <a:lnTo>
                    <a:pt x="36" y="17"/>
                  </a:lnTo>
                  <a:lnTo>
                    <a:pt x="36" y="14"/>
                  </a:lnTo>
                  <a:lnTo>
                    <a:pt x="34" y="8"/>
                  </a:lnTo>
                  <a:lnTo>
                    <a:pt x="30" y="3"/>
                  </a:lnTo>
                  <a:lnTo>
                    <a:pt x="27" y="2"/>
                  </a:lnTo>
                  <a:lnTo>
                    <a:pt x="24" y="1"/>
                  </a:lnTo>
                  <a:lnTo>
                    <a:pt x="24" y="1"/>
                  </a:lnTo>
                  <a:lnTo>
                    <a:pt x="21" y="0"/>
                  </a:lnTo>
                  <a:lnTo>
                    <a:pt x="18" y="0"/>
                  </a:lnTo>
                  <a:lnTo>
                    <a:pt x="12" y="2"/>
                  </a:lnTo>
                  <a:lnTo>
                    <a:pt x="7" y="6"/>
                  </a:lnTo>
                  <a:lnTo>
                    <a:pt x="6" y="9"/>
                  </a:lnTo>
                  <a:lnTo>
                    <a:pt x="3" y="12"/>
                  </a:lnTo>
                  <a:lnTo>
                    <a:pt x="3" y="12"/>
                  </a:lnTo>
                  <a:lnTo>
                    <a:pt x="2" y="21"/>
                  </a:lnTo>
                  <a:lnTo>
                    <a:pt x="1" y="30"/>
                  </a:lnTo>
                  <a:lnTo>
                    <a:pt x="0" y="41"/>
                  </a:lnTo>
                  <a:lnTo>
                    <a:pt x="0" y="53"/>
                  </a:lnTo>
                  <a:lnTo>
                    <a:pt x="2" y="67"/>
                  </a:lnTo>
                  <a:lnTo>
                    <a:pt x="7" y="82"/>
                  </a:lnTo>
                  <a:lnTo>
                    <a:pt x="10" y="88"/>
                  </a:lnTo>
                  <a:lnTo>
                    <a:pt x="14" y="95"/>
                  </a:lnTo>
                  <a:lnTo>
                    <a:pt x="14" y="95"/>
                  </a:lnTo>
                  <a:lnTo>
                    <a:pt x="18" y="102"/>
                  </a:lnTo>
                  <a:lnTo>
                    <a:pt x="23" y="108"/>
                  </a:lnTo>
                  <a:lnTo>
                    <a:pt x="29" y="114"/>
                  </a:lnTo>
                  <a:lnTo>
                    <a:pt x="35" y="120"/>
                  </a:lnTo>
                  <a:lnTo>
                    <a:pt x="42" y="124"/>
                  </a:lnTo>
                  <a:lnTo>
                    <a:pt x="50" y="128"/>
                  </a:lnTo>
                  <a:lnTo>
                    <a:pt x="58" y="131"/>
                  </a:lnTo>
                  <a:lnTo>
                    <a:pt x="67" y="133"/>
                  </a:lnTo>
                  <a:lnTo>
                    <a:pt x="67"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a:extLst>
              <a:ext uri="{FF2B5EF4-FFF2-40B4-BE49-F238E27FC236}">
                <a16:creationId xmlns:a16="http://schemas.microsoft.com/office/drawing/2014/main" id="{7E6B2B32-8734-437B-8D90-1F97198EB1FE}"/>
              </a:ext>
            </a:extLst>
          </p:cNvPr>
          <p:cNvGrpSpPr/>
          <p:nvPr/>
        </p:nvGrpSpPr>
        <p:grpSpPr>
          <a:xfrm>
            <a:off x="763422" y="2686462"/>
            <a:ext cx="365760" cy="457199"/>
            <a:chOff x="401638" y="2297113"/>
            <a:chExt cx="749300" cy="796926"/>
          </a:xfrm>
          <a:solidFill>
            <a:schemeClr val="tx1"/>
          </a:solidFill>
        </p:grpSpPr>
        <p:sp>
          <p:nvSpPr>
            <p:cNvPr id="14" name="Freeform 17">
              <a:extLst>
                <a:ext uri="{FF2B5EF4-FFF2-40B4-BE49-F238E27FC236}">
                  <a16:creationId xmlns:a16="http://schemas.microsoft.com/office/drawing/2014/main" id="{DB51264B-3951-4A45-B145-54AAC6785FC7}"/>
                </a:ext>
              </a:extLst>
            </p:cNvPr>
            <p:cNvSpPr>
              <a:spLocks noEditPoints="1"/>
            </p:cNvSpPr>
            <p:nvPr/>
          </p:nvSpPr>
          <p:spPr bwMode="auto">
            <a:xfrm>
              <a:off x="887413" y="2297113"/>
              <a:ext cx="187325" cy="188913"/>
            </a:xfrm>
            <a:custGeom>
              <a:avLst/>
              <a:gdLst>
                <a:gd name="T0" fmla="*/ 118 w 235"/>
                <a:gd name="T1" fmla="*/ 0 h 237"/>
                <a:gd name="T2" fmla="*/ 80 w 235"/>
                <a:gd name="T3" fmla="*/ 6 h 237"/>
                <a:gd name="T4" fmla="*/ 46 w 235"/>
                <a:gd name="T5" fmla="*/ 24 h 237"/>
                <a:gd name="T6" fmla="*/ 20 w 235"/>
                <a:gd name="T7" fmla="*/ 52 h 237"/>
                <a:gd name="T8" fmla="*/ 4 w 235"/>
                <a:gd name="T9" fmla="*/ 86 h 237"/>
                <a:gd name="T10" fmla="*/ 0 w 235"/>
                <a:gd name="T11" fmla="*/ 110 h 237"/>
                <a:gd name="T12" fmla="*/ 4 w 235"/>
                <a:gd name="T13" fmla="*/ 153 h 237"/>
                <a:gd name="T14" fmla="*/ 14 w 235"/>
                <a:gd name="T15" fmla="*/ 175 h 237"/>
                <a:gd name="T16" fmla="*/ 44 w 235"/>
                <a:gd name="T17" fmla="*/ 211 h 237"/>
                <a:gd name="T18" fmla="*/ 86 w 235"/>
                <a:gd name="T19" fmla="*/ 231 h 237"/>
                <a:gd name="T20" fmla="*/ 102 w 235"/>
                <a:gd name="T21" fmla="*/ 235 h 237"/>
                <a:gd name="T22" fmla="*/ 118 w 235"/>
                <a:gd name="T23" fmla="*/ 237 h 237"/>
                <a:gd name="T24" fmla="*/ 156 w 235"/>
                <a:gd name="T25" fmla="*/ 231 h 237"/>
                <a:gd name="T26" fmla="*/ 189 w 235"/>
                <a:gd name="T27" fmla="*/ 213 h 237"/>
                <a:gd name="T28" fmla="*/ 215 w 235"/>
                <a:gd name="T29" fmla="*/ 185 h 237"/>
                <a:gd name="T30" fmla="*/ 231 w 235"/>
                <a:gd name="T31" fmla="*/ 151 h 237"/>
                <a:gd name="T32" fmla="*/ 233 w 235"/>
                <a:gd name="T33" fmla="*/ 139 h 237"/>
                <a:gd name="T34" fmla="*/ 235 w 235"/>
                <a:gd name="T35" fmla="*/ 104 h 237"/>
                <a:gd name="T36" fmla="*/ 221 w 235"/>
                <a:gd name="T37" fmla="*/ 60 h 237"/>
                <a:gd name="T38" fmla="*/ 191 w 235"/>
                <a:gd name="T39" fmla="*/ 26 h 237"/>
                <a:gd name="T40" fmla="*/ 162 w 235"/>
                <a:gd name="T41" fmla="*/ 8 h 237"/>
                <a:gd name="T42" fmla="*/ 150 w 235"/>
                <a:gd name="T43" fmla="*/ 4 h 237"/>
                <a:gd name="T44" fmla="*/ 118 w 235"/>
                <a:gd name="T45" fmla="*/ 0 h 237"/>
                <a:gd name="T46" fmla="*/ 178 w 235"/>
                <a:gd name="T47" fmla="*/ 135 h 237"/>
                <a:gd name="T48" fmla="*/ 176 w 235"/>
                <a:gd name="T49" fmla="*/ 145 h 237"/>
                <a:gd name="T50" fmla="*/ 164 w 235"/>
                <a:gd name="T51" fmla="*/ 161 h 237"/>
                <a:gd name="T52" fmla="*/ 148 w 235"/>
                <a:gd name="T53" fmla="*/ 173 h 237"/>
                <a:gd name="T54" fmla="*/ 128 w 235"/>
                <a:gd name="T55" fmla="*/ 181 h 237"/>
                <a:gd name="T56" fmla="*/ 118 w 235"/>
                <a:gd name="T57" fmla="*/ 181 h 237"/>
                <a:gd name="T58" fmla="*/ 100 w 235"/>
                <a:gd name="T59" fmla="*/ 179 h 237"/>
                <a:gd name="T60" fmla="*/ 90 w 235"/>
                <a:gd name="T61" fmla="*/ 173 h 237"/>
                <a:gd name="T62" fmla="*/ 70 w 235"/>
                <a:gd name="T63" fmla="*/ 159 h 237"/>
                <a:gd name="T64" fmla="*/ 62 w 235"/>
                <a:gd name="T65" fmla="*/ 149 h 237"/>
                <a:gd name="T66" fmla="*/ 56 w 235"/>
                <a:gd name="T67" fmla="*/ 125 h 237"/>
                <a:gd name="T68" fmla="*/ 58 w 235"/>
                <a:gd name="T69" fmla="*/ 102 h 237"/>
                <a:gd name="T70" fmla="*/ 60 w 235"/>
                <a:gd name="T71" fmla="*/ 92 h 237"/>
                <a:gd name="T72" fmla="*/ 72 w 235"/>
                <a:gd name="T73" fmla="*/ 74 h 237"/>
                <a:gd name="T74" fmla="*/ 88 w 235"/>
                <a:gd name="T75" fmla="*/ 62 h 237"/>
                <a:gd name="T76" fmla="*/ 108 w 235"/>
                <a:gd name="T77" fmla="*/ 56 h 237"/>
                <a:gd name="T78" fmla="*/ 118 w 235"/>
                <a:gd name="T79" fmla="*/ 56 h 237"/>
                <a:gd name="T80" fmla="*/ 136 w 235"/>
                <a:gd name="T81" fmla="*/ 58 h 237"/>
                <a:gd name="T82" fmla="*/ 148 w 235"/>
                <a:gd name="T83" fmla="*/ 62 h 237"/>
                <a:gd name="T84" fmla="*/ 166 w 235"/>
                <a:gd name="T85" fmla="*/ 78 h 237"/>
                <a:gd name="T86" fmla="*/ 178 w 235"/>
                <a:gd name="T87" fmla="*/ 98 h 237"/>
                <a:gd name="T88" fmla="*/ 182 w 235"/>
                <a:gd name="T89" fmla="*/ 123 h 237"/>
                <a:gd name="T90" fmla="*/ 178 w 235"/>
                <a:gd name="T91" fmla="*/ 13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5" h="237">
                  <a:moveTo>
                    <a:pt x="118" y="0"/>
                  </a:moveTo>
                  <a:lnTo>
                    <a:pt x="118" y="0"/>
                  </a:lnTo>
                  <a:lnTo>
                    <a:pt x="98" y="2"/>
                  </a:lnTo>
                  <a:lnTo>
                    <a:pt x="80" y="6"/>
                  </a:lnTo>
                  <a:lnTo>
                    <a:pt x="62" y="14"/>
                  </a:lnTo>
                  <a:lnTo>
                    <a:pt x="46" y="24"/>
                  </a:lnTo>
                  <a:lnTo>
                    <a:pt x="32" y="36"/>
                  </a:lnTo>
                  <a:lnTo>
                    <a:pt x="20" y="52"/>
                  </a:lnTo>
                  <a:lnTo>
                    <a:pt x="10" y="68"/>
                  </a:lnTo>
                  <a:lnTo>
                    <a:pt x="4" y="86"/>
                  </a:lnTo>
                  <a:lnTo>
                    <a:pt x="4" y="86"/>
                  </a:lnTo>
                  <a:lnTo>
                    <a:pt x="0" y="110"/>
                  </a:lnTo>
                  <a:lnTo>
                    <a:pt x="0" y="131"/>
                  </a:lnTo>
                  <a:lnTo>
                    <a:pt x="4" y="153"/>
                  </a:lnTo>
                  <a:lnTo>
                    <a:pt x="14" y="175"/>
                  </a:lnTo>
                  <a:lnTo>
                    <a:pt x="14" y="175"/>
                  </a:lnTo>
                  <a:lnTo>
                    <a:pt x="28" y="195"/>
                  </a:lnTo>
                  <a:lnTo>
                    <a:pt x="44" y="211"/>
                  </a:lnTo>
                  <a:lnTo>
                    <a:pt x="64" y="223"/>
                  </a:lnTo>
                  <a:lnTo>
                    <a:pt x="86" y="231"/>
                  </a:lnTo>
                  <a:lnTo>
                    <a:pt x="86" y="231"/>
                  </a:lnTo>
                  <a:lnTo>
                    <a:pt x="102" y="235"/>
                  </a:lnTo>
                  <a:lnTo>
                    <a:pt x="118" y="237"/>
                  </a:lnTo>
                  <a:lnTo>
                    <a:pt x="118" y="237"/>
                  </a:lnTo>
                  <a:lnTo>
                    <a:pt x="138" y="235"/>
                  </a:lnTo>
                  <a:lnTo>
                    <a:pt x="156" y="231"/>
                  </a:lnTo>
                  <a:lnTo>
                    <a:pt x="174" y="223"/>
                  </a:lnTo>
                  <a:lnTo>
                    <a:pt x="189" y="213"/>
                  </a:lnTo>
                  <a:lnTo>
                    <a:pt x="203" y="199"/>
                  </a:lnTo>
                  <a:lnTo>
                    <a:pt x="215" y="185"/>
                  </a:lnTo>
                  <a:lnTo>
                    <a:pt x="225" y="169"/>
                  </a:lnTo>
                  <a:lnTo>
                    <a:pt x="231" y="151"/>
                  </a:lnTo>
                  <a:lnTo>
                    <a:pt x="231" y="151"/>
                  </a:lnTo>
                  <a:lnTo>
                    <a:pt x="233" y="139"/>
                  </a:lnTo>
                  <a:lnTo>
                    <a:pt x="235" y="127"/>
                  </a:lnTo>
                  <a:lnTo>
                    <a:pt x="235" y="104"/>
                  </a:lnTo>
                  <a:lnTo>
                    <a:pt x="229" y="82"/>
                  </a:lnTo>
                  <a:lnTo>
                    <a:pt x="221" y="60"/>
                  </a:lnTo>
                  <a:lnTo>
                    <a:pt x="207" y="42"/>
                  </a:lnTo>
                  <a:lnTo>
                    <a:pt x="191" y="26"/>
                  </a:lnTo>
                  <a:lnTo>
                    <a:pt x="172" y="14"/>
                  </a:lnTo>
                  <a:lnTo>
                    <a:pt x="162" y="8"/>
                  </a:lnTo>
                  <a:lnTo>
                    <a:pt x="150" y="4"/>
                  </a:lnTo>
                  <a:lnTo>
                    <a:pt x="150" y="4"/>
                  </a:lnTo>
                  <a:lnTo>
                    <a:pt x="134" y="2"/>
                  </a:lnTo>
                  <a:lnTo>
                    <a:pt x="118" y="0"/>
                  </a:lnTo>
                  <a:lnTo>
                    <a:pt x="118" y="0"/>
                  </a:lnTo>
                  <a:close/>
                  <a:moveTo>
                    <a:pt x="178" y="135"/>
                  </a:moveTo>
                  <a:lnTo>
                    <a:pt x="178" y="135"/>
                  </a:lnTo>
                  <a:lnTo>
                    <a:pt x="176" y="145"/>
                  </a:lnTo>
                  <a:lnTo>
                    <a:pt x="170" y="153"/>
                  </a:lnTo>
                  <a:lnTo>
                    <a:pt x="164" y="161"/>
                  </a:lnTo>
                  <a:lnTo>
                    <a:pt x="156" y="169"/>
                  </a:lnTo>
                  <a:lnTo>
                    <a:pt x="148" y="173"/>
                  </a:lnTo>
                  <a:lnTo>
                    <a:pt x="138" y="177"/>
                  </a:lnTo>
                  <a:lnTo>
                    <a:pt x="128" y="181"/>
                  </a:lnTo>
                  <a:lnTo>
                    <a:pt x="118" y="181"/>
                  </a:lnTo>
                  <a:lnTo>
                    <a:pt x="118" y="181"/>
                  </a:lnTo>
                  <a:lnTo>
                    <a:pt x="110" y="181"/>
                  </a:lnTo>
                  <a:lnTo>
                    <a:pt x="100" y="179"/>
                  </a:lnTo>
                  <a:lnTo>
                    <a:pt x="100" y="179"/>
                  </a:lnTo>
                  <a:lnTo>
                    <a:pt x="90" y="173"/>
                  </a:lnTo>
                  <a:lnTo>
                    <a:pt x="78" y="167"/>
                  </a:lnTo>
                  <a:lnTo>
                    <a:pt x="70" y="159"/>
                  </a:lnTo>
                  <a:lnTo>
                    <a:pt x="62" y="149"/>
                  </a:lnTo>
                  <a:lnTo>
                    <a:pt x="62" y="149"/>
                  </a:lnTo>
                  <a:lnTo>
                    <a:pt x="58" y="137"/>
                  </a:lnTo>
                  <a:lnTo>
                    <a:pt x="56" y="125"/>
                  </a:lnTo>
                  <a:lnTo>
                    <a:pt x="54" y="114"/>
                  </a:lnTo>
                  <a:lnTo>
                    <a:pt x="58" y="102"/>
                  </a:lnTo>
                  <a:lnTo>
                    <a:pt x="58" y="102"/>
                  </a:lnTo>
                  <a:lnTo>
                    <a:pt x="60" y="92"/>
                  </a:lnTo>
                  <a:lnTo>
                    <a:pt x="66" y="82"/>
                  </a:lnTo>
                  <a:lnTo>
                    <a:pt x="72" y="74"/>
                  </a:lnTo>
                  <a:lnTo>
                    <a:pt x="80" y="68"/>
                  </a:lnTo>
                  <a:lnTo>
                    <a:pt x="88" y="62"/>
                  </a:lnTo>
                  <a:lnTo>
                    <a:pt x="98" y="58"/>
                  </a:lnTo>
                  <a:lnTo>
                    <a:pt x="108" y="56"/>
                  </a:lnTo>
                  <a:lnTo>
                    <a:pt x="118" y="56"/>
                  </a:lnTo>
                  <a:lnTo>
                    <a:pt x="118" y="56"/>
                  </a:lnTo>
                  <a:lnTo>
                    <a:pt x="126" y="56"/>
                  </a:lnTo>
                  <a:lnTo>
                    <a:pt x="136" y="58"/>
                  </a:lnTo>
                  <a:lnTo>
                    <a:pt x="136" y="58"/>
                  </a:lnTo>
                  <a:lnTo>
                    <a:pt x="148" y="62"/>
                  </a:lnTo>
                  <a:lnTo>
                    <a:pt x="158" y="70"/>
                  </a:lnTo>
                  <a:lnTo>
                    <a:pt x="166" y="78"/>
                  </a:lnTo>
                  <a:lnTo>
                    <a:pt x="174" y="88"/>
                  </a:lnTo>
                  <a:lnTo>
                    <a:pt x="178" y="98"/>
                  </a:lnTo>
                  <a:lnTo>
                    <a:pt x="180" y="110"/>
                  </a:lnTo>
                  <a:lnTo>
                    <a:pt x="182" y="123"/>
                  </a:lnTo>
                  <a:lnTo>
                    <a:pt x="178" y="135"/>
                  </a:lnTo>
                  <a:lnTo>
                    <a:pt x="178" y="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5" name="Freeform 18">
              <a:extLst>
                <a:ext uri="{FF2B5EF4-FFF2-40B4-BE49-F238E27FC236}">
                  <a16:creationId xmlns:a16="http://schemas.microsoft.com/office/drawing/2014/main" id="{B40FCD25-D42F-4772-8EA3-B79FC753AA66}"/>
                </a:ext>
              </a:extLst>
            </p:cNvPr>
            <p:cNvSpPr>
              <a:spLocks noEditPoints="1"/>
            </p:cNvSpPr>
            <p:nvPr/>
          </p:nvSpPr>
          <p:spPr bwMode="auto">
            <a:xfrm>
              <a:off x="401638" y="2397126"/>
              <a:ext cx="749300" cy="696913"/>
            </a:xfrm>
            <a:custGeom>
              <a:avLst/>
              <a:gdLst>
                <a:gd name="T0" fmla="*/ 649 w 946"/>
                <a:gd name="T1" fmla="*/ 445 h 879"/>
                <a:gd name="T2" fmla="*/ 705 w 946"/>
                <a:gd name="T3" fmla="*/ 463 h 879"/>
                <a:gd name="T4" fmla="*/ 880 w 946"/>
                <a:gd name="T5" fmla="*/ 445 h 879"/>
                <a:gd name="T6" fmla="*/ 942 w 946"/>
                <a:gd name="T7" fmla="*/ 385 h 879"/>
                <a:gd name="T8" fmla="*/ 936 w 946"/>
                <a:gd name="T9" fmla="*/ 315 h 879"/>
                <a:gd name="T10" fmla="*/ 872 w 946"/>
                <a:gd name="T11" fmla="*/ 265 h 879"/>
                <a:gd name="T12" fmla="*/ 681 w 946"/>
                <a:gd name="T13" fmla="*/ 144 h 879"/>
                <a:gd name="T14" fmla="*/ 629 w 946"/>
                <a:gd name="T15" fmla="*/ 92 h 879"/>
                <a:gd name="T16" fmla="*/ 607 w 946"/>
                <a:gd name="T17" fmla="*/ 82 h 879"/>
                <a:gd name="T18" fmla="*/ 412 w 946"/>
                <a:gd name="T19" fmla="*/ 0 h 879"/>
                <a:gd name="T20" fmla="*/ 353 w 946"/>
                <a:gd name="T21" fmla="*/ 16 h 879"/>
                <a:gd name="T22" fmla="*/ 188 w 946"/>
                <a:gd name="T23" fmla="*/ 176 h 879"/>
                <a:gd name="T24" fmla="*/ 188 w 946"/>
                <a:gd name="T25" fmla="*/ 247 h 879"/>
                <a:gd name="T26" fmla="*/ 235 w 946"/>
                <a:gd name="T27" fmla="*/ 297 h 879"/>
                <a:gd name="T28" fmla="*/ 307 w 946"/>
                <a:gd name="T29" fmla="*/ 299 h 879"/>
                <a:gd name="T30" fmla="*/ 450 w 946"/>
                <a:gd name="T31" fmla="*/ 214 h 879"/>
                <a:gd name="T32" fmla="*/ 94 w 946"/>
                <a:gd name="T33" fmla="*/ 463 h 879"/>
                <a:gd name="T34" fmla="*/ 42 w 946"/>
                <a:gd name="T35" fmla="*/ 476 h 879"/>
                <a:gd name="T36" fmla="*/ 0 w 946"/>
                <a:gd name="T37" fmla="*/ 550 h 879"/>
                <a:gd name="T38" fmla="*/ 24 w 946"/>
                <a:gd name="T39" fmla="*/ 616 h 879"/>
                <a:gd name="T40" fmla="*/ 88 w 946"/>
                <a:gd name="T41" fmla="*/ 646 h 879"/>
                <a:gd name="T42" fmla="*/ 327 w 946"/>
                <a:gd name="T43" fmla="*/ 652 h 879"/>
                <a:gd name="T44" fmla="*/ 373 w 946"/>
                <a:gd name="T45" fmla="*/ 626 h 879"/>
                <a:gd name="T46" fmla="*/ 538 w 946"/>
                <a:gd name="T47" fmla="*/ 783 h 879"/>
                <a:gd name="T48" fmla="*/ 576 w 946"/>
                <a:gd name="T49" fmla="*/ 861 h 879"/>
                <a:gd name="T50" fmla="*/ 629 w 946"/>
                <a:gd name="T51" fmla="*/ 879 h 879"/>
                <a:gd name="T52" fmla="*/ 693 w 946"/>
                <a:gd name="T53" fmla="*/ 855 h 879"/>
                <a:gd name="T54" fmla="*/ 731 w 946"/>
                <a:gd name="T55" fmla="*/ 578 h 879"/>
                <a:gd name="T56" fmla="*/ 723 w 946"/>
                <a:gd name="T57" fmla="*/ 534 h 879"/>
                <a:gd name="T58" fmla="*/ 570 w 946"/>
                <a:gd name="T59" fmla="*/ 419 h 879"/>
                <a:gd name="T60" fmla="*/ 667 w 946"/>
                <a:gd name="T61" fmla="*/ 550 h 879"/>
                <a:gd name="T62" fmla="*/ 667 w 946"/>
                <a:gd name="T63" fmla="*/ 789 h 879"/>
                <a:gd name="T64" fmla="*/ 649 w 946"/>
                <a:gd name="T65" fmla="*/ 819 h 879"/>
                <a:gd name="T66" fmla="*/ 629 w 946"/>
                <a:gd name="T67" fmla="*/ 825 h 879"/>
                <a:gd name="T68" fmla="*/ 599 w 946"/>
                <a:gd name="T69" fmla="*/ 807 h 879"/>
                <a:gd name="T70" fmla="*/ 426 w 946"/>
                <a:gd name="T71" fmla="*/ 461 h 879"/>
                <a:gd name="T72" fmla="*/ 315 w 946"/>
                <a:gd name="T73" fmla="*/ 598 h 879"/>
                <a:gd name="T74" fmla="*/ 76 w 946"/>
                <a:gd name="T75" fmla="*/ 586 h 879"/>
                <a:gd name="T76" fmla="*/ 56 w 946"/>
                <a:gd name="T77" fmla="*/ 566 h 879"/>
                <a:gd name="T78" fmla="*/ 58 w 946"/>
                <a:gd name="T79" fmla="*/ 538 h 879"/>
                <a:gd name="T80" fmla="*/ 84 w 946"/>
                <a:gd name="T81" fmla="*/ 518 h 879"/>
                <a:gd name="T82" fmla="*/ 395 w 946"/>
                <a:gd name="T83" fmla="*/ 381 h 879"/>
                <a:gd name="T84" fmla="*/ 297 w 946"/>
                <a:gd name="T85" fmla="*/ 239 h 879"/>
                <a:gd name="T86" fmla="*/ 265 w 946"/>
                <a:gd name="T87" fmla="*/ 249 h 879"/>
                <a:gd name="T88" fmla="*/ 241 w 946"/>
                <a:gd name="T89" fmla="*/ 233 h 879"/>
                <a:gd name="T90" fmla="*/ 237 w 946"/>
                <a:gd name="T91" fmla="*/ 206 h 879"/>
                <a:gd name="T92" fmla="*/ 381 w 946"/>
                <a:gd name="T93" fmla="*/ 66 h 879"/>
                <a:gd name="T94" fmla="*/ 586 w 946"/>
                <a:gd name="T95" fmla="*/ 132 h 879"/>
                <a:gd name="T96" fmla="*/ 599 w 946"/>
                <a:gd name="T97" fmla="*/ 138 h 879"/>
                <a:gd name="T98" fmla="*/ 852 w 946"/>
                <a:gd name="T99" fmla="*/ 319 h 879"/>
                <a:gd name="T100" fmla="*/ 878 w 946"/>
                <a:gd name="T101" fmla="*/ 329 h 879"/>
                <a:gd name="T102" fmla="*/ 890 w 946"/>
                <a:gd name="T103" fmla="*/ 353 h 879"/>
                <a:gd name="T104" fmla="*/ 876 w 946"/>
                <a:gd name="T105" fmla="*/ 385 h 879"/>
                <a:gd name="T106" fmla="*/ 707 w 946"/>
                <a:gd name="T107" fmla="*/ 407 h 879"/>
                <a:gd name="T108" fmla="*/ 603 w 946"/>
                <a:gd name="T109" fmla="*/ 28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6" h="879">
                  <a:moveTo>
                    <a:pt x="625" y="417"/>
                  </a:moveTo>
                  <a:lnTo>
                    <a:pt x="625" y="417"/>
                  </a:lnTo>
                  <a:lnTo>
                    <a:pt x="631" y="427"/>
                  </a:lnTo>
                  <a:lnTo>
                    <a:pt x="639" y="437"/>
                  </a:lnTo>
                  <a:lnTo>
                    <a:pt x="649" y="445"/>
                  </a:lnTo>
                  <a:lnTo>
                    <a:pt x="659" y="451"/>
                  </a:lnTo>
                  <a:lnTo>
                    <a:pt x="669" y="457"/>
                  </a:lnTo>
                  <a:lnTo>
                    <a:pt x="681" y="459"/>
                  </a:lnTo>
                  <a:lnTo>
                    <a:pt x="693" y="463"/>
                  </a:lnTo>
                  <a:lnTo>
                    <a:pt x="705" y="463"/>
                  </a:lnTo>
                  <a:lnTo>
                    <a:pt x="705" y="463"/>
                  </a:lnTo>
                  <a:lnTo>
                    <a:pt x="713" y="463"/>
                  </a:lnTo>
                  <a:lnTo>
                    <a:pt x="860" y="447"/>
                  </a:lnTo>
                  <a:lnTo>
                    <a:pt x="860" y="447"/>
                  </a:lnTo>
                  <a:lnTo>
                    <a:pt x="880" y="445"/>
                  </a:lnTo>
                  <a:lnTo>
                    <a:pt x="896" y="437"/>
                  </a:lnTo>
                  <a:lnTo>
                    <a:pt x="910" y="429"/>
                  </a:lnTo>
                  <a:lnTo>
                    <a:pt x="924" y="415"/>
                  </a:lnTo>
                  <a:lnTo>
                    <a:pt x="934" y="401"/>
                  </a:lnTo>
                  <a:lnTo>
                    <a:pt x="942" y="385"/>
                  </a:lnTo>
                  <a:lnTo>
                    <a:pt x="946" y="367"/>
                  </a:lnTo>
                  <a:lnTo>
                    <a:pt x="946" y="349"/>
                  </a:lnTo>
                  <a:lnTo>
                    <a:pt x="946" y="349"/>
                  </a:lnTo>
                  <a:lnTo>
                    <a:pt x="942" y="331"/>
                  </a:lnTo>
                  <a:lnTo>
                    <a:pt x="936" y="315"/>
                  </a:lnTo>
                  <a:lnTo>
                    <a:pt x="928" y="301"/>
                  </a:lnTo>
                  <a:lnTo>
                    <a:pt x="916" y="289"/>
                  </a:lnTo>
                  <a:lnTo>
                    <a:pt x="902" y="279"/>
                  </a:lnTo>
                  <a:lnTo>
                    <a:pt x="888" y="271"/>
                  </a:lnTo>
                  <a:lnTo>
                    <a:pt x="872" y="265"/>
                  </a:lnTo>
                  <a:lnTo>
                    <a:pt x="854" y="263"/>
                  </a:lnTo>
                  <a:lnTo>
                    <a:pt x="854" y="263"/>
                  </a:lnTo>
                  <a:lnTo>
                    <a:pt x="846" y="265"/>
                  </a:lnTo>
                  <a:lnTo>
                    <a:pt x="755" y="275"/>
                  </a:lnTo>
                  <a:lnTo>
                    <a:pt x="681" y="144"/>
                  </a:lnTo>
                  <a:lnTo>
                    <a:pt x="681" y="144"/>
                  </a:lnTo>
                  <a:lnTo>
                    <a:pt x="675" y="136"/>
                  </a:lnTo>
                  <a:lnTo>
                    <a:pt x="665" y="124"/>
                  </a:lnTo>
                  <a:lnTo>
                    <a:pt x="651" y="108"/>
                  </a:lnTo>
                  <a:lnTo>
                    <a:pt x="629" y="92"/>
                  </a:lnTo>
                  <a:lnTo>
                    <a:pt x="623" y="88"/>
                  </a:lnTo>
                  <a:lnTo>
                    <a:pt x="623" y="88"/>
                  </a:lnTo>
                  <a:lnTo>
                    <a:pt x="617" y="86"/>
                  </a:lnTo>
                  <a:lnTo>
                    <a:pt x="617" y="86"/>
                  </a:lnTo>
                  <a:lnTo>
                    <a:pt x="607" y="82"/>
                  </a:lnTo>
                  <a:lnTo>
                    <a:pt x="438" y="6"/>
                  </a:lnTo>
                  <a:lnTo>
                    <a:pt x="438" y="6"/>
                  </a:lnTo>
                  <a:lnTo>
                    <a:pt x="438" y="6"/>
                  </a:lnTo>
                  <a:lnTo>
                    <a:pt x="426" y="2"/>
                  </a:lnTo>
                  <a:lnTo>
                    <a:pt x="412" y="0"/>
                  </a:lnTo>
                  <a:lnTo>
                    <a:pt x="400" y="0"/>
                  </a:lnTo>
                  <a:lnTo>
                    <a:pt x="387" y="2"/>
                  </a:lnTo>
                  <a:lnTo>
                    <a:pt x="375" y="6"/>
                  </a:lnTo>
                  <a:lnTo>
                    <a:pt x="363" y="10"/>
                  </a:lnTo>
                  <a:lnTo>
                    <a:pt x="353" y="16"/>
                  </a:lnTo>
                  <a:lnTo>
                    <a:pt x="343" y="24"/>
                  </a:lnTo>
                  <a:lnTo>
                    <a:pt x="209" y="148"/>
                  </a:lnTo>
                  <a:lnTo>
                    <a:pt x="209" y="148"/>
                  </a:lnTo>
                  <a:lnTo>
                    <a:pt x="197" y="162"/>
                  </a:lnTo>
                  <a:lnTo>
                    <a:pt x="188" y="176"/>
                  </a:lnTo>
                  <a:lnTo>
                    <a:pt x="184" y="194"/>
                  </a:lnTo>
                  <a:lnTo>
                    <a:pt x="180" y="212"/>
                  </a:lnTo>
                  <a:lnTo>
                    <a:pt x="180" y="212"/>
                  </a:lnTo>
                  <a:lnTo>
                    <a:pt x="182" y="230"/>
                  </a:lnTo>
                  <a:lnTo>
                    <a:pt x="188" y="247"/>
                  </a:lnTo>
                  <a:lnTo>
                    <a:pt x="195" y="263"/>
                  </a:lnTo>
                  <a:lnTo>
                    <a:pt x="205" y="277"/>
                  </a:lnTo>
                  <a:lnTo>
                    <a:pt x="205" y="277"/>
                  </a:lnTo>
                  <a:lnTo>
                    <a:pt x="219" y="289"/>
                  </a:lnTo>
                  <a:lnTo>
                    <a:pt x="235" y="297"/>
                  </a:lnTo>
                  <a:lnTo>
                    <a:pt x="253" y="303"/>
                  </a:lnTo>
                  <a:lnTo>
                    <a:pt x="273" y="305"/>
                  </a:lnTo>
                  <a:lnTo>
                    <a:pt x="273" y="305"/>
                  </a:lnTo>
                  <a:lnTo>
                    <a:pt x="289" y="303"/>
                  </a:lnTo>
                  <a:lnTo>
                    <a:pt x="307" y="299"/>
                  </a:lnTo>
                  <a:lnTo>
                    <a:pt x="321" y="291"/>
                  </a:lnTo>
                  <a:lnTo>
                    <a:pt x="335" y="281"/>
                  </a:lnTo>
                  <a:lnTo>
                    <a:pt x="424" y="200"/>
                  </a:lnTo>
                  <a:lnTo>
                    <a:pt x="450" y="214"/>
                  </a:lnTo>
                  <a:lnTo>
                    <a:pt x="450" y="214"/>
                  </a:lnTo>
                  <a:lnTo>
                    <a:pt x="345" y="355"/>
                  </a:lnTo>
                  <a:lnTo>
                    <a:pt x="335" y="369"/>
                  </a:lnTo>
                  <a:lnTo>
                    <a:pt x="319" y="389"/>
                  </a:lnTo>
                  <a:lnTo>
                    <a:pt x="261" y="469"/>
                  </a:lnTo>
                  <a:lnTo>
                    <a:pt x="94" y="463"/>
                  </a:lnTo>
                  <a:lnTo>
                    <a:pt x="92" y="463"/>
                  </a:lnTo>
                  <a:lnTo>
                    <a:pt x="92" y="463"/>
                  </a:lnTo>
                  <a:lnTo>
                    <a:pt x="74" y="465"/>
                  </a:lnTo>
                  <a:lnTo>
                    <a:pt x="56" y="469"/>
                  </a:lnTo>
                  <a:lnTo>
                    <a:pt x="42" y="476"/>
                  </a:lnTo>
                  <a:lnTo>
                    <a:pt x="28" y="488"/>
                  </a:lnTo>
                  <a:lnTo>
                    <a:pt x="16" y="500"/>
                  </a:lnTo>
                  <a:lnTo>
                    <a:pt x="8" y="516"/>
                  </a:lnTo>
                  <a:lnTo>
                    <a:pt x="2" y="532"/>
                  </a:lnTo>
                  <a:lnTo>
                    <a:pt x="0" y="550"/>
                  </a:lnTo>
                  <a:lnTo>
                    <a:pt x="0" y="550"/>
                  </a:lnTo>
                  <a:lnTo>
                    <a:pt x="0" y="568"/>
                  </a:lnTo>
                  <a:lnTo>
                    <a:pt x="4" y="586"/>
                  </a:lnTo>
                  <a:lnTo>
                    <a:pt x="12" y="602"/>
                  </a:lnTo>
                  <a:lnTo>
                    <a:pt x="24" y="616"/>
                  </a:lnTo>
                  <a:lnTo>
                    <a:pt x="24" y="616"/>
                  </a:lnTo>
                  <a:lnTo>
                    <a:pt x="36" y="628"/>
                  </a:lnTo>
                  <a:lnTo>
                    <a:pt x="52" y="638"/>
                  </a:lnTo>
                  <a:lnTo>
                    <a:pt x="70" y="644"/>
                  </a:lnTo>
                  <a:lnTo>
                    <a:pt x="88" y="646"/>
                  </a:lnTo>
                  <a:lnTo>
                    <a:pt x="301" y="656"/>
                  </a:lnTo>
                  <a:lnTo>
                    <a:pt x="305" y="656"/>
                  </a:lnTo>
                  <a:lnTo>
                    <a:pt x="305" y="656"/>
                  </a:lnTo>
                  <a:lnTo>
                    <a:pt x="317" y="654"/>
                  </a:lnTo>
                  <a:lnTo>
                    <a:pt x="327" y="652"/>
                  </a:lnTo>
                  <a:lnTo>
                    <a:pt x="337" y="650"/>
                  </a:lnTo>
                  <a:lnTo>
                    <a:pt x="347" y="646"/>
                  </a:lnTo>
                  <a:lnTo>
                    <a:pt x="355" y="640"/>
                  </a:lnTo>
                  <a:lnTo>
                    <a:pt x="365" y="634"/>
                  </a:lnTo>
                  <a:lnTo>
                    <a:pt x="373" y="626"/>
                  </a:lnTo>
                  <a:lnTo>
                    <a:pt x="379" y="618"/>
                  </a:lnTo>
                  <a:lnTo>
                    <a:pt x="438" y="538"/>
                  </a:lnTo>
                  <a:lnTo>
                    <a:pt x="546" y="618"/>
                  </a:lnTo>
                  <a:lnTo>
                    <a:pt x="538" y="783"/>
                  </a:lnTo>
                  <a:lnTo>
                    <a:pt x="538" y="783"/>
                  </a:lnTo>
                  <a:lnTo>
                    <a:pt x="540" y="803"/>
                  </a:lnTo>
                  <a:lnTo>
                    <a:pt x="544" y="819"/>
                  </a:lnTo>
                  <a:lnTo>
                    <a:pt x="552" y="835"/>
                  </a:lnTo>
                  <a:lnTo>
                    <a:pt x="562" y="851"/>
                  </a:lnTo>
                  <a:lnTo>
                    <a:pt x="576" y="861"/>
                  </a:lnTo>
                  <a:lnTo>
                    <a:pt x="592" y="871"/>
                  </a:lnTo>
                  <a:lnTo>
                    <a:pt x="607" y="877"/>
                  </a:lnTo>
                  <a:lnTo>
                    <a:pt x="627" y="879"/>
                  </a:lnTo>
                  <a:lnTo>
                    <a:pt x="629" y="879"/>
                  </a:lnTo>
                  <a:lnTo>
                    <a:pt x="629" y="879"/>
                  </a:lnTo>
                  <a:lnTo>
                    <a:pt x="629" y="879"/>
                  </a:lnTo>
                  <a:lnTo>
                    <a:pt x="647" y="879"/>
                  </a:lnTo>
                  <a:lnTo>
                    <a:pt x="665" y="873"/>
                  </a:lnTo>
                  <a:lnTo>
                    <a:pt x="679" y="865"/>
                  </a:lnTo>
                  <a:lnTo>
                    <a:pt x="693" y="855"/>
                  </a:lnTo>
                  <a:lnTo>
                    <a:pt x="705" y="841"/>
                  </a:lnTo>
                  <a:lnTo>
                    <a:pt x="713" y="827"/>
                  </a:lnTo>
                  <a:lnTo>
                    <a:pt x="719" y="809"/>
                  </a:lnTo>
                  <a:lnTo>
                    <a:pt x="721" y="791"/>
                  </a:lnTo>
                  <a:lnTo>
                    <a:pt x="731" y="578"/>
                  </a:lnTo>
                  <a:lnTo>
                    <a:pt x="731" y="578"/>
                  </a:lnTo>
                  <a:lnTo>
                    <a:pt x="731" y="566"/>
                  </a:lnTo>
                  <a:lnTo>
                    <a:pt x="729" y="556"/>
                  </a:lnTo>
                  <a:lnTo>
                    <a:pt x="727" y="544"/>
                  </a:lnTo>
                  <a:lnTo>
                    <a:pt x="723" y="534"/>
                  </a:lnTo>
                  <a:lnTo>
                    <a:pt x="717" y="524"/>
                  </a:lnTo>
                  <a:lnTo>
                    <a:pt x="711" y="516"/>
                  </a:lnTo>
                  <a:lnTo>
                    <a:pt x="703" y="508"/>
                  </a:lnTo>
                  <a:lnTo>
                    <a:pt x="695" y="500"/>
                  </a:lnTo>
                  <a:lnTo>
                    <a:pt x="570" y="419"/>
                  </a:lnTo>
                  <a:lnTo>
                    <a:pt x="599" y="377"/>
                  </a:lnTo>
                  <a:lnTo>
                    <a:pt x="625" y="417"/>
                  </a:lnTo>
                  <a:close/>
                  <a:moveTo>
                    <a:pt x="661" y="544"/>
                  </a:moveTo>
                  <a:lnTo>
                    <a:pt x="661" y="544"/>
                  </a:lnTo>
                  <a:lnTo>
                    <a:pt x="667" y="550"/>
                  </a:lnTo>
                  <a:lnTo>
                    <a:pt x="673" y="558"/>
                  </a:lnTo>
                  <a:lnTo>
                    <a:pt x="675" y="566"/>
                  </a:lnTo>
                  <a:lnTo>
                    <a:pt x="675" y="576"/>
                  </a:lnTo>
                  <a:lnTo>
                    <a:pt x="667" y="789"/>
                  </a:lnTo>
                  <a:lnTo>
                    <a:pt x="667" y="789"/>
                  </a:lnTo>
                  <a:lnTo>
                    <a:pt x="665" y="797"/>
                  </a:lnTo>
                  <a:lnTo>
                    <a:pt x="663" y="803"/>
                  </a:lnTo>
                  <a:lnTo>
                    <a:pt x="659" y="809"/>
                  </a:lnTo>
                  <a:lnTo>
                    <a:pt x="655" y="815"/>
                  </a:lnTo>
                  <a:lnTo>
                    <a:pt x="649" y="819"/>
                  </a:lnTo>
                  <a:lnTo>
                    <a:pt x="643" y="821"/>
                  </a:lnTo>
                  <a:lnTo>
                    <a:pt x="637" y="823"/>
                  </a:lnTo>
                  <a:lnTo>
                    <a:pt x="629" y="825"/>
                  </a:lnTo>
                  <a:lnTo>
                    <a:pt x="629" y="825"/>
                  </a:lnTo>
                  <a:lnTo>
                    <a:pt x="629" y="825"/>
                  </a:lnTo>
                  <a:lnTo>
                    <a:pt x="621" y="823"/>
                  </a:lnTo>
                  <a:lnTo>
                    <a:pt x="615" y="821"/>
                  </a:lnTo>
                  <a:lnTo>
                    <a:pt x="607" y="817"/>
                  </a:lnTo>
                  <a:lnTo>
                    <a:pt x="603" y="813"/>
                  </a:lnTo>
                  <a:lnTo>
                    <a:pt x="599" y="807"/>
                  </a:lnTo>
                  <a:lnTo>
                    <a:pt x="596" y="801"/>
                  </a:lnTo>
                  <a:lnTo>
                    <a:pt x="594" y="793"/>
                  </a:lnTo>
                  <a:lnTo>
                    <a:pt x="594" y="787"/>
                  </a:lnTo>
                  <a:lnTo>
                    <a:pt x="601" y="592"/>
                  </a:lnTo>
                  <a:lnTo>
                    <a:pt x="426" y="461"/>
                  </a:lnTo>
                  <a:lnTo>
                    <a:pt x="335" y="584"/>
                  </a:lnTo>
                  <a:lnTo>
                    <a:pt x="335" y="584"/>
                  </a:lnTo>
                  <a:lnTo>
                    <a:pt x="329" y="592"/>
                  </a:lnTo>
                  <a:lnTo>
                    <a:pt x="321" y="596"/>
                  </a:lnTo>
                  <a:lnTo>
                    <a:pt x="315" y="598"/>
                  </a:lnTo>
                  <a:lnTo>
                    <a:pt x="305" y="600"/>
                  </a:lnTo>
                  <a:lnTo>
                    <a:pt x="90" y="590"/>
                  </a:lnTo>
                  <a:lnTo>
                    <a:pt x="90" y="590"/>
                  </a:lnTo>
                  <a:lnTo>
                    <a:pt x="82" y="590"/>
                  </a:lnTo>
                  <a:lnTo>
                    <a:pt x="76" y="586"/>
                  </a:lnTo>
                  <a:lnTo>
                    <a:pt x="70" y="584"/>
                  </a:lnTo>
                  <a:lnTo>
                    <a:pt x="64" y="578"/>
                  </a:lnTo>
                  <a:lnTo>
                    <a:pt x="64" y="578"/>
                  </a:lnTo>
                  <a:lnTo>
                    <a:pt x="60" y="572"/>
                  </a:lnTo>
                  <a:lnTo>
                    <a:pt x="56" y="566"/>
                  </a:lnTo>
                  <a:lnTo>
                    <a:pt x="54" y="560"/>
                  </a:lnTo>
                  <a:lnTo>
                    <a:pt x="54" y="552"/>
                  </a:lnTo>
                  <a:lnTo>
                    <a:pt x="54" y="552"/>
                  </a:lnTo>
                  <a:lnTo>
                    <a:pt x="56" y="544"/>
                  </a:lnTo>
                  <a:lnTo>
                    <a:pt x="58" y="538"/>
                  </a:lnTo>
                  <a:lnTo>
                    <a:pt x="62" y="532"/>
                  </a:lnTo>
                  <a:lnTo>
                    <a:pt x="66" y="528"/>
                  </a:lnTo>
                  <a:lnTo>
                    <a:pt x="72" y="522"/>
                  </a:lnTo>
                  <a:lnTo>
                    <a:pt x="78" y="520"/>
                  </a:lnTo>
                  <a:lnTo>
                    <a:pt x="84" y="518"/>
                  </a:lnTo>
                  <a:lnTo>
                    <a:pt x="92" y="516"/>
                  </a:lnTo>
                  <a:lnTo>
                    <a:pt x="287" y="526"/>
                  </a:lnTo>
                  <a:lnTo>
                    <a:pt x="379" y="403"/>
                  </a:lnTo>
                  <a:lnTo>
                    <a:pt x="395" y="381"/>
                  </a:lnTo>
                  <a:lnTo>
                    <a:pt x="395" y="381"/>
                  </a:lnTo>
                  <a:lnTo>
                    <a:pt x="514" y="222"/>
                  </a:lnTo>
                  <a:lnTo>
                    <a:pt x="534" y="196"/>
                  </a:lnTo>
                  <a:lnTo>
                    <a:pt x="416" y="132"/>
                  </a:lnTo>
                  <a:lnTo>
                    <a:pt x="297" y="239"/>
                  </a:lnTo>
                  <a:lnTo>
                    <a:pt x="297" y="239"/>
                  </a:lnTo>
                  <a:lnTo>
                    <a:pt x="291" y="245"/>
                  </a:lnTo>
                  <a:lnTo>
                    <a:pt x="285" y="247"/>
                  </a:lnTo>
                  <a:lnTo>
                    <a:pt x="279" y="249"/>
                  </a:lnTo>
                  <a:lnTo>
                    <a:pt x="271" y="249"/>
                  </a:lnTo>
                  <a:lnTo>
                    <a:pt x="265" y="249"/>
                  </a:lnTo>
                  <a:lnTo>
                    <a:pt x="257" y="247"/>
                  </a:lnTo>
                  <a:lnTo>
                    <a:pt x="251" y="243"/>
                  </a:lnTo>
                  <a:lnTo>
                    <a:pt x="245" y="239"/>
                  </a:lnTo>
                  <a:lnTo>
                    <a:pt x="245" y="239"/>
                  </a:lnTo>
                  <a:lnTo>
                    <a:pt x="241" y="233"/>
                  </a:lnTo>
                  <a:lnTo>
                    <a:pt x="237" y="228"/>
                  </a:lnTo>
                  <a:lnTo>
                    <a:pt x="235" y="220"/>
                  </a:lnTo>
                  <a:lnTo>
                    <a:pt x="235" y="214"/>
                  </a:lnTo>
                  <a:lnTo>
                    <a:pt x="235" y="214"/>
                  </a:lnTo>
                  <a:lnTo>
                    <a:pt x="237" y="206"/>
                  </a:lnTo>
                  <a:lnTo>
                    <a:pt x="239" y="200"/>
                  </a:lnTo>
                  <a:lnTo>
                    <a:pt x="241" y="194"/>
                  </a:lnTo>
                  <a:lnTo>
                    <a:pt x="247" y="188"/>
                  </a:lnTo>
                  <a:lnTo>
                    <a:pt x="381" y="66"/>
                  </a:lnTo>
                  <a:lnTo>
                    <a:pt x="381" y="66"/>
                  </a:lnTo>
                  <a:lnTo>
                    <a:pt x="389" y="60"/>
                  </a:lnTo>
                  <a:lnTo>
                    <a:pt x="398" y="56"/>
                  </a:lnTo>
                  <a:lnTo>
                    <a:pt x="408" y="56"/>
                  </a:lnTo>
                  <a:lnTo>
                    <a:pt x="418" y="58"/>
                  </a:lnTo>
                  <a:lnTo>
                    <a:pt x="586" y="132"/>
                  </a:lnTo>
                  <a:lnTo>
                    <a:pt x="588" y="132"/>
                  </a:lnTo>
                  <a:lnTo>
                    <a:pt x="588" y="132"/>
                  </a:lnTo>
                  <a:lnTo>
                    <a:pt x="592" y="136"/>
                  </a:lnTo>
                  <a:lnTo>
                    <a:pt x="599" y="138"/>
                  </a:lnTo>
                  <a:lnTo>
                    <a:pt x="599" y="138"/>
                  </a:lnTo>
                  <a:lnTo>
                    <a:pt x="613" y="150"/>
                  </a:lnTo>
                  <a:lnTo>
                    <a:pt x="623" y="160"/>
                  </a:lnTo>
                  <a:lnTo>
                    <a:pt x="631" y="170"/>
                  </a:lnTo>
                  <a:lnTo>
                    <a:pt x="725" y="333"/>
                  </a:lnTo>
                  <a:lnTo>
                    <a:pt x="852" y="319"/>
                  </a:lnTo>
                  <a:lnTo>
                    <a:pt x="852" y="319"/>
                  </a:lnTo>
                  <a:lnTo>
                    <a:pt x="858" y="319"/>
                  </a:lnTo>
                  <a:lnTo>
                    <a:pt x="866" y="321"/>
                  </a:lnTo>
                  <a:lnTo>
                    <a:pt x="872" y="325"/>
                  </a:lnTo>
                  <a:lnTo>
                    <a:pt x="878" y="329"/>
                  </a:lnTo>
                  <a:lnTo>
                    <a:pt x="882" y="333"/>
                  </a:lnTo>
                  <a:lnTo>
                    <a:pt x="886" y="339"/>
                  </a:lnTo>
                  <a:lnTo>
                    <a:pt x="890" y="345"/>
                  </a:lnTo>
                  <a:lnTo>
                    <a:pt x="890" y="353"/>
                  </a:lnTo>
                  <a:lnTo>
                    <a:pt x="890" y="353"/>
                  </a:lnTo>
                  <a:lnTo>
                    <a:pt x="890" y="361"/>
                  </a:lnTo>
                  <a:lnTo>
                    <a:pt x="888" y="367"/>
                  </a:lnTo>
                  <a:lnTo>
                    <a:pt x="886" y="373"/>
                  </a:lnTo>
                  <a:lnTo>
                    <a:pt x="882" y="379"/>
                  </a:lnTo>
                  <a:lnTo>
                    <a:pt x="876" y="385"/>
                  </a:lnTo>
                  <a:lnTo>
                    <a:pt x="870" y="389"/>
                  </a:lnTo>
                  <a:lnTo>
                    <a:pt x="864" y="391"/>
                  </a:lnTo>
                  <a:lnTo>
                    <a:pt x="856" y="393"/>
                  </a:lnTo>
                  <a:lnTo>
                    <a:pt x="707" y="407"/>
                  </a:lnTo>
                  <a:lnTo>
                    <a:pt x="707" y="407"/>
                  </a:lnTo>
                  <a:lnTo>
                    <a:pt x="697" y="407"/>
                  </a:lnTo>
                  <a:lnTo>
                    <a:pt x="687" y="403"/>
                  </a:lnTo>
                  <a:lnTo>
                    <a:pt x="679" y="397"/>
                  </a:lnTo>
                  <a:lnTo>
                    <a:pt x="673" y="389"/>
                  </a:lnTo>
                  <a:lnTo>
                    <a:pt x="603" y="281"/>
                  </a:lnTo>
                  <a:lnTo>
                    <a:pt x="490" y="433"/>
                  </a:lnTo>
                  <a:lnTo>
                    <a:pt x="661" y="54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16" name="Freeform 16">
            <a:extLst>
              <a:ext uri="{FF2B5EF4-FFF2-40B4-BE49-F238E27FC236}">
                <a16:creationId xmlns:a16="http://schemas.microsoft.com/office/drawing/2014/main" id="{F3A4D086-17EC-4D46-9650-F67A85A1DDE0}"/>
              </a:ext>
            </a:extLst>
          </p:cNvPr>
          <p:cNvSpPr>
            <a:spLocks noEditPoints="1"/>
          </p:cNvSpPr>
          <p:nvPr/>
        </p:nvSpPr>
        <p:spPr bwMode="auto">
          <a:xfrm>
            <a:off x="717702" y="5455487"/>
            <a:ext cx="457200" cy="365760"/>
          </a:xfrm>
          <a:custGeom>
            <a:avLst/>
            <a:gdLst>
              <a:gd name="T0" fmla="*/ 180 w 512"/>
              <a:gd name="T1" fmla="*/ 418 h 422"/>
              <a:gd name="T2" fmla="*/ 185 w 512"/>
              <a:gd name="T3" fmla="*/ 421 h 422"/>
              <a:gd name="T4" fmla="*/ 191 w 512"/>
              <a:gd name="T5" fmla="*/ 422 h 422"/>
              <a:gd name="T6" fmla="*/ 194 w 512"/>
              <a:gd name="T7" fmla="*/ 422 h 422"/>
              <a:gd name="T8" fmla="*/ 199 w 512"/>
              <a:gd name="T9" fmla="*/ 420 h 422"/>
              <a:gd name="T10" fmla="*/ 507 w 512"/>
              <a:gd name="T11" fmla="*/ 112 h 422"/>
              <a:gd name="T12" fmla="*/ 509 w 512"/>
              <a:gd name="T13" fmla="*/ 110 h 422"/>
              <a:gd name="T14" fmla="*/ 511 w 512"/>
              <a:gd name="T15" fmla="*/ 104 h 422"/>
              <a:gd name="T16" fmla="*/ 512 w 512"/>
              <a:gd name="T17" fmla="*/ 101 h 422"/>
              <a:gd name="T18" fmla="*/ 510 w 512"/>
              <a:gd name="T19" fmla="*/ 95 h 422"/>
              <a:gd name="T20" fmla="*/ 507 w 512"/>
              <a:gd name="T21" fmla="*/ 90 h 422"/>
              <a:gd name="T22" fmla="*/ 422 w 512"/>
              <a:gd name="T23" fmla="*/ 4 h 422"/>
              <a:gd name="T24" fmla="*/ 417 w 512"/>
              <a:gd name="T25" fmla="*/ 1 h 422"/>
              <a:gd name="T26" fmla="*/ 404 w 512"/>
              <a:gd name="T27" fmla="*/ 1 h 422"/>
              <a:gd name="T28" fmla="*/ 399 w 512"/>
              <a:gd name="T29" fmla="*/ 4 h 422"/>
              <a:gd name="T30" fmla="*/ 191 w 512"/>
              <a:gd name="T31" fmla="*/ 213 h 422"/>
              <a:gd name="T32" fmla="*/ 113 w 512"/>
              <a:gd name="T33" fmla="*/ 135 h 422"/>
              <a:gd name="T34" fmla="*/ 108 w 512"/>
              <a:gd name="T35" fmla="*/ 132 h 422"/>
              <a:gd name="T36" fmla="*/ 102 w 512"/>
              <a:gd name="T37" fmla="*/ 131 h 422"/>
              <a:gd name="T38" fmla="*/ 102 w 512"/>
              <a:gd name="T39" fmla="*/ 131 h 422"/>
              <a:gd name="T40" fmla="*/ 99 w 512"/>
              <a:gd name="T41" fmla="*/ 131 h 422"/>
              <a:gd name="T42" fmla="*/ 93 w 512"/>
              <a:gd name="T43" fmla="*/ 134 h 422"/>
              <a:gd name="T44" fmla="*/ 6 w 512"/>
              <a:gd name="T45" fmla="*/ 220 h 422"/>
              <a:gd name="T46" fmla="*/ 4 w 512"/>
              <a:gd name="T47" fmla="*/ 223 h 422"/>
              <a:gd name="T48" fmla="*/ 0 w 512"/>
              <a:gd name="T49" fmla="*/ 228 h 422"/>
              <a:gd name="T50" fmla="*/ 0 w 512"/>
              <a:gd name="T51" fmla="*/ 232 h 422"/>
              <a:gd name="T52" fmla="*/ 1 w 512"/>
              <a:gd name="T53" fmla="*/ 238 h 422"/>
              <a:gd name="T54" fmla="*/ 6 w 512"/>
              <a:gd name="T55" fmla="*/ 243 h 422"/>
              <a:gd name="T56" fmla="*/ 102 w 512"/>
              <a:gd name="T57" fmla="*/ 170 h 422"/>
              <a:gd name="T58" fmla="*/ 180 w 512"/>
              <a:gd name="T59" fmla="*/ 247 h 422"/>
              <a:gd name="T60" fmla="*/ 185 w 512"/>
              <a:gd name="T61" fmla="*/ 251 h 422"/>
              <a:gd name="T62" fmla="*/ 197 w 512"/>
              <a:gd name="T63" fmla="*/ 251 h 422"/>
              <a:gd name="T64" fmla="*/ 202 w 512"/>
              <a:gd name="T65" fmla="*/ 247 h 422"/>
              <a:gd name="T66" fmla="*/ 411 w 512"/>
              <a:gd name="T67" fmla="*/ 38 h 422"/>
              <a:gd name="T68" fmla="*/ 191 w 512"/>
              <a:gd name="T69" fmla="*/ 383 h 422"/>
              <a:gd name="T70" fmla="*/ 102 w 512"/>
              <a:gd name="T71" fmla="*/ 17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422">
                <a:moveTo>
                  <a:pt x="180" y="418"/>
                </a:moveTo>
                <a:lnTo>
                  <a:pt x="180" y="418"/>
                </a:lnTo>
                <a:lnTo>
                  <a:pt x="182" y="420"/>
                </a:lnTo>
                <a:lnTo>
                  <a:pt x="185" y="421"/>
                </a:lnTo>
                <a:lnTo>
                  <a:pt x="188" y="422"/>
                </a:lnTo>
                <a:lnTo>
                  <a:pt x="191" y="422"/>
                </a:lnTo>
                <a:lnTo>
                  <a:pt x="191" y="422"/>
                </a:lnTo>
                <a:lnTo>
                  <a:pt x="194" y="422"/>
                </a:lnTo>
                <a:lnTo>
                  <a:pt x="197" y="421"/>
                </a:lnTo>
                <a:lnTo>
                  <a:pt x="199" y="420"/>
                </a:lnTo>
                <a:lnTo>
                  <a:pt x="202" y="418"/>
                </a:lnTo>
                <a:lnTo>
                  <a:pt x="507" y="112"/>
                </a:lnTo>
                <a:lnTo>
                  <a:pt x="507" y="112"/>
                </a:lnTo>
                <a:lnTo>
                  <a:pt x="509" y="110"/>
                </a:lnTo>
                <a:lnTo>
                  <a:pt x="510" y="107"/>
                </a:lnTo>
                <a:lnTo>
                  <a:pt x="511" y="104"/>
                </a:lnTo>
                <a:lnTo>
                  <a:pt x="512" y="101"/>
                </a:lnTo>
                <a:lnTo>
                  <a:pt x="512" y="101"/>
                </a:lnTo>
                <a:lnTo>
                  <a:pt x="511" y="98"/>
                </a:lnTo>
                <a:lnTo>
                  <a:pt x="510" y="95"/>
                </a:lnTo>
                <a:lnTo>
                  <a:pt x="509" y="93"/>
                </a:lnTo>
                <a:lnTo>
                  <a:pt x="507" y="90"/>
                </a:lnTo>
                <a:lnTo>
                  <a:pt x="422" y="4"/>
                </a:lnTo>
                <a:lnTo>
                  <a:pt x="422" y="4"/>
                </a:lnTo>
                <a:lnTo>
                  <a:pt x="420" y="2"/>
                </a:lnTo>
                <a:lnTo>
                  <a:pt x="417" y="1"/>
                </a:lnTo>
                <a:lnTo>
                  <a:pt x="411" y="0"/>
                </a:lnTo>
                <a:lnTo>
                  <a:pt x="404" y="1"/>
                </a:lnTo>
                <a:lnTo>
                  <a:pt x="401" y="2"/>
                </a:lnTo>
                <a:lnTo>
                  <a:pt x="399" y="4"/>
                </a:lnTo>
                <a:lnTo>
                  <a:pt x="399" y="4"/>
                </a:lnTo>
                <a:lnTo>
                  <a:pt x="191" y="213"/>
                </a:lnTo>
                <a:lnTo>
                  <a:pt x="113" y="135"/>
                </a:lnTo>
                <a:lnTo>
                  <a:pt x="113" y="135"/>
                </a:lnTo>
                <a:lnTo>
                  <a:pt x="110" y="134"/>
                </a:lnTo>
                <a:lnTo>
                  <a:pt x="108" y="132"/>
                </a:lnTo>
                <a:lnTo>
                  <a:pt x="105" y="131"/>
                </a:lnTo>
                <a:lnTo>
                  <a:pt x="102" y="131"/>
                </a:lnTo>
                <a:lnTo>
                  <a:pt x="102" y="131"/>
                </a:lnTo>
                <a:lnTo>
                  <a:pt x="102" y="131"/>
                </a:lnTo>
                <a:lnTo>
                  <a:pt x="102" y="131"/>
                </a:lnTo>
                <a:lnTo>
                  <a:pt x="99" y="131"/>
                </a:lnTo>
                <a:lnTo>
                  <a:pt x="96" y="132"/>
                </a:lnTo>
                <a:lnTo>
                  <a:pt x="93" y="134"/>
                </a:lnTo>
                <a:lnTo>
                  <a:pt x="91" y="135"/>
                </a:lnTo>
                <a:lnTo>
                  <a:pt x="6" y="220"/>
                </a:lnTo>
                <a:lnTo>
                  <a:pt x="6" y="220"/>
                </a:lnTo>
                <a:lnTo>
                  <a:pt x="4" y="223"/>
                </a:lnTo>
                <a:lnTo>
                  <a:pt x="1" y="226"/>
                </a:lnTo>
                <a:lnTo>
                  <a:pt x="0" y="228"/>
                </a:lnTo>
                <a:lnTo>
                  <a:pt x="0" y="232"/>
                </a:lnTo>
                <a:lnTo>
                  <a:pt x="0" y="232"/>
                </a:lnTo>
                <a:lnTo>
                  <a:pt x="0" y="235"/>
                </a:lnTo>
                <a:lnTo>
                  <a:pt x="1" y="238"/>
                </a:lnTo>
                <a:lnTo>
                  <a:pt x="4" y="240"/>
                </a:lnTo>
                <a:lnTo>
                  <a:pt x="6" y="243"/>
                </a:lnTo>
                <a:lnTo>
                  <a:pt x="180" y="418"/>
                </a:lnTo>
                <a:close/>
                <a:moveTo>
                  <a:pt x="102" y="170"/>
                </a:moveTo>
                <a:lnTo>
                  <a:pt x="180" y="247"/>
                </a:lnTo>
                <a:lnTo>
                  <a:pt x="180" y="247"/>
                </a:lnTo>
                <a:lnTo>
                  <a:pt x="182" y="250"/>
                </a:lnTo>
                <a:lnTo>
                  <a:pt x="185" y="251"/>
                </a:lnTo>
                <a:lnTo>
                  <a:pt x="191" y="252"/>
                </a:lnTo>
                <a:lnTo>
                  <a:pt x="197" y="251"/>
                </a:lnTo>
                <a:lnTo>
                  <a:pt x="199" y="250"/>
                </a:lnTo>
                <a:lnTo>
                  <a:pt x="202" y="247"/>
                </a:lnTo>
                <a:lnTo>
                  <a:pt x="202" y="247"/>
                </a:lnTo>
                <a:lnTo>
                  <a:pt x="411" y="38"/>
                </a:lnTo>
                <a:lnTo>
                  <a:pt x="473" y="101"/>
                </a:lnTo>
                <a:lnTo>
                  <a:pt x="191" y="383"/>
                </a:lnTo>
                <a:lnTo>
                  <a:pt x="39" y="232"/>
                </a:lnTo>
                <a:lnTo>
                  <a:pt x="102" y="170"/>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cxnSp>
        <p:nvCxnSpPr>
          <p:cNvPr id="18" name="Straight Connector 17">
            <a:extLst>
              <a:ext uri="{FF2B5EF4-FFF2-40B4-BE49-F238E27FC236}">
                <a16:creationId xmlns:a16="http://schemas.microsoft.com/office/drawing/2014/main" id="{E95949B0-DD2A-9041-9194-9D97D3544D47}"/>
              </a:ext>
            </a:extLst>
          </p:cNvPr>
          <p:cNvCxnSpPr/>
          <p:nvPr/>
        </p:nvCxnSpPr>
        <p:spPr>
          <a:xfrm>
            <a:off x="325464" y="1472339"/>
            <a:ext cx="32856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Placeholder 21" descr="A group of people wearing costumes&#10;&#10;Description automatically generated">
            <a:extLst>
              <a:ext uri="{FF2B5EF4-FFF2-40B4-BE49-F238E27FC236}">
                <a16:creationId xmlns:a16="http://schemas.microsoft.com/office/drawing/2014/main" id="{AC29F99D-A9B9-7F4F-99F1-6A54A9674BAF}"/>
              </a:ext>
            </a:extLst>
          </p:cNvPr>
          <p:cNvPicPr>
            <a:picLocks noGrp="1" noChangeAspect="1"/>
          </p:cNvPicPr>
          <p:nvPr>
            <p:ph type="pic" sz="quarter" idx="11"/>
          </p:nvPr>
        </p:nvPicPr>
        <p:blipFill>
          <a:blip r:embed="rId4"/>
          <a:srcRect l="78" r="78"/>
          <a:stretch>
            <a:fillRect/>
          </a:stretch>
        </p:blipFill>
        <p:spPr/>
      </p:pic>
    </p:spTree>
    <p:extLst>
      <p:ext uri="{BB962C8B-B14F-4D97-AF65-F5344CB8AC3E}">
        <p14:creationId xmlns:p14="http://schemas.microsoft.com/office/powerpoint/2010/main" val="13348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3CEC-8F15-4C44-BE94-9C82F38919D2}"/>
              </a:ext>
            </a:extLst>
          </p:cNvPr>
          <p:cNvSpPr>
            <a:spLocks noGrp="1"/>
          </p:cNvSpPr>
          <p:nvPr>
            <p:ph type="title"/>
          </p:nvPr>
        </p:nvSpPr>
        <p:spPr>
          <a:xfrm>
            <a:off x="6393860" y="538073"/>
            <a:ext cx="5316878" cy="849858"/>
          </a:xfrm>
        </p:spPr>
        <p:txBody>
          <a:bodyPr/>
          <a:lstStyle/>
          <a:p>
            <a:r>
              <a:rPr lang="en-US">
                <a:latin typeface="Century Gothic"/>
              </a:rPr>
              <a:t>Hydration and Performance</a:t>
            </a:r>
            <a:endParaRPr lang="en-US"/>
          </a:p>
        </p:txBody>
      </p:sp>
      <p:sp>
        <p:nvSpPr>
          <p:cNvPr id="11" name="Text Placeholder 10">
            <a:extLst>
              <a:ext uri="{FF2B5EF4-FFF2-40B4-BE49-F238E27FC236}">
                <a16:creationId xmlns:a16="http://schemas.microsoft.com/office/drawing/2014/main" id="{CCC8D5AA-79C3-4C63-8DB1-1227C42D7622}"/>
              </a:ext>
            </a:extLst>
          </p:cNvPr>
          <p:cNvSpPr>
            <a:spLocks noGrp="1"/>
          </p:cNvSpPr>
          <p:nvPr>
            <p:ph type="body" sz="quarter" idx="10"/>
          </p:nvPr>
        </p:nvSpPr>
        <p:spPr/>
        <p:txBody>
          <a:bodyPr/>
          <a:lstStyle/>
          <a:p>
            <a:pPr marL="342900" indent="-342900">
              <a:buFont typeface="Arial" panose="020B0604020202020204" pitchFamily="34" charset="0"/>
              <a:buChar char="•"/>
            </a:pPr>
            <a:r>
              <a:rPr lang="en-US" sz="2400"/>
              <a:t>Water ~ 60% of body weight</a:t>
            </a:r>
          </a:p>
          <a:p>
            <a:pPr marL="342900" indent="-342900">
              <a:buFont typeface="Arial" panose="020B0604020202020204" pitchFamily="34" charset="0"/>
              <a:buChar char="•"/>
            </a:pPr>
            <a:r>
              <a:rPr lang="en-US" sz="2400"/>
              <a:t>Roles in numerous physiological processes</a:t>
            </a:r>
          </a:p>
          <a:p>
            <a:pPr marL="342900" indent="-342900">
              <a:buFont typeface="Arial" panose="020B0604020202020204" pitchFamily="34" charset="0"/>
              <a:buChar char="•"/>
            </a:pPr>
            <a:r>
              <a:rPr lang="en-US" sz="2400"/>
              <a:t>Evaporation of sweat cools the body</a:t>
            </a:r>
          </a:p>
          <a:p>
            <a:pPr marL="342900" indent="-342900">
              <a:buFont typeface="Arial" panose="020B0604020202020204" pitchFamily="34" charset="0"/>
              <a:buChar char="•"/>
            </a:pPr>
            <a:r>
              <a:rPr lang="en-US" sz="2400"/>
              <a:t>Performance suffers with fluid/sweat losses &gt;2% body weight</a:t>
            </a:r>
          </a:p>
        </p:txBody>
      </p:sp>
      <p:sp>
        <p:nvSpPr>
          <p:cNvPr id="15" name="Rectangle 14">
            <a:extLst>
              <a:ext uri="{FF2B5EF4-FFF2-40B4-BE49-F238E27FC236}">
                <a16:creationId xmlns:a16="http://schemas.microsoft.com/office/drawing/2014/main" id="{FD23B1A9-076D-4AC8-A688-C090EEEB4265}"/>
              </a:ext>
            </a:extLst>
          </p:cNvPr>
          <p:cNvSpPr/>
          <p:nvPr/>
        </p:nvSpPr>
        <p:spPr>
          <a:xfrm>
            <a:off x="5789310" y="6552840"/>
            <a:ext cx="6402690" cy="253916"/>
          </a:xfrm>
          <a:prstGeom prst="rect">
            <a:avLst/>
          </a:prstGeom>
        </p:spPr>
        <p:txBody>
          <a:bodyPr wrap="square">
            <a:spAutoFit/>
          </a:bodyPr>
          <a:lstStyle/>
          <a:p>
            <a:pPr algn="r"/>
            <a:r>
              <a:rPr lang="en-US" sz="1050">
                <a:solidFill>
                  <a:schemeClr val="bg1"/>
                </a:solidFill>
              </a:rPr>
              <a:t>Sawka MN, Burke LM, Eichner ER, et. al. </a:t>
            </a:r>
            <a:r>
              <a:rPr lang="en-US" sz="1050" i="1">
                <a:solidFill>
                  <a:schemeClr val="bg1"/>
                </a:solidFill>
              </a:rPr>
              <a:t>Med Sci Sports </a:t>
            </a:r>
            <a:r>
              <a:rPr lang="en-US" sz="1050" i="1" err="1">
                <a:solidFill>
                  <a:schemeClr val="bg1"/>
                </a:solidFill>
              </a:rPr>
              <a:t>Exerc</a:t>
            </a:r>
            <a:r>
              <a:rPr lang="en-US" sz="1050">
                <a:solidFill>
                  <a:schemeClr val="bg1"/>
                </a:solidFill>
              </a:rPr>
              <a:t>. 2007;39(2):377-390</a:t>
            </a:r>
          </a:p>
        </p:txBody>
      </p:sp>
      <p:cxnSp>
        <p:nvCxnSpPr>
          <p:cNvPr id="6" name="Straight Connector 5">
            <a:extLst>
              <a:ext uri="{FF2B5EF4-FFF2-40B4-BE49-F238E27FC236}">
                <a16:creationId xmlns:a16="http://schemas.microsoft.com/office/drawing/2014/main" id="{C87F3946-DE07-E54E-9059-DE87454D4279}"/>
              </a:ext>
            </a:extLst>
          </p:cNvPr>
          <p:cNvCxnSpPr>
            <a:cxnSpLocks/>
          </p:cNvCxnSpPr>
          <p:nvPr/>
        </p:nvCxnSpPr>
        <p:spPr>
          <a:xfrm>
            <a:off x="6402691" y="1565329"/>
            <a:ext cx="302027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8" name="Picture Placeholder 7" descr="A picture containing snow, outdoor, covered, food&#10;&#10;Description automatically generated">
            <a:extLst>
              <a:ext uri="{FF2B5EF4-FFF2-40B4-BE49-F238E27FC236}">
                <a16:creationId xmlns:a16="http://schemas.microsoft.com/office/drawing/2014/main" id="{11CC29CC-1BD6-904E-9872-48C8C1BBF987}"/>
              </a:ext>
            </a:extLst>
          </p:cNvPr>
          <p:cNvPicPr>
            <a:picLocks noGrp="1" noChangeAspect="1"/>
          </p:cNvPicPr>
          <p:nvPr>
            <p:ph type="pic" sz="quarter" idx="11"/>
          </p:nvPr>
        </p:nvPicPr>
        <p:blipFill>
          <a:blip r:embed="rId3"/>
          <a:srcRect t="26" b="26"/>
          <a:stretch>
            <a:fillRect/>
          </a:stretch>
        </p:blipFill>
        <p:spPr/>
      </p:pic>
    </p:spTree>
    <p:extLst>
      <p:ext uri="{BB962C8B-B14F-4D97-AF65-F5344CB8AC3E}">
        <p14:creationId xmlns:p14="http://schemas.microsoft.com/office/powerpoint/2010/main" val="52157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p:txBody>
          <a:bodyPr/>
          <a:lstStyle/>
          <a:p>
            <a:r>
              <a:rPr lang="en-US"/>
              <a:t>Consequences of Dehydration</a:t>
            </a:r>
          </a:p>
        </p:txBody>
      </p:sp>
      <p:sp>
        <p:nvSpPr>
          <p:cNvPr id="8" name="Text Placeholder 7">
            <a:extLst>
              <a:ext uri="{FF2B5EF4-FFF2-40B4-BE49-F238E27FC236}">
                <a16:creationId xmlns:a16="http://schemas.microsoft.com/office/drawing/2014/main" id="{47252C5E-AA52-4A11-A8E6-A2E8EE4D740D}"/>
              </a:ext>
            </a:extLst>
          </p:cNvPr>
          <p:cNvSpPr>
            <a:spLocks noGrp="1"/>
          </p:cNvSpPr>
          <p:nvPr>
            <p:ph type="body" sz="quarter" idx="10"/>
          </p:nvPr>
        </p:nvSpPr>
        <p:spPr/>
        <p:txBody>
          <a:bodyPr/>
          <a:lstStyle/>
          <a:p>
            <a:pPr marL="342900" indent="-342900">
              <a:buFont typeface="Arial" panose="020B0604020202020204" pitchFamily="34" charset="0"/>
              <a:buChar char="•"/>
            </a:pPr>
            <a:r>
              <a:rPr lang="en-US" sz="2400" dirty="0"/>
              <a:t>Dehydration impairs the ability to remove heat</a:t>
            </a:r>
          </a:p>
          <a:p>
            <a:pPr marL="342900" indent="-342900">
              <a:buFont typeface="Arial" panose="020B0604020202020204" pitchFamily="34" charset="0"/>
              <a:buChar char="•"/>
            </a:pPr>
            <a:r>
              <a:rPr lang="en-US" sz="2400" dirty="0"/>
              <a:t>Increased cardiovascular strain</a:t>
            </a:r>
          </a:p>
          <a:p>
            <a:pPr marL="342900" indent="-342900">
              <a:buFont typeface="Arial" panose="020B0604020202020204" pitchFamily="34" charset="0"/>
              <a:buChar char="•"/>
            </a:pPr>
            <a:r>
              <a:rPr lang="en-US" sz="2400" dirty="0"/>
              <a:t>Altered metabolic &amp; CNS function</a:t>
            </a:r>
          </a:p>
          <a:p>
            <a:pPr marL="342900" indent="-342900">
              <a:buFont typeface="Arial" panose="020B0604020202020204" pitchFamily="34" charset="0"/>
              <a:buChar char="•"/>
            </a:pPr>
            <a:r>
              <a:rPr lang="en-US" sz="2400" dirty="0"/>
              <a:t>Increased glycogen use</a:t>
            </a:r>
          </a:p>
          <a:p>
            <a:pPr marL="342900" indent="-342900">
              <a:buFont typeface="Arial" panose="020B0604020202020204" pitchFamily="34" charset="0"/>
              <a:buChar char="•"/>
            </a:pPr>
            <a:r>
              <a:rPr lang="en-US" sz="2400" dirty="0"/>
              <a:t>Decreased fluid absorption</a:t>
            </a:r>
          </a:p>
          <a:p>
            <a:pPr marL="342900" indent="-342900">
              <a:buFont typeface="Arial" panose="020B0604020202020204" pitchFamily="34" charset="0"/>
              <a:buChar char="•"/>
            </a:pPr>
            <a:r>
              <a:rPr lang="en-US" sz="2400" dirty="0"/>
              <a:t>Risk of heat illness</a:t>
            </a:r>
          </a:p>
          <a:p>
            <a:pPr marL="342900" indent="-342900">
              <a:buFont typeface="Arial" panose="020B0604020202020204" pitchFamily="34" charset="0"/>
              <a:buChar char="•"/>
            </a:pPr>
            <a:endParaRPr lang="en-US" sz="2400" dirty="0"/>
          </a:p>
        </p:txBody>
      </p:sp>
      <p:sp>
        <p:nvSpPr>
          <p:cNvPr id="4" name="Rectangle 3">
            <a:extLst>
              <a:ext uri="{FF2B5EF4-FFF2-40B4-BE49-F238E27FC236}">
                <a16:creationId xmlns:a16="http://schemas.microsoft.com/office/drawing/2014/main" id="{D9FDB526-A906-47BA-B3A3-9010861EC655}"/>
              </a:ext>
            </a:extLst>
          </p:cNvPr>
          <p:cNvSpPr/>
          <p:nvPr/>
        </p:nvSpPr>
        <p:spPr>
          <a:xfrm>
            <a:off x="4470400" y="6604084"/>
            <a:ext cx="7721600" cy="253916"/>
          </a:xfrm>
          <a:prstGeom prst="rect">
            <a:avLst/>
          </a:prstGeom>
        </p:spPr>
        <p:txBody>
          <a:bodyPr wrap="square">
            <a:spAutoFit/>
          </a:bodyPr>
          <a:lstStyle/>
          <a:p>
            <a:pPr algn="r"/>
            <a:r>
              <a:rPr lang="nl-NL" sz="1050">
                <a:solidFill>
                  <a:schemeClr val="bg1"/>
                </a:solidFill>
                <a:latin typeface="Century Gothic" panose="020B0502020202020204" pitchFamily="34" charset="0"/>
              </a:rPr>
              <a:t>Thomas DT, Erdman KA, Burke LM. </a:t>
            </a:r>
            <a:r>
              <a:rPr lang="nl-NL" sz="1050" i="1">
                <a:solidFill>
                  <a:schemeClr val="bg1"/>
                </a:solidFill>
                <a:latin typeface="Century Gothic" panose="020B0502020202020204" pitchFamily="34" charset="0"/>
              </a:rPr>
              <a:t>Med Sci Sports Exerc</a:t>
            </a:r>
            <a:r>
              <a:rPr lang="nl-NL" sz="1050">
                <a:solidFill>
                  <a:schemeClr val="bg1"/>
                </a:solidFill>
                <a:latin typeface="Century Gothic" panose="020B0502020202020204" pitchFamily="34" charset="0"/>
              </a:rPr>
              <a:t>. 2016;48(3):543-568</a:t>
            </a:r>
          </a:p>
        </p:txBody>
      </p:sp>
      <p:cxnSp>
        <p:nvCxnSpPr>
          <p:cNvPr id="6" name="Straight Connector 5">
            <a:extLst>
              <a:ext uri="{FF2B5EF4-FFF2-40B4-BE49-F238E27FC236}">
                <a16:creationId xmlns:a16="http://schemas.microsoft.com/office/drawing/2014/main" id="{16B35DAF-760B-AB44-A791-119D7DD21A2F}"/>
              </a:ext>
            </a:extLst>
          </p:cNvPr>
          <p:cNvCxnSpPr>
            <a:cxnSpLocks/>
          </p:cNvCxnSpPr>
          <p:nvPr/>
        </p:nvCxnSpPr>
        <p:spPr>
          <a:xfrm>
            <a:off x="1053884" y="1146875"/>
            <a:ext cx="667977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a:xfrm>
            <a:off x="313206" y="366818"/>
            <a:ext cx="10491952" cy="849858"/>
          </a:xfrm>
        </p:spPr>
        <p:txBody>
          <a:bodyPr/>
          <a:lstStyle/>
          <a:p>
            <a:r>
              <a:rPr lang="en-US"/>
              <a:t>Dehydration and Performance</a:t>
            </a:r>
          </a:p>
        </p:txBody>
      </p:sp>
      <p:sp>
        <p:nvSpPr>
          <p:cNvPr id="8" name="Text Placeholder 7">
            <a:extLst>
              <a:ext uri="{FF2B5EF4-FFF2-40B4-BE49-F238E27FC236}">
                <a16:creationId xmlns:a16="http://schemas.microsoft.com/office/drawing/2014/main" id="{47252C5E-AA52-4A11-A8E6-A2E8EE4D740D}"/>
              </a:ext>
            </a:extLst>
          </p:cNvPr>
          <p:cNvSpPr>
            <a:spLocks noGrp="1"/>
          </p:cNvSpPr>
          <p:nvPr>
            <p:ph type="body" sz="quarter" idx="10"/>
          </p:nvPr>
        </p:nvSpPr>
        <p:spPr>
          <a:xfrm>
            <a:off x="443393" y="1385592"/>
            <a:ext cx="5417079" cy="4546660"/>
          </a:xfrm>
        </p:spPr>
        <p:txBody>
          <a:bodyPr/>
          <a:lstStyle/>
          <a:p>
            <a:pPr marL="342900" indent="-342900">
              <a:buFont typeface="Arial" panose="020B0604020202020204" pitchFamily="34" charset="0"/>
              <a:buChar char="•"/>
            </a:pPr>
            <a:r>
              <a:rPr lang="en-US" sz="2400"/>
              <a:t>2% dehydration = decreases in endurance performance</a:t>
            </a:r>
          </a:p>
          <a:p>
            <a:pPr marL="342900" indent="-342900">
              <a:buFont typeface="Arial" panose="020B0604020202020204" pitchFamily="34" charset="0"/>
              <a:buChar char="•"/>
            </a:pPr>
            <a:r>
              <a:rPr lang="en-US" sz="2400"/>
              <a:t>Performance decrements also seen in:</a:t>
            </a:r>
          </a:p>
          <a:p>
            <a:pPr marL="1028700" lvl="1" indent="-342900">
              <a:buFont typeface="Arial" panose="020B0604020202020204" pitchFamily="34" charset="0"/>
              <a:buChar char="•"/>
            </a:pPr>
            <a:r>
              <a:rPr lang="en-US" sz="2000"/>
              <a:t>Anaerobic/high intensity performance</a:t>
            </a:r>
          </a:p>
          <a:p>
            <a:pPr marL="1028700" lvl="1" indent="-342900">
              <a:buFont typeface="Arial" panose="020B0604020202020204" pitchFamily="34" charset="0"/>
              <a:buChar char="•"/>
            </a:pPr>
            <a:r>
              <a:rPr lang="en-US" sz="2000"/>
              <a:t>Muscle strength</a:t>
            </a:r>
          </a:p>
          <a:p>
            <a:pPr marL="1028700" lvl="1" indent="-342900">
              <a:buFont typeface="Arial" panose="020B0604020202020204" pitchFamily="34" charset="0"/>
              <a:buChar char="•"/>
            </a:pPr>
            <a:r>
              <a:rPr lang="en-US" sz="2000"/>
              <a:t>Muscle power</a:t>
            </a:r>
          </a:p>
          <a:p>
            <a:pPr marL="1028700" lvl="1" indent="-342900">
              <a:buFont typeface="Arial" panose="020B0604020202020204" pitchFamily="34" charset="0"/>
              <a:buChar char="•"/>
            </a:pPr>
            <a:r>
              <a:rPr lang="en-US" sz="2000"/>
              <a:t>Cognition</a:t>
            </a:r>
          </a:p>
          <a:p>
            <a:r>
              <a:rPr lang="en-US" sz="2400" b="1"/>
              <a:t>So does this mean it affects team sport athletes too?</a:t>
            </a:r>
          </a:p>
        </p:txBody>
      </p:sp>
      <p:pic>
        <p:nvPicPr>
          <p:cNvPr id="6" name="Picture Placeholder 5">
            <a:extLst>
              <a:ext uri="{FF2B5EF4-FFF2-40B4-BE49-F238E27FC236}">
                <a16:creationId xmlns:a16="http://schemas.microsoft.com/office/drawing/2014/main" id="{26CEA764-B98D-40DD-A250-3B1193500792}"/>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331528" y="1266566"/>
            <a:ext cx="4473630" cy="4758677"/>
          </a:xfrm>
          <a:prstGeom prst="rect">
            <a:avLst/>
          </a:prstGeom>
        </p:spPr>
      </p:pic>
      <p:sp>
        <p:nvSpPr>
          <p:cNvPr id="10" name="Rectangle 9">
            <a:extLst>
              <a:ext uri="{FF2B5EF4-FFF2-40B4-BE49-F238E27FC236}">
                <a16:creationId xmlns:a16="http://schemas.microsoft.com/office/drawing/2014/main" id="{B0C3380A-59D8-473C-B1ED-1D7E8672264D}"/>
              </a:ext>
            </a:extLst>
          </p:cNvPr>
          <p:cNvSpPr/>
          <p:nvPr/>
        </p:nvSpPr>
        <p:spPr>
          <a:xfrm>
            <a:off x="5486400" y="6491182"/>
            <a:ext cx="6705600" cy="400110"/>
          </a:xfrm>
          <a:prstGeom prst="rect">
            <a:avLst/>
          </a:prstGeom>
        </p:spPr>
        <p:txBody>
          <a:bodyPr wrap="square">
            <a:spAutoFit/>
          </a:bodyPr>
          <a:lstStyle/>
          <a:p>
            <a:pPr algn="r"/>
            <a:r>
              <a:rPr lang="en-US" sz="500" err="1">
                <a:solidFill>
                  <a:schemeClr val="bg1"/>
                </a:solidFill>
              </a:rPr>
              <a:t>Judelson</a:t>
            </a:r>
            <a:r>
              <a:rPr lang="en-US" sz="500">
                <a:solidFill>
                  <a:schemeClr val="bg1"/>
                </a:solidFill>
              </a:rPr>
              <a:t> DA, </a:t>
            </a:r>
            <a:r>
              <a:rPr lang="en-US" sz="500" err="1">
                <a:solidFill>
                  <a:schemeClr val="bg1"/>
                </a:solidFill>
              </a:rPr>
              <a:t>Maresh</a:t>
            </a:r>
            <a:r>
              <a:rPr lang="en-US" sz="500">
                <a:solidFill>
                  <a:schemeClr val="bg1"/>
                </a:solidFill>
              </a:rPr>
              <a:t> CM, Farrell MJ, et. al. </a:t>
            </a:r>
            <a:r>
              <a:rPr lang="en-US" sz="500" i="1">
                <a:solidFill>
                  <a:schemeClr val="bg1"/>
                </a:solidFill>
              </a:rPr>
              <a:t>Med. Sci. Sports </a:t>
            </a:r>
            <a:r>
              <a:rPr lang="en-US" sz="500" i="1" err="1">
                <a:solidFill>
                  <a:schemeClr val="bg1"/>
                </a:solidFill>
              </a:rPr>
              <a:t>Exerc</a:t>
            </a:r>
            <a:r>
              <a:rPr lang="en-US" sz="500">
                <a:solidFill>
                  <a:schemeClr val="bg1"/>
                </a:solidFill>
              </a:rPr>
              <a:t>. 2007;39(10):1817–1824</a:t>
            </a:r>
          </a:p>
          <a:p>
            <a:pPr algn="r"/>
            <a:r>
              <a:rPr lang="en-US" sz="500" err="1">
                <a:solidFill>
                  <a:schemeClr val="bg1"/>
                </a:solidFill>
              </a:rPr>
              <a:t>Grandjean</a:t>
            </a:r>
            <a:r>
              <a:rPr lang="en-US" sz="500">
                <a:solidFill>
                  <a:schemeClr val="bg1"/>
                </a:solidFill>
              </a:rPr>
              <a:t> AC &amp; </a:t>
            </a:r>
            <a:r>
              <a:rPr lang="en-US" sz="500" err="1">
                <a:solidFill>
                  <a:schemeClr val="bg1"/>
                </a:solidFill>
              </a:rPr>
              <a:t>Grandjean</a:t>
            </a:r>
            <a:r>
              <a:rPr lang="en-US" sz="500">
                <a:solidFill>
                  <a:schemeClr val="bg1"/>
                </a:solidFill>
              </a:rPr>
              <a:t> NR. </a:t>
            </a:r>
            <a:r>
              <a:rPr lang="en-US" sz="500" i="1">
                <a:solidFill>
                  <a:schemeClr val="bg1"/>
                </a:solidFill>
              </a:rPr>
              <a:t>J Am Coll </a:t>
            </a:r>
            <a:r>
              <a:rPr lang="en-US" sz="500" i="1" err="1">
                <a:solidFill>
                  <a:schemeClr val="bg1"/>
                </a:solidFill>
              </a:rPr>
              <a:t>Nutr</a:t>
            </a:r>
            <a:r>
              <a:rPr lang="en-US" sz="500">
                <a:solidFill>
                  <a:schemeClr val="bg1"/>
                </a:solidFill>
              </a:rPr>
              <a:t>. 2007;26(5):549S–554S</a:t>
            </a:r>
          </a:p>
          <a:p>
            <a:pPr algn="r"/>
            <a:r>
              <a:rPr lang="en-US" sz="500">
                <a:solidFill>
                  <a:schemeClr val="bg1"/>
                </a:solidFill>
              </a:rPr>
              <a:t>Casa DJ, Stearns RL, Lopez RM, et. al. </a:t>
            </a:r>
            <a:r>
              <a:rPr lang="en-US" sz="500" i="1">
                <a:solidFill>
                  <a:schemeClr val="bg1"/>
                </a:solidFill>
              </a:rPr>
              <a:t>J </a:t>
            </a:r>
            <a:r>
              <a:rPr lang="en-US" sz="500" i="1" err="1">
                <a:solidFill>
                  <a:schemeClr val="bg1"/>
                </a:solidFill>
              </a:rPr>
              <a:t>Athl</a:t>
            </a:r>
            <a:r>
              <a:rPr lang="en-US" sz="500" i="1">
                <a:solidFill>
                  <a:schemeClr val="bg1"/>
                </a:solidFill>
              </a:rPr>
              <a:t> Train</a:t>
            </a:r>
            <a:r>
              <a:rPr lang="en-US" sz="500">
                <a:solidFill>
                  <a:schemeClr val="bg1"/>
                </a:solidFill>
              </a:rPr>
              <a:t>. 2010;45(2):147–156</a:t>
            </a:r>
          </a:p>
          <a:p>
            <a:pPr algn="r"/>
            <a:r>
              <a:rPr lang="en-US" sz="500" err="1">
                <a:solidFill>
                  <a:schemeClr val="bg1"/>
                </a:solidFill>
              </a:rPr>
              <a:t>Judelson</a:t>
            </a:r>
            <a:r>
              <a:rPr lang="en-US" sz="500">
                <a:solidFill>
                  <a:schemeClr val="bg1"/>
                </a:solidFill>
              </a:rPr>
              <a:t> DA, </a:t>
            </a:r>
            <a:r>
              <a:rPr lang="en-US" sz="500" err="1">
                <a:solidFill>
                  <a:schemeClr val="bg1"/>
                </a:solidFill>
              </a:rPr>
              <a:t>Maresh</a:t>
            </a:r>
            <a:r>
              <a:rPr lang="en-US" sz="500">
                <a:solidFill>
                  <a:schemeClr val="bg1"/>
                </a:solidFill>
              </a:rPr>
              <a:t> CM, Anderson JM, et. al. </a:t>
            </a:r>
            <a:r>
              <a:rPr lang="en-US" sz="500" i="1">
                <a:solidFill>
                  <a:schemeClr val="bg1"/>
                </a:solidFill>
              </a:rPr>
              <a:t>Sports Med</a:t>
            </a:r>
            <a:r>
              <a:rPr lang="en-US" sz="500">
                <a:solidFill>
                  <a:schemeClr val="bg1"/>
                </a:solidFill>
              </a:rPr>
              <a:t>. 2007;37(10):907–921</a:t>
            </a:r>
          </a:p>
        </p:txBody>
      </p:sp>
      <p:cxnSp>
        <p:nvCxnSpPr>
          <p:cNvPr id="9" name="Straight Connector 8">
            <a:extLst>
              <a:ext uri="{FF2B5EF4-FFF2-40B4-BE49-F238E27FC236}">
                <a16:creationId xmlns:a16="http://schemas.microsoft.com/office/drawing/2014/main" id="{FD4BBB67-A50D-DC4A-8890-6E572BEA3534}"/>
              </a:ext>
            </a:extLst>
          </p:cNvPr>
          <p:cNvCxnSpPr>
            <a:cxnSpLocks/>
          </p:cNvCxnSpPr>
          <p:nvPr/>
        </p:nvCxnSpPr>
        <p:spPr>
          <a:xfrm>
            <a:off x="313206" y="944622"/>
            <a:ext cx="680051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036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a:xfrm>
            <a:off x="691367" y="230402"/>
            <a:ext cx="10491952" cy="849858"/>
          </a:xfrm>
        </p:spPr>
        <p:txBody>
          <a:bodyPr/>
          <a:lstStyle/>
          <a:p>
            <a:r>
              <a:rPr lang="en-US"/>
              <a:t>Effects of Dehydration on Soccer Performance</a:t>
            </a:r>
          </a:p>
        </p:txBody>
      </p:sp>
      <p:grpSp>
        <p:nvGrpSpPr>
          <p:cNvPr id="11" name="Group 10">
            <a:extLst>
              <a:ext uri="{FF2B5EF4-FFF2-40B4-BE49-F238E27FC236}">
                <a16:creationId xmlns:a16="http://schemas.microsoft.com/office/drawing/2014/main" id="{7F0CC4AA-DEE1-4A8E-BAA7-D821BF938FEC}"/>
              </a:ext>
            </a:extLst>
          </p:cNvPr>
          <p:cNvGrpSpPr/>
          <p:nvPr/>
        </p:nvGrpSpPr>
        <p:grpSpPr>
          <a:xfrm>
            <a:off x="6943782" y="5498103"/>
            <a:ext cx="2511747" cy="911909"/>
            <a:chOff x="5367128" y="3271856"/>
            <a:chExt cx="2577399" cy="923825"/>
          </a:xfrm>
        </p:grpSpPr>
        <p:pic>
          <p:nvPicPr>
            <p:cNvPr id="12" name="Picture 2">
              <a:extLst>
                <a:ext uri="{FF2B5EF4-FFF2-40B4-BE49-F238E27FC236}">
                  <a16:creationId xmlns:a16="http://schemas.microsoft.com/office/drawing/2014/main" id="{3D32E81F-F958-4986-BAC1-45EEA3FCA0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3809" y="3271856"/>
              <a:ext cx="1490718" cy="9238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D615914-B2BE-4421-BA81-3056A5A4FAEF}"/>
                </a:ext>
              </a:extLst>
            </p:cNvPr>
            <p:cNvSpPr/>
            <p:nvPr/>
          </p:nvSpPr>
          <p:spPr>
            <a:xfrm>
              <a:off x="5367130" y="3429000"/>
              <a:ext cx="1152939" cy="639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741E0C7-DA0C-4FAE-A372-EFA41170B031}"/>
                </a:ext>
              </a:extLst>
            </p:cNvPr>
            <p:cNvSpPr txBox="1"/>
            <p:nvPr/>
          </p:nvSpPr>
          <p:spPr>
            <a:xfrm>
              <a:off x="5367128" y="3545884"/>
              <a:ext cx="1152939" cy="342978"/>
            </a:xfrm>
            <a:prstGeom prst="rect">
              <a:avLst/>
            </a:prstGeom>
            <a:noFill/>
          </p:spPr>
          <p:txBody>
            <a:bodyPr wrap="square" rtlCol="0">
              <a:spAutoFit/>
            </a:bodyPr>
            <a:lstStyle/>
            <a:p>
              <a:pPr algn="ctr"/>
              <a:r>
                <a:rPr lang="en-US" sz="1600" b="1"/>
                <a:t>SSE#128</a:t>
              </a:r>
            </a:p>
          </p:txBody>
        </p:sp>
      </p:grpSp>
      <p:sp>
        <p:nvSpPr>
          <p:cNvPr id="15" name="Text Placeholder 7">
            <a:extLst>
              <a:ext uri="{FF2B5EF4-FFF2-40B4-BE49-F238E27FC236}">
                <a16:creationId xmlns:a16="http://schemas.microsoft.com/office/drawing/2014/main" id="{55BC26DC-34E9-4F8E-B60E-08CD1E41E44C}"/>
              </a:ext>
            </a:extLst>
          </p:cNvPr>
          <p:cNvSpPr>
            <a:spLocks noGrp="1"/>
          </p:cNvSpPr>
          <p:nvPr>
            <p:ph type="body" sz="quarter" idx="10"/>
          </p:nvPr>
        </p:nvSpPr>
        <p:spPr>
          <a:xfrm>
            <a:off x="5021864" y="1387931"/>
            <a:ext cx="6355584" cy="4546660"/>
          </a:xfrm>
        </p:spPr>
        <p:txBody>
          <a:bodyPr/>
          <a:lstStyle/>
          <a:p>
            <a:pPr marL="342900" indent="-342900">
              <a:buFont typeface="Arial" panose="020B0604020202020204" pitchFamily="34" charset="0"/>
              <a:buChar char="•"/>
            </a:pPr>
            <a:r>
              <a:rPr lang="en-US" sz="2400"/>
              <a:t>Fluid either was or was not provided during a 90-min LIST test</a:t>
            </a:r>
          </a:p>
          <a:p>
            <a:pPr marL="342900" indent="-342900">
              <a:buFont typeface="Arial" panose="020B0604020202020204" pitchFamily="34" charset="0"/>
              <a:buChar char="•"/>
            </a:pPr>
            <a:r>
              <a:rPr lang="en-US" sz="2400"/>
              <a:t>Resulted in dehydration of 1.4% and 2.5%, respectively</a:t>
            </a:r>
          </a:p>
          <a:p>
            <a:pPr marL="342900" indent="-342900">
              <a:buFont typeface="Arial" panose="020B0604020202020204" pitchFamily="34" charset="0"/>
              <a:buChar char="•"/>
            </a:pPr>
            <a:r>
              <a:rPr lang="en-US" sz="2400"/>
              <a:t>For 2.5% dehydration:</a:t>
            </a:r>
          </a:p>
          <a:p>
            <a:pPr marL="1028700" lvl="1" indent="-342900">
              <a:buFont typeface="Arial" panose="020B0604020202020204" pitchFamily="34" charset="0"/>
              <a:buChar char="•"/>
            </a:pPr>
            <a:r>
              <a:rPr lang="en-US" sz="2000"/>
              <a:t>RPE was higher (panel A)</a:t>
            </a:r>
          </a:p>
          <a:p>
            <a:pPr marL="1028700" lvl="1" indent="-342900">
              <a:buFont typeface="Arial" panose="020B0604020202020204" pitchFamily="34" charset="0"/>
              <a:buChar char="•"/>
            </a:pPr>
            <a:r>
              <a:rPr lang="en-US" sz="2000"/>
              <a:t>Sprint time was slower at the end of LIST (panel B)</a:t>
            </a:r>
          </a:p>
          <a:p>
            <a:pPr marL="1028700" lvl="1" indent="-342900">
              <a:buFont typeface="Arial" panose="020B0604020202020204" pitchFamily="34" charset="0"/>
              <a:buChar char="•"/>
            </a:pPr>
            <a:r>
              <a:rPr lang="en-US" sz="2000"/>
              <a:t>Also, football-specific skill performance (i.e., dribbling skill) decreased by 5% (was maintained with 1.4% dehydration)</a:t>
            </a:r>
          </a:p>
        </p:txBody>
      </p:sp>
      <p:cxnSp>
        <p:nvCxnSpPr>
          <p:cNvPr id="10" name="Straight Connector 9">
            <a:extLst>
              <a:ext uri="{FF2B5EF4-FFF2-40B4-BE49-F238E27FC236}">
                <a16:creationId xmlns:a16="http://schemas.microsoft.com/office/drawing/2014/main" id="{E7939E71-30E4-114E-B813-A688A166E2F1}"/>
              </a:ext>
            </a:extLst>
          </p:cNvPr>
          <p:cNvCxnSpPr>
            <a:cxnSpLocks/>
          </p:cNvCxnSpPr>
          <p:nvPr/>
        </p:nvCxnSpPr>
        <p:spPr>
          <a:xfrm>
            <a:off x="838200" y="852407"/>
            <a:ext cx="1010360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146D396-C21C-0645-AA92-047011247074}"/>
              </a:ext>
            </a:extLst>
          </p:cNvPr>
          <p:cNvSpPr txBox="1"/>
          <p:nvPr/>
        </p:nvSpPr>
        <p:spPr>
          <a:xfrm>
            <a:off x="6262846" y="6475580"/>
            <a:ext cx="5915505" cy="415498"/>
          </a:xfrm>
          <a:prstGeom prst="rect">
            <a:avLst/>
          </a:prstGeom>
          <a:noFill/>
        </p:spPr>
        <p:txBody>
          <a:bodyPr wrap="square" rtlCol="0">
            <a:spAutoFit/>
          </a:bodyPr>
          <a:lstStyle/>
          <a:p>
            <a:pPr algn="r"/>
            <a:r>
              <a:rPr lang="en-US" sz="1050" dirty="0" err="1">
                <a:solidFill>
                  <a:schemeClr val="bg1"/>
                </a:solidFill>
              </a:rPr>
              <a:t>Laitano</a:t>
            </a:r>
            <a:r>
              <a:rPr lang="en-US" sz="1050" dirty="0">
                <a:solidFill>
                  <a:schemeClr val="bg1"/>
                </a:solidFill>
              </a:rPr>
              <a:t> O, Runco JL, Baker L. </a:t>
            </a:r>
            <a:r>
              <a:rPr lang="en-US" sz="1050" i="1" dirty="0">
                <a:solidFill>
                  <a:schemeClr val="bg1"/>
                </a:solidFill>
              </a:rPr>
              <a:t>Sports Science Exchange</a:t>
            </a:r>
            <a:r>
              <a:rPr lang="en-US" sz="1050" dirty="0">
                <a:solidFill>
                  <a:schemeClr val="bg1"/>
                </a:solidFill>
              </a:rPr>
              <a:t>.</a:t>
            </a:r>
            <a:r>
              <a:rPr lang="en-US" sz="1050" i="1" dirty="0">
                <a:solidFill>
                  <a:schemeClr val="bg1"/>
                </a:solidFill>
              </a:rPr>
              <a:t> </a:t>
            </a:r>
            <a:r>
              <a:rPr lang="en-US" sz="1050" dirty="0">
                <a:solidFill>
                  <a:schemeClr val="bg1"/>
                </a:solidFill>
              </a:rPr>
              <a:t>2014;27(128)1-7</a:t>
            </a:r>
          </a:p>
          <a:p>
            <a:pPr algn="r"/>
            <a:r>
              <a:rPr lang="en-US" sz="1050" dirty="0">
                <a:solidFill>
                  <a:schemeClr val="bg1"/>
                </a:solidFill>
              </a:rPr>
              <a:t>McGregor SJ, Nicholas CW, </a:t>
            </a:r>
            <a:r>
              <a:rPr lang="en-US" sz="1050" dirty="0" err="1">
                <a:solidFill>
                  <a:schemeClr val="bg1"/>
                </a:solidFill>
              </a:rPr>
              <a:t>Lakomy</a:t>
            </a:r>
            <a:r>
              <a:rPr lang="en-US" sz="1050" dirty="0">
                <a:solidFill>
                  <a:schemeClr val="bg1"/>
                </a:solidFill>
              </a:rPr>
              <a:t>, HK, et. al. </a:t>
            </a:r>
            <a:r>
              <a:rPr lang="en-US" sz="1050" i="1" dirty="0">
                <a:solidFill>
                  <a:schemeClr val="bg1"/>
                </a:solidFill>
              </a:rPr>
              <a:t>J Sports Sci</a:t>
            </a:r>
            <a:r>
              <a:rPr lang="en-US" sz="1050" dirty="0">
                <a:solidFill>
                  <a:schemeClr val="bg1"/>
                </a:solidFill>
              </a:rPr>
              <a:t>. 1999;17(11):895-903</a:t>
            </a:r>
          </a:p>
        </p:txBody>
      </p:sp>
      <p:pic>
        <p:nvPicPr>
          <p:cNvPr id="6" name="Picture 5" descr="A close up of a device&#10;&#10;Description automatically generated">
            <a:extLst>
              <a:ext uri="{FF2B5EF4-FFF2-40B4-BE49-F238E27FC236}">
                <a16:creationId xmlns:a16="http://schemas.microsoft.com/office/drawing/2014/main" id="{29964CA5-DB45-AB4D-81EB-F27BE8AA91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6865" y="906338"/>
            <a:ext cx="3351612" cy="5509846"/>
          </a:xfrm>
          <a:prstGeom prst="rect">
            <a:avLst/>
          </a:prstGeom>
        </p:spPr>
      </p:pic>
    </p:spTree>
    <p:extLst>
      <p:ext uri="{BB962C8B-B14F-4D97-AF65-F5344CB8AC3E}">
        <p14:creationId xmlns:p14="http://schemas.microsoft.com/office/powerpoint/2010/main" val="16791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a:xfrm>
            <a:off x="582879" y="245076"/>
            <a:ext cx="11330152" cy="849858"/>
          </a:xfrm>
        </p:spPr>
        <p:txBody>
          <a:bodyPr/>
          <a:lstStyle/>
          <a:p>
            <a:r>
              <a:rPr lang="en-US"/>
              <a:t>Effects of Dehydration on Basketball Performance</a:t>
            </a:r>
          </a:p>
        </p:txBody>
      </p:sp>
      <p:grpSp>
        <p:nvGrpSpPr>
          <p:cNvPr id="11" name="Group 10">
            <a:extLst>
              <a:ext uri="{FF2B5EF4-FFF2-40B4-BE49-F238E27FC236}">
                <a16:creationId xmlns:a16="http://schemas.microsoft.com/office/drawing/2014/main" id="{7F0CC4AA-DEE1-4A8E-BAA7-D821BF938FEC}"/>
              </a:ext>
            </a:extLst>
          </p:cNvPr>
          <p:cNvGrpSpPr/>
          <p:nvPr/>
        </p:nvGrpSpPr>
        <p:grpSpPr>
          <a:xfrm>
            <a:off x="8046942" y="5237663"/>
            <a:ext cx="2511747" cy="911909"/>
            <a:chOff x="5367128" y="3271856"/>
            <a:chExt cx="2577399" cy="923825"/>
          </a:xfrm>
        </p:grpSpPr>
        <p:pic>
          <p:nvPicPr>
            <p:cNvPr id="12" name="Picture 2">
              <a:extLst>
                <a:ext uri="{FF2B5EF4-FFF2-40B4-BE49-F238E27FC236}">
                  <a16:creationId xmlns:a16="http://schemas.microsoft.com/office/drawing/2014/main" id="{3D32E81F-F958-4986-BAC1-45EEA3FCA0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3809" y="3271856"/>
              <a:ext cx="1490718" cy="9238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ED615914-B2BE-4421-BA81-3056A5A4FAEF}"/>
                </a:ext>
              </a:extLst>
            </p:cNvPr>
            <p:cNvSpPr/>
            <p:nvPr/>
          </p:nvSpPr>
          <p:spPr>
            <a:xfrm>
              <a:off x="5367130" y="3429000"/>
              <a:ext cx="1152939" cy="639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741E0C7-DA0C-4FAE-A372-EFA41170B031}"/>
                </a:ext>
              </a:extLst>
            </p:cNvPr>
            <p:cNvSpPr txBox="1"/>
            <p:nvPr/>
          </p:nvSpPr>
          <p:spPr>
            <a:xfrm>
              <a:off x="5367128" y="3545884"/>
              <a:ext cx="1152939" cy="342978"/>
            </a:xfrm>
            <a:prstGeom prst="rect">
              <a:avLst/>
            </a:prstGeom>
            <a:noFill/>
          </p:spPr>
          <p:txBody>
            <a:bodyPr wrap="square" rtlCol="0">
              <a:spAutoFit/>
            </a:bodyPr>
            <a:lstStyle/>
            <a:p>
              <a:pPr algn="ctr"/>
              <a:r>
                <a:rPr lang="en-US" sz="1600" b="1"/>
                <a:t>SSE#165</a:t>
              </a:r>
            </a:p>
          </p:txBody>
        </p:sp>
      </p:grpSp>
      <p:sp>
        <p:nvSpPr>
          <p:cNvPr id="15" name="Text Placeholder 7">
            <a:extLst>
              <a:ext uri="{FF2B5EF4-FFF2-40B4-BE49-F238E27FC236}">
                <a16:creationId xmlns:a16="http://schemas.microsoft.com/office/drawing/2014/main" id="{55BC26DC-34E9-4F8E-B60E-08CD1E41E44C}"/>
              </a:ext>
            </a:extLst>
          </p:cNvPr>
          <p:cNvSpPr>
            <a:spLocks noGrp="1"/>
          </p:cNvSpPr>
          <p:nvPr>
            <p:ph type="body" sz="quarter" idx="10"/>
          </p:nvPr>
        </p:nvSpPr>
        <p:spPr>
          <a:xfrm>
            <a:off x="2552035" y="2606433"/>
            <a:ext cx="4591457" cy="2953858"/>
          </a:xfrm>
        </p:spPr>
        <p:txBody>
          <a:bodyPr/>
          <a:lstStyle/>
          <a:p>
            <a:pPr>
              <a:lnSpc>
                <a:spcPct val="100000"/>
              </a:lnSpc>
            </a:pPr>
            <a:r>
              <a:rPr lang="en-US" sz="2800"/>
              <a:t>Repeated sprint times</a:t>
            </a:r>
          </a:p>
          <a:p>
            <a:pPr>
              <a:lnSpc>
                <a:spcPct val="100000"/>
              </a:lnSpc>
            </a:pPr>
            <a:endParaRPr lang="en-US" sz="2800"/>
          </a:p>
          <a:p>
            <a:pPr>
              <a:lnSpc>
                <a:spcPct val="100000"/>
              </a:lnSpc>
            </a:pPr>
            <a:r>
              <a:rPr lang="en-US" sz="2800"/>
              <a:t>Defensive slide times</a:t>
            </a:r>
          </a:p>
          <a:p>
            <a:pPr>
              <a:lnSpc>
                <a:spcPct val="100000"/>
              </a:lnSpc>
            </a:pPr>
            <a:endParaRPr lang="en-US" sz="2800"/>
          </a:p>
          <a:p>
            <a:pPr>
              <a:lnSpc>
                <a:spcPct val="100000"/>
              </a:lnSpc>
            </a:pPr>
            <a:r>
              <a:rPr lang="en-US" sz="2800"/>
              <a:t>Shooting %</a:t>
            </a:r>
          </a:p>
        </p:txBody>
      </p:sp>
      <p:sp>
        <p:nvSpPr>
          <p:cNvPr id="5" name="Rectangle 4">
            <a:extLst>
              <a:ext uri="{FF2B5EF4-FFF2-40B4-BE49-F238E27FC236}">
                <a16:creationId xmlns:a16="http://schemas.microsoft.com/office/drawing/2014/main" id="{ED243BC8-05CB-4C7E-95D8-6C7BD78D52FE}"/>
              </a:ext>
            </a:extLst>
          </p:cNvPr>
          <p:cNvSpPr/>
          <p:nvPr/>
        </p:nvSpPr>
        <p:spPr>
          <a:xfrm>
            <a:off x="861848" y="1403842"/>
            <a:ext cx="6543779" cy="584775"/>
          </a:xfrm>
          <a:prstGeom prst="rect">
            <a:avLst/>
          </a:prstGeom>
        </p:spPr>
        <p:txBody>
          <a:bodyPr wrap="none">
            <a:spAutoFit/>
          </a:bodyPr>
          <a:lstStyle/>
          <a:p>
            <a:r>
              <a:rPr lang="en-US" sz="3200" b="1" dirty="0"/>
              <a:t>2% Dehydration vs. </a:t>
            </a:r>
            <a:r>
              <a:rPr lang="en-US" sz="3200" b="1" dirty="0" err="1"/>
              <a:t>Euhydration</a:t>
            </a:r>
            <a:r>
              <a:rPr lang="en-US" sz="3200" b="1" dirty="0"/>
              <a:t> </a:t>
            </a:r>
          </a:p>
        </p:txBody>
      </p:sp>
      <p:sp>
        <p:nvSpPr>
          <p:cNvPr id="19" name="Arrow: Up 18">
            <a:extLst>
              <a:ext uri="{FF2B5EF4-FFF2-40B4-BE49-F238E27FC236}">
                <a16:creationId xmlns:a16="http://schemas.microsoft.com/office/drawing/2014/main" id="{780DE3B0-6442-4C0E-B918-467001FAA7F3}"/>
              </a:ext>
            </a:extLst>
          </p:cNvPr>
          <p:cNvSpPr/>
          <p:nvPr/>
        </p:nvSpPr>
        <p:spPr>
          <a:xfrm>
            <a:off x="1313242" y="2171585"/>
            <a:ext cx="977536" cy="978408"/>
          </a:xfrm>
          <a:prstGeom prst="upArrow">
            <a:avLst/>
          </a:pr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Up 19">
            <a:extLst>
              <a:ext uri="{FF2B5EF4-FFF2-40B4-BE49-F238E27FC236}">
                <a16:creationId xmlns:a16="http://schemas.microsoft.com/office/drawing/2014/main" id="{70BFA7B3-7436-4493-A34E-1094661C7FC0}"/>
              </a:ext>
            </a:extLst>
          </p:cNvPr>
          <p:cNvSpPr/>
          <p:nvPr/>
        </p:nvSpPr>
        <p:spPr>
          <a:xfrm>
            <a:off x="1313242" y="3568269"/>
            <a:ext cx="977536" cy="978408"/>
          </a:xfrm>
          <a:prstGeom prst="upArrow">
            <a:avLst/>
          </a:pr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44544D1D-737E-4902-B868-4C70D5FEF469}"/>
              </a:ext>
            </a:extLst>
          </p:cNvPr>
          <p:cNvSpPr/>
          <p:nvPr/>
        </p:nvSpPr>
        <p:spPr>
          <a:xfrm rot="10800000">
            <a:off x="1313242" y="4964954"/>
            <a:ext cx="977536" cy="978408"/>
          </a:xfrm>
          <a:prstGeom prst="upArrow">
            <a:avLst/>
          </a:prstGeom>
          <a:solidFill>
            <a:srgbClr val="036E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C4868E4-E762-6048-9E25-C0CA652B149C}"/>
              </a:ext>
            </a:extLst>
          </p:cNvPr>
          <p:cNvCxnSpPr>
            <a:cxnSpLocks/>
          </p:cNvCxnSpPr>
          <p:nvPr/>
        </p:nvCxnSpPr>
        <p:spPr>
          <a:xfrm>
            <a:off x="584821" y="867905"/>
            <a:ext cx="1102479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5E8A191-4013-6947-A098-AFAF46F1A1C3}"/>
              </a:ext>
            </a:extLst>
          </p:cNvPr>
          <p:cNvSpPr txBox="1"/>
          <p:nvPr/>
        </p:nvSpPr>
        <p:spPr>
          <a:xfrm>
            <a:off x="6276495" y="6466941"/>
            <a:ext cx="5915505" cy="415498"/>
          </a:xfrm>
          <a:prstGeom prst="rect">
            <a:avLst/>
          </a:prstGeom>
          <a:noFill/>
        </p:spPr>
        <p:txBody>
          <a:bodyPr wrap="square" rtlCol="0">
            <a:spAutoFit/>
          </a:bodyPr>
          <a:lstStyle/>
          <a:p>
            <a:pPr algn="r"/>
            <a:r>
              <a:rPr lang="en-US" sz="1050">
                <a:solidFill>
                  <a:schemeClr val="bg1"/>
                </a:solidFill>
              </a:rPr>
              <a:t>Baker L. </a:t>
            </a:r>
            <a:r>
              <a:rPr lang="en-US" sz="1050" i="1">
                <a:solidFill>
                  <a:schemeClr val="bg1"/>
                </a:solidFill>
              </a:rPr>
              <a:t>Sports Science Exchange</a:t>
            </a:r>
            <a:r>
              <a:rPr lang="en-US" sz="1050">
                <a:solidFill>
                  <a:schemeClr val="bg1"/>
                </a:solidFill>
              </a:rPr>
              <a:t>.</a:t>
            </a:r>
            <a:r>
              <a:rPr lang="en-US" sz="1050" i="1">
                <a:solidFill>
                  <a:schemeClr val="bg1"/>
                </a:solidFill>
              </a:rPr>
              <a:t> </a:t>
            </a:r>
            <a:r>
              <a:rPr lang="en-US" sz="1050">
                <a:solidFill>
                  <a:schemeClr val="bg1"/>
                </a:solidFill>
              </a:rPr>
              <a:t>2016;28(165)1-4</a:t>
            </a:r>
          </a:p>
          <a:p>
            <a:pPr algn="r"/>
            <a:r>
              <a:rPr lang="en-US" sz="1050">
                <a:solidFill>
                  <a:schemeClr val="bg1"/>
                </a:solidFill>
              </a:rPr>
              <a:t>Dougherty KA, Baker LB, Chow M, et. al. </a:t>
            </a:r>
            <a:r>
              <a:rPr lang="en-US" sz="1050" i="1">
                <a:solidFill>
                  <a:schemeClr val="bg1"/>
                </a:solidFill>
              </a:rPr>
              <a:t>Med Sci Sports </a:t>
            </a:r>
            <a:r>
              <a:rPr lang="en-US" sz="1050" i="1" err="1">
                <a:solidFill>
                  <a:schemeClr val="bg1"/>
                </a:solidFill>
              </a:rPr>
              <a:t>Exerc</a:t>
            </a:r>
            <a:r>
              <a:rPr lang="en-US" sz="1050">
                <a:solidFill>
                  <a:schemeClr val="bg1"/>
                </a:solidFill>
              </a:rPr>
              <a:t>. 2006;38(9):1650-1658</a:t>
            </a:r>
          </a:p>
        </p:txBody>
      </p:sp>
      <p:pic>
        <p:nvPicPr>
          <p:cNvPr id="3" name="Graphic 2" descr="Basketball">
            <a:extLst>
              <a:ext uri="{FF2B5EF4-FFF2-40B4-BE49-F238E27FC236}">
                <a16:creationId xmlns:a16="http://schemas.microsoft.com/office/drawing/2014/main" id="{5AD0EFD4-4F25-C24D-93ED-F93A2329B2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78758" y="5219028"/>
            <a:ext cx="914400" cy="914400"/>
          </a:xfrm>
          <a:prstGeom prst="rect">
            <a:avLst/>
          </a:prstGeom>
        </p:spPr>
      </p:pic>
    </p:spTree>
    <p:extLst>
      <p:ext uri="{BB962C8B-B14F-4D97-AF65-F5344CB8AC3E}">
        <p14:creationId xmlns:p14="http://schemas.microsoft.com/office/powerpoint/2010/main" val="374659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p:txBody>
          <a:bodyPr/>
          <a:lstStyle/>
          <a:p>
            <a:r>
              <a:rPr lang="en-US" dirty="0"/>
              <a:t>Effects of Progressive Dehydration</a:t>
            </a:r>
          </a:p>
        </p:txBody>
      </p:sp>
      <p:grpSp>
        <p:nvGrpSpPr>
          <p:cNvPr id="6" name="Group 5">
            <a:extLst>
              <a:ext uri="{FF2B5EF4-FFF2-40B4-BE49-F238E27FC236}">
                <a16:creationId xmlns:a16="http://schemas.microsoft.com/office/drawing/2014/main" id="{E88DCB83-2487-48D4-840D-D1112152F9D1}"/>
              </a:ext>
            </a:extLst>
          </p:cNvPr>
          <p:cNvGrpSpPr/>
          <p:nvPr/>
        </p:nvGrpSpPr>
        <p:grpSpPr>
          <a:xfrm>
            <a:off x="4508136" y="1968632"/>
            <a:ext cx="4670905" cy="3297605"/>
            <a:chOff x="2713370" y="1622490"/>
            <a:chExt cx="3503179" cy="2473204"/>
          </a:xfrm>
        </p:grpSpPr>
        <p:sp>
          <p:nvSpPr>
            <p:cNvPr id="9" name="Rectangle 8">
              <a:extLst>
                <a:ext uri="{FF2B5EF4-FFF2-40B4-BE49-F238E27FC236}">
                  <a16:creationId xmlns:a16="http://schemas.microsoft.com/office/drawing/2014/main" id="{8A194A5C-CD0F-42C5-8E42-FED113E780D9}"/>
                </a:ext>
              </a:extLst>
            </p:cNvPr>
            <p:cNvSpPr/>
            <p:nvPr/>
          </p:nvSpPr>
          <p:spPr>
            <a:xfrm>
              <a:off x="2720505" y="1622490"/>
              <a:ext cx="3496044" cy="2473204"/>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a:extLst>
                <a:ext uri="{FF2B5EF4-FFF2-40B4-BE49-F238E27FC236}">
                  <a16:creationId xmlns:a16="http://schemas.microsoft.com/office/drawing/2014/main" id="{EF41DF55-6F8F-4C0F-9A34-909B317A6E6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3370" y="1622490"/>
              <a:ext cx="3496044" cy="2473204"/>
            </a:xfrm>
            <a:prstGeom prst="rect">
              <a:avLst/>
            </a:prstGeom>
          </p:spPr>
        </p:pic>
      </p:grpSp>
      <p:cxnSp>
        <p:nvCxnSpPr>
          <p:cNvPr id="11" name="Straight Connector 10">
            <a:extLst>
              <a:ext uri="{FF2B5EF4-FFF2-40B4-BE49-F238E27FC236}">
                <a16:creationId xmlns:a16="http://schemas.microsoft.com/office/drawing/2014/main" id="{06576A25-B157-49CC-8CA9-8FFE24CF577A}"/>
              </a:ext>
            </a:extLst>
          </p:cNvPr>
          <p:cNvCxnSpPr/>
          <p:nvPr/>
        </p:nvCxnSpPr>
        <p:spPr>
          <a:xfrm>
            <a:off x="4517649" y="2519486"/>
            <a:ext cx="4627591" cy="0"/>
          </a:xfrm>
          <a:prstGeom prst="line">
            <a:avLst/>
          </a:prstGeom>
          <a:ln w="19050">
            <a:solidFill>
              <a:srgbClr val="25401E"/>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C0A3A52-C7D4-4A22-BC85-C5FD5C0B33DE}"/>
              </a:ext>
            </a:extLst>
          </p:cNvPr>
          <p:cNvSpPr/>
          <p:nvPr/>
        </p:nvSpPr>
        <p:spPr>
          <a:xfrm>
            <a:off x="1665521" y="2276469"/>
            <a:ext cx="2443549" cy="400110"/>
          </a:xfrm>
          <a:prstGeom prst="rect">
            <a:avLst/>
          </a:prstGeom>
        </p:spPr>
        <p:txBody>
          <a:bodyPr wrap="square">
            <a:spAutoFit/>
          </a:bodyPr>
          <a:lstStyle/>
          <a:p>
            <a:pPr algn="r"/>
            <a:r>
              <a:rPr lang="en-US" sz="2000" b="1">
                <a:latin typeface="Century Gothic" charset="0"/>
                <a:ea typeface="Century Gothic" charset="0"/>
                <a:cs typeface="Century Gothic" charset="0"/>
              </a:rPr>
              <a:t>FULLY HYDRATED</a:t>
            </a:r>
            <a:endParaRPr lang="en-US" sz="1333" b="1" i="1">
              <a:latin typeface="Century Gothic" charset="0"/>
              <a:ea typeface="Century Gothic" charset="0"/>
              <a:cs typeface="Century Gothic" charset="0"/>
            </a:endParaRPr>
          </a:p>
        </p:txBody>
      </p:sp>
      <p:sp>
        <p:nvSpPr>
          <p:cNvPr id="13" name="Rectangle 12">
            <a:extLst>
              <a:ext uri="{FF2B5EF4-FFF2-40B4-BE49-F238E27FC236}">
                <a16:creationId xmlns:a16="http://schemas.microsoft.com/office/drawing/2014/main" id="{5EBBDBC6-CD1D-475F-90F1-163506AD251E}"/>
              </a:ext>
            </a:extLst>
          </p:cNvPr>
          <p:cNvSpPr/>
          <p:nvPr/>
        </p:nvSpPr>
        <p:spPr>
          <a:xfrm>
            <a:off x="1665521" y="3396213"/>
            <a:ext cx="2443549" cy="400110"/>
          </a:xfrm>
          <a:prstGeom prst="rect">
            <a:avLst/>
          </a:prstGeom>
        </p:spPr>
        <p:txBody>
          <a:bodyPr wrap="square">
            <a:spAutoFit/>
          </a:bodyPr>
          <a:lstStyle/>
          <a:p>
            <a:pPr algn="r"/>
            <a:r>
              <a:rPr lang="en-US" sz="2000" b="1">
                <a:latin typeface="Century Gothic" charset="0"/>
                <a:ea typeface="Century Gothic" charset="0"/>
                <a:cs typeface="Century Gothic" charset="0"/>
              </a:rPr>
              <a:t>2% DEHYDRATED</a:t>
            </a:r>
            <a:endParaRPr lang="en-US" sz="1333" b="1" i="1">
              <a:latin typeface="Century Gothic" charset="0"/>
              <a:ea typeface="Century Gothic" charset="0"/>
              <a:cs typeface="Century Gothic" charset="0"/>
            </a:endParaRPr>
          </a:p>
        </p:txBody>
      </p:sp>
      <p:sp>
        <p:nvSpPr>
          <p:cNvPr id="14" name="Rectangle 13">
            <a:extLst>
              <a:ext uri="{FF2B5EF4-FFF2-40B4-BE49-F238E27FC236}">
                <a16:creationId xmlns:a16="http://schemas.microsoft.com/office/drawing/2014/main" id="{4060DAA3-41DC-42FA-A92F-312F087009BF}"/>
              </a:ext>
            </a:extLst>
          </p:cNvPr>
          <p:cNvSpPr/>
          <p:nvPr/>
        </p:nvSpPr>
        <p:spPr>
          <a:xfrm>
            <a:off x="1665521" y="4537536"/>
            <a:ext cx="2443549" cy="400110"/>
          </a:xfrm>
          <a:prstGeom prst="rect">
            <a:avLst/>
          </a:prstGeom>
        </p:spPr>
        <p:txBody>
          <a:bodyPr wrap="square">
            <a:spAutoFit/>
          </a:bodyPr>
          <a:lstStyle/>
          <a:p>
            <a:pPr algn="r"/>
            <a:r>
              <a:rPr lang="en-US" sz="2000" b="1">
                <a:latin typeface="Century Gothic" charset="0"/>
                <a:ea typeface="Century Gothic" charset="0"/>
                <a:cs typeface="Century Gothic" charset="0"/>
              </a:rPr>
              <a:t>4% DEHYDRATED</a:t>
            </a:r>
            <a:endParaRPr lang="en-US" sz="1333" b="1" i="1">
              <a:latin typeface="Century Gothic" charset="0"/>
              <a:ea typeface="Century Gothic" charset="0"/>
              <a:cs typeface="Century Gothic" charset="0"/>
            </a:endParaRPr>
          </a:p>
        </p:txBody>
      </p:sp>
      <p:cxnSp>
        <p:nvCxnSpPr>
          <p:cNvPr id="15" name="Straight Connector 14">
            <a:extLst>
              <a:ext uri="{FF2B5EF4-FFF2-40B4-BE49-F238E27FC236}">
                <a16:creationId xmlns:a16="http://schemas.microsoft.com/office/drawing/2014/main" id="{1AEBA038-B60B-4244-B4A0-9746883AE2B9}"/>
              </a:ext>
            </a:extLst>
          </p:cNvPr>
          <p:cNvCxnSpPr/>
          <p:nvPr/>
        </p:nvCxnSpPr>
        <p:spPr>
          <a:xfrm>
            <a:off x="4517649" y="3620476"/>
            <a:ext cx="4627591" cy="0"/>
          </a:xfrm>
          <a:prstGeom prst="line">
            <a:avLst/>
          </a:prstGeom>
          <a:ln w="19050">
            <a:solidFill>
              <a:srgbClr val="25401E"/>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253F8A7-A83D-42E6-9CCE-765C2311F342}"/>
              </a:ext>
            </a:extLst>
          </p:cNvPr>
          <p:cNvCxnSpPr/>
          <p:nvPr/>
        </p:nvCxnSpPr>
        <p:spPr>
          <a:xfrm>
            <a:off x="4517649" y="4773674"/>
            <a:ext cx="4627591" cy="0"/>
          </a:xfrm>
          <a:prstGeom prst="line">
            <a:avLst/>
          </a:prstGeom>
          <a:ln w="19050">
            <a:solidFill>
              <a:srgbClr val="25401E"/>
            </a:solidFill>
            <a:prstDash val="sysDot"/>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F7E8F796-48DA-45FD-B536-672903490483}"/>
              </a:ext>
            </a:extLst>
          </p:cNvPr>
          <p:cNvGrpSpPr/>
          <p:nvPr/>
        </p:nvGrpSpPr>
        <p:grpSpPr>
          <a:xfrm>
            <a:off x="4198628" y="2160324"/>
            <a:ext cx="663179" cy="663179"/>
            <a:chOff x="2471813" y="1893854"/>
            <a:chExt cx="497384" cy="497384"/>
          </a:xfrm>
        </p:grpSpPr>
        <p:sp>
          <p:nvSpPr>
            <p:cNvPr id="18" name="Oval 17">
              <a:extLst>
                <a:ext uri="{FF2B5EF4-FFF2-40B4-BE49-F238E27FC236}">
                  <a16:creationId xmlns:a16="http://schemas.microsoft.com/office/drawing/2014/main" id="{7DEAFB9E-A048-4D76-9750-B2923FAA0F95}"/>
                </a:ext>
              </a:extLst>
            </p:cNvPr>
            <p:cNvSpPr/>
            <p:nvPr/>
          </p:nvSpPr>
          <p:spPr>
            <a:xfrm>
              <a:off x="2471813" y="1893854"/>
              <a:ext cx="497384" cy="497384"/>
            </a:xfrm>
            <a:prstGeom prst="ellipse">
              <a:avLst/>
            </a:prstGeom>
            <a:solidFill>
              <a:srgbClr val="68AD49"/>
            </a:solidFill>
            <a:ln w="28575">
              <a:solidFill>
                <a:srgbClr val="33561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8">
              <a:extLst>
                <a:ext uri="{FF2B5EF4-FFF2-40B4-BE49-F238E27FC236}">
                  <a16:creationId xmlns:a16="http://schemas.microsoft.com/office/drawing/2014/main" id="{5EAA05EF-0CB0-42A0-822E-855721D51EA3}"/>
                </a:ext>
              </a:extLst>
            </p:cNvPr>
            <p:cNvSpPr>
              <a:spLocks noEditPoints="1"/>
            </p:cNvSpPr>
            <p:nvPr/>
          </p:nvSpPr>
          <p:spPr bwMode="auto">
            <a:xfrm>
              <a:off x="2569604" y="1997434"/>
              <a:ext cx="299390" cy="300080"/>
            </a:xfrm>
            <a:custGeom>
              <a:avLst/>
              <a:gdLst>
                <a:gd name="T0" fmla="*/ 260 w 433"/>
                <a:gd name="T1" fmla="*/ 430 h 434"/>
                <a:gd name="T2" fmla="*/ 338 w 433"/>
                <a:gd name="T3" fmla="*/ 397 h 434"/>
                <a:gd name="T4" fmla="*/ 384 w 433"/>
                <a:gd name="T5" fmla="*/ 355 h 434"/>
                <a:gd name="T6" fmla="*/ 424 w 433"/>
                <a:gd name="T7" fmla="*/ 282 h 434"/>
                <a:gd name="T8" fmla="*/ 433 w 433"/>
                <a:gd name="T9" fmla="*/ 217 h 434"/>
                <a:gd name="T10" fmla="*/ 416 w 433"/>
                <a:gd name="T11" fmla="*/ 132 h 434"/>
                <a:gd name="T12" fmla="*/ 370 w 433"/>
                <a:gd name="T13" fmla="*/ 64 h 434"/>
                <a:gd name="T14" fmla="*/ 319 w 433"/>
                <a:gd name="T15" fmla="*/ 27 h 434"/>
                <a:gd name="T16" fmla="*/ 238 w 433"/>
                <a:gd name="T17" fmla="*/ 1 h 434"/>
                <a:gd name="T18" fmla="*/ 173 w 433"/>
                <a:gd name="T19" fmla="*/ 4 h 434"/>
                <a:gd name="T20" fmla="*/ 95 w 433"/>
                <a:gd name="T21" fmla="*/ 37 h 434"/>
                <a:gd name="T22" fmla="*/ 49 w 433"/>
                <a:gd name="T23" fmla="*/ 79 h 434"/>
                <a:gd name="T24" fmla="*/ 9 w 433"/>
                <a:gd name="T25" fmla="*/ 153 h 434"/>
                <a:gd name="T26" fmla="*/ 0 w 433"/>
                <a:gd name="T27" fmla="*/ 217 h 434"/>
                <a:gd name="T28" fmla="*/ 16 w 433"/>
                <a:gd name="T29" fmla="*/ 301 h 434"/>
                <a:gd name="T30" fmla="*/ 63 w 433"/>
                <a:gd name="T31" fmla="*/ 370 h 434"/>
                <a:gd name="T32" fmla="*/ 112 w 433"/>
                <a:gd name="T33" fmla="*/ 408 h 434"/>
                <a:gd name="T34" fmla="*/ 194 w 433"/>
                <a:gd name="T35" fmla="*/ 433 h 434"/>
                <a:gd name="T36" fmla="*/ 190 w 433"/>
                <a:gd name="T37" fmla="*/ 403 h 434"/>
                <a:gd name="T38" fmla="*/ 139 w 433"/>
                <a:gd name="T39" fmla="*/ 388 h 434"/>
                <a:gd name="T40" fmla="*/ 95 w 433"/>
                <a:gd name="T41" fmla="*/ 360 h 434"/>
                <a:gd name="T42" fmla="*/ 186 w 433"/>
                <a:gd name="T43" fmla="*/ 303 h 434"/>
                <a:gd name="T44" fmla="*/ 220 w 433"/>
                <a:gd name="T45" fmla="*/ 404 h 434"/>
                <a:gd name="T46" fmla="*/ 219 w 433"/>
                <a:gd name="T47" fmla="*/ 311 h 434"/>
                <a:gd name="T48" fmla="*/ 206 w 433"/>
                <a:gd name="T49" fmla="*/ 275 h 434"/>
                <a:gd name="T50" fmla="*/ 338 w 433"/>
                <a:gd name="T51" fmla="*/ 360 h 434"/>
                <a:gd name="T52" fmla="*/ 298 w 433"/>
                <a:gd name="T53" fmla="*/ 386 h 434"/>
                <a:gd name="T54" fmla="*/ 236 w 433"/>
                <a:gd name="T55" fmla="*/ 403 h 434"/>
                <a:gd name="T56" fmla="*/ 330 w 433"/>
                <a:gd name="T57" fmla="*/ 191 h 434"/>
                <a:gd name="T58" fmla="*/ 291 w 433"/>
                <a:gd name="T59" fmla="*/ 183 h 434"/>
                <a:gd name="T60" fmla="*/ 367 w 433"/>
                <a:gd name="T61" fmla="*/ 106 h 434"/>
                <a:gd name="T62" fmla="*/ 392 w 433"/>
                <a:gd name="T63" fmla="*/ 152 h 434"/>
                <a:gd name="T64" fmla="*/ 401 w 433"/>
                <a:gd name="T65" fmla="*/ 191 h 434"/>
                <a:gd name="T66" fmla="*/ 269 w 433"/>
                <a:gd name="T67" fmla="*/ 38 h 434"/>
                <a:gd name="T68" fmla="*/ 316 w 433"/>
                <a:gd name="T69" fmla="*/ 59 h 434"/>
                <a:gd name="T70" fmla="*/ 258 w 433"/>
                <a:gd name="T71" fmla="*/ 154 h 434"/>
                <a:gd name="T72" fmla="*/ 242 w 433"/>
                <a:gd name="T73" fmla="*/ 105 h 434"/>
                <a:gd name="T74" fmla="*/ 265 w 433"/>
                <a:gd name="T75" fmla="*/ 202 h 434"/>
                <a:gd name="T76" fmla="*/ 300 w 433"/>
                <a:gd name="T77" fmla="*/ 217 h 434"/>
                <a:gd name="T78" fmla="*/ 403 w 433"/>
                <a:gd name="T79" fmla="*/ 221 h 434"/>
                <a:gd name="T80" fmla="*/ 396 w 433"/>
                <a:gd name="T81" fmla="*/ 270 h 434"/>
                <a:gd name="T82" fmla="*/ 369 w 433"/>
                <a:gd name="T83" fmla="*/ 326 h 434"/>
                <a:gd name="T84" fmla="*/ 213 w 433"/>
                <a:gd name="T85" fmla="*/ 30 h 434"/>
                <a:gd name="T86" fmla="*/ 215 w 433"/>
                <a:gd name="T87" fmla="*/ 124 h 434"/>
                <a:gd name="T88" fmla="*/ 227 w 433"/>
                <a:gd name="T89" fmla="*/ 160 h 434"/>
                <a:gd name="T90" fmla="*/ 95 w 433"/>
                <a:gd name="T91" fmla="*/ 75 h 434"/>
                <a:gd name="T92" fmla="*/ 135 w 433"/>
                <a:gd name="T93" fmla="*/ 49 h 434"/>
                <a:gd name="T94" fmla="*/ 196 w 433"/>
                <a:gd name="T95" fmla="*/ 31 h 434"/>
                <a:gd name="T96" fmla="*/ 195 w 433"/>
                <a:gd name="T97" fmla="*/ 217 h 434"/>
                <a:gd name="T98" fmla="*/ 159 w 433"/>
                <a:gd name="T99" fmla="*/ 228 h 434"/>
                <a:gd name="T100" fmla="*/ 124 w 433"/>
                <a:gd name="T101" fmla="*/ 215 h 434"/>
                <a:gd name="T102" fmla="*/ 29 w 433"/>
                <a:gd name="T103" fmla="*/ 213 h 434"/>
                <a:gd name="T104" fmla="*/ 42 w 433"/>
                <a:gd name="T105" fmla="*/ 150 h 434"/>
                <a:gd name="T106" fmla="*/ 73 w 433"/>
                <a:gd name="T107" fmla="*/ 96 h 434"/>
                <a:gd name="T108" fmla="*/ 117 w 433"/>
                <a:gd name="T109" fmla="*/ 245 h 434"/>
                <a:gd name="T110" fmla="*/ 73 w 433"/>
                <a:gd name="T111" fmla="*/ 338 h 434"/>
                <a:gd name="T112" fmla="*/ 52 w 433"/>
                <a:gd name="T113" fmla="*/ 307 h 434"/>
                <a:gd name="T114" fmla="*/ 33 w 433"/>
                <a:gd name="T115" fmla="*/ 25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434">
                  <a:moveTo>
                    <a:pt x="216" y="434"/>
                  </a:moveTo>
                  <a:lnTo>
                    <a:pt x="216" y="434"/>
                  </a:lnTo>
                  <a:lnTo>
                    <a:pt x="238" y="433"/>
                  </a:lnTo>
                  <a:lnTo>
                    <a:pt x="260" y="430"/>
                  </a:lnTo>
                  <a:lnTo>
                    <a:pt x="280" y="424"/>
                  </a:lnTo>
                  <a:lnTo>
                    <a:pt x="301" y="417"/>
                  </a:lnTo>
                  <a:lnTo>
                    <a:pt x="319" y="408"/>
                  </a:lnTo>
                  <a:lnTo>
                    <a:pt x="338" y="397"/>
                  </a:lnTo>
                  <a:lnTo>
                    <a:pt x="354" y="384"/>
                  </a:lnTo>
                  <a:lnTo>
                    <a:pt x="370" y="370"/>
                  </a:lnTo>
                  <a:lnTo>
                    <a:pt x="370" y="370"/>
                  </a:lnTo>
                  <a:lnTo>
                    <a:pt x="384" y="355"/>
                  </a:lnTo>
                  <a:lnTo>
                    <a:pt x="396" y="338"/>
                  </a:lnTo>
                  <a:lnTo>
                    <a:pt x="408" y="321"/>
                  </a:lnTo>
                  <a:lnTo>
                    <a:pt x="416" y="301"/>
                  </a:lnTo>
                  <a:lnTo>
                    <a:pt x="424" y="282"/>
                  </a:lnTo>
                  <a:lnTo>
                    <a:pt x="429" y="260"/>
                  </a:lnTo>
                  <a:lnTo>
                    <a:pt x="432" y="239"/>
                  </a:lnTo>
                  <a:lnTo>
                    <a:pt x="433" y="217"/>
                  </a:lnTo>
                  <a:lnTo>
                    <a:pt x="433" y="217"/>
                  </a:lnTo>
                  <a:lnTo>
                    <a:pt x="432" y="195"/>
                  </a:lnTo>
                  <a:lnTo>
                    <a:pt x="429" y="173"/>
                  </a:lnTo>
                  <a:lnTo>
                    <a:pt x="424" y="153"/>
                  </a:lnTo>
                  <a:lnTo>
                    <a:pt x="416" y="132"/>
                  </a:lnTo>
                  <a:lnTo>
                    <a:pt x="408" y="114"/>
                  </a:lnTo>
                  <a:lnTo>
                    <a:pt x="396" y="95"/>
                  </a:lnTo>
                  <a:lnTo>
                    <a:pt x="384" y="79"/>
                  </a:lnTo>
                  <a:lnTo>
                    <a:pt x="370" y="64"/>
                  </a:lnTo>
                  <a:lnTo>
                    <a:pt x="370" y="64"/>
                  </a:lnTo>
                  <a:lnTo>
                    <a:pt x="354" y="49"/>
                  </a:lnTo>
                  <a:lnTo>
                    <a:pt x="338" y="37"/>
                  </a:lnTo>
                  <a:lnTo>
                    <a:pt x="319" y="27"/>
                  </a:lnTo>
                  <a:lnTo>
                    <a:pt x="301" y="17"/>
                  </a:lnTo>
                  <a:lnTo>
                    <a:pt x="280" y="10"/>
                  </a:lnTo>
                  <a:lnTo>
                    <a:pt x="260" y="4"/>
                  </a:lnTo>
                  <a:lnTo>
                    <a:pt x="238" y="1"/>
                  </a:lnTo>
                  <a:lnTo>
                    <a:pt x="216" y="0"/>
                  </a:lnTo>
                  <a:lnTo>
                    <a:pt x="216" y="0"/>
                  </a:lnTo>
                  <a:lnTo>
                    <a:pt x="194" y="1"/>
                  </a:lnTo>
                  <a:lnTo>
                    <a:pt x="173" y="4"/>
                  </a:lnTo>
                  <a:lnTo>
                    <a:pt x="151" y="10"/>
                  </a:lnTo>
                  <a:lnTo>
                    <a:pt x="132" y="17"/>
                  </a:lnTo>
                  <a:lnTo>
                    <a:pt x="112" y="27"/>
                  </a:lnTo>
                  <a:lnTo>
                    <a:pt x="95" y="37"/>
                  </a:lnTo>
                  <a:lnTo>
                    <a:pt x="78" y="49"/>
                  </a:lnTo>
                  <a:lnTo>
                    <a:pt x="63" y="64"/>
                  </a:lnTo>
                  <a:lnTo>
                    <a:pt x="63" y="64"/>
                  </a:lnTo>
                  <a:lnTo>
                    <a:pt x="49" y="79"/>
                  </a:lnTo>
                  <a:lnTo>
                    <a:pt x="36" y="95"/>
                  </a:lnTo>
                  <a:lnTo>
                    <a:pt x="25" y="114"/>
                  </a:lnTo>
                  <a:lnTo>
                    <a:pt x="16" y="132"/>
                  </a:lnTo>
                  <a:lnTo>
                    <a:pt x="9" y="153"/>
                  </a:lnTo>
                  <a:lnTo>
                    <a:pt x="4" y="173"/>
                  </a:lnTo>
                  <a:lnTo>
                    <a:pt x="1" y="195"/>
                  </a:lnTo>
                  <a:lnTo>
                    <a:pt x="0" y="217"/>
                  </a:lnTo>
                  <a:lnTo>
                    <a:pt x="0" y="217"/>
                  </a:lnTo>
                  <a:lnTo>
                    <a:pt x="1" y="239"/>
                  </a:lnTo>
                  <a:lnTo>
                    <a:pt x="4" y="260"/>
                  </a:lnTo>
                  <a:lnTo>
                    <a:pt x="9" y="282"/>
                  </a:lnTo>
                  <a:lnTo>
                    <a:pt x="16" y="301"/>
                  </a:lnTo>
                  <a:lnTo>
                    <a:pt x="25" y="321"/>
                  </a:lnTo>
                  <a:lnTo>
                    <a:pt x="36" y="338"/>
                  </a:lnTo>
                  <a:lnTo>
                    <a:pt x="49" y="355"/>
                  </a:lnTo>
                  <a:lnTo>
                    <a:pt x="63" y="370"/>
                  </a:lnTo>
                  <a:lnTo>
                    <a:pt x="63" y="370"/>
                  </a:lnTo>
                  <a:lnTo>
                    <a:pt x="78" y="384"/>
                  </a:lnTo>
                  <a:lnTo>
                    <a:pt x="95" y="397"/>
                  </a:lnTo>
                  <a:lnTo>
                    <a:pt x="112" y="408"/>
                  </a:lnTo>
                  <a:lnTo>
                    <a:pt x="132" y="417"/>
                  </a:lnTo>
                  <a:lnTo>
                    <a:pt x="151" y="424"/>
                  </a:lnTo>
                  <a:lnTo>
                    <a:pt x="173" y="430"/>
                  </a:lnTo>
                  <a:lnTo>
                    <a:pt x="194" y="433"/>
                  </a:lnTo>
                  <a:lnTo>
                    <a:pt x="216" y="434"/>
                  </a:lnTo>
                  <a:lnTo>
                    <a:pt x="216" y="434"/>
                  </a:lnTo>
                  <a:close/>
                  <a:moveTo>
                    <a:pt x="190" y="403"/>
                  </a:moveTo>
                  <a:lnTo>
                    <a:pt x="190" y="403"/>
                  </a:lnTo>
                  <a:lnTo>
                    <a:pt x="177" y="400"/>
                  </a:lnTo>
                  <a:lnTo>
                    <a:pt x="164" y="397"/>
                  </a:lnTo>
                  <a:lnTo>
                    <a:pt x="151" y="393"/>
                  </a:lnTo>
                  <a:lnTo>
                    <a:pt x="139" y="388"/>
                  </a:lnTo>
                  <a:lnTo>
                    <a:pt x="128" y="381"/>
                  </a:lnTo>
                  <a:lnTo>
                    <a:pt x="116" y="375"/>
                  </a:lnTo>
                  <a:lnTo>
                    <a:pt x="105" y="368"/>
                  </a:lnTo>
                  <a:lnTo>
                    <a:pt x="95" y="360"/>
                  </a:lnTo>
                  <a:lnTo>
                    <a:pt x="175" y="280"/>
                  </a:lnTo>
                  <a:lnTo>
                    <a:pt x="175" y="280"/>
                  </a:lnTo>
                  <a:lnTo>
                    <a:pt x="181" y="291"/>
                  </a:lnTo>
                  <a:lnTo>
                    <a:pt x="186" y="303"/>
                  </a:lnTo>
                  <a:lnTo>
                    <a:pt x="189" y="317"/>
                  </a:lnTo>
                  <a:lnTo>
                    <a:pt x="190" y="331"/>
                  </a:lnTo>
                  <a:lnTo>
                    <a:pt x="190" y="403"/>
                  </a:lnTo>
                  <a:close/>
                  <a:moveTo>
                    <a:pt x="220" y="404"/>
                  </a:moveTo>
                  <a:lnTo>
                    <a:pt x="220" y="331"/>
                  </a:lnTo>
                  <a:lnTo>
                    <a:pt x="220" y="331"/>
                  </a:lnTo>
                  <a:lnTo>
                    <a:pt x="220" y="321"/>
                  </a:lnTo>
                  <a:lnTo>
                    <a:pt x="219" y="311"/>
                  </a:lnTo>
                  <a:lnTo>
                    <a:pt x="217" y="301"/>
                  </a:lnTo>
                  <a:lnTo>
                    <a:pt x="214" y="292"/>
                  </a:lnTo>
                  <a:lnTo>
                    <a:pt x="211" y="283"/>
                  </a:lnTo>
                  <a:lnTo>
                    <a:pt x="206" y="275"/>
                  </a:lnTo>
                  <a:lnTo>
                    <a:pt x="201" y="267"/>
                  </a:lnTo>
                  <a:lnTo>
                    <a:pt x="195" y="258"/>
                  </a:lnTo>
                  <a:lnTo>
                    <a:pt x="216" y="238"/>
                  </a:lnTo>
                  <a:lnTo>
                    <a:pt x="338" y="360"/>
                  </a:lnTo>
                  <a:lnTo>
                    <a:pt x="338" y="360"/>
                  </a:lnTo>
                  <a:lnTo>
                    <a:pt x="326" y="369"/>
                  </a:lnTo>
                  <a:lnTo>
                    <a:pt x="312" y="378"/>
                  </a:lnTo>
                  <a:lnTo>
                    <a:pt x="298" y="386"/>
                  </a:lnTo>
                  <a:lnTo>
                    <a:pt x="283" y="392"/>
                  </a:lnTo>
                  <a:lnTo>
                    <a:pt x="268" y="397"/>
                  </a:lnTo>
                  <a:lnTo>
                    <a:pt x="253" y="401"/>
                  </a:lnTo>
                  <a:lnTo>
                    <a:pt x="236" y="403"/>
                  </a:lnTo>
                  <a:lnTo>
                    <a:pt x="220" y="404"/>
                  </a:lnTo>
                  <a:lnTo>
                    <a:pt x="220" y="404"/>
                  </a:lnTo>
                  <a:close/>
                  <a:moveTo>
                    <a:pt x="401" y="191"/>
                  </a:moveTo>
                  <a:lnTo>
                    <a:pt x="330" y="191"/>
                  </a:lnTo>
                  <a:lnTo>
                    <a:pt x="330" y="191"/>
                  </a:lnTo>
                  <a:lnTo>
                    <a:pt x="316" y="190"/>
                  </a:lnTo>
                  <a:lnTo>
                    <a:pt x="303" y="187"/>
                  </a:lnTo>
                  <a:lnTo>
                    <a:pt x="291" y="183"/>
                  </a:lnTo>
                  <a:lnTo>
                    <a:pt x="279" y="175"/>
                  </a:lnTo>
                  <a:lnTo>
                    <a:pt x="358" y="96"/>
                  </a:lnTo>
                  <a:lnTo>
                    <a:pt x="358" y="96"/>
                  </a:lnTo>
                  <a:lnTo>
                    <a:pt x="367" y="106"/>
                  </a:lnTo>
                  <a:lnTo>
                    <a:pt x="374" y="117"/>
                  </a:lnTo>
                  <a:lnTo>
                    <a:pt x="381" y="128"/>
                  </a:lnTo>
                  <a:lnTo>
                    <a:pt x="387" y="139"/>
                  </a:lnTo>
                  <a:lnTo>
                    <a:pt x="392" y="152"/>
                  </a:lnTo>
                  <a:lnTo>
                    <a:pt x="396" y="165"/>
                  </a:lnTo>
                  <a:lnTo>
                    <a:pt x="399" y="177"/>
                  </a:lnTo>
                  <a:lnTo>
                    <a:pt x="401" y="191"/>
                  </a:lnTo>
                  <a:lnTo>
                    <a:pt x="401" y="191"/>
                  </a:lnTo>
                  <a:close/>
                  <a:moveTo>
                    <a:pt x="242" y="32"/>
                  </a:moveTo>
                  <a:lnTo>
                    <a:pt x="242" y="32"/>
                  </a:lnTo>
                  <a:lnTo>
                    <a:pt x="256" y="34"/>
                  </a:lnTo>
                  <a:lnTo>
                    <a:pt x="269" y="38"/>
                  </a:lnTo>
                  <a:lnTo>
                    <a:pt x="281" y="42"/>
                  </a:lnTo>
                  <a:lnTo>
                    <a:pt x="294" y="47"/>
                  </a:lnTo>
                  <a:lnTo>
                    <a:pt x="305" y="52"/>
                  </a:lnTo>
                  <a:lnTo>
                    <a:pt x="316" y="59"/>
                  </a:lnTo>
                  <a:lnTo>
                    <a:pt x="328" y="67"/>
                  </a:lnTo>
                  <a:lnTo>
                    <a:pt x="338" y="75"/>
                  </a:lnTo>
                  <a:lnTo>
                    <a:pt x="258" y="154"/>
                  </a:lnTo>
                  <a:lnTo>
                    <a:pt x="258" y="154"/>
                  </a:lnTo>
                  <a:lnTo>
                    <a:pt x="252" y="144"/>
                  </a:lnTo>
                  <a:lnTo>
                    <a:pt x="247" y="131"/>
                  </a:lnTo>
                  <a:lnTo>
                    <a:pt x="244" y="119"/>
                  </a:lnTo>
                  <a:lnTo>
                    <a:pt x="242" y="105"/>
                  </a:lnTo>
                  <a:lnTo>
                    <a:pt x="242" y="32"/>
                  </a:lnTo>
                  <a:close/>
                  <a:moveTo>
                    <a:pt x="258" y="197"/>
                  </a:moveTo>
                  <a:lnTo>
                    <a:pt x="258" y="197"/>
                  </a:lnTo>
                  <a:lnTo>
                    <a:pt x="265" y="202"/>
                  </a:lnTo>
                  <a:lnTo>
                    <a:pt x="273" y="207"/>
                  </a:lnTo>
                  <a:lnTo>
                    <a:pt x="282" y="211"/>
                  </a:lnTo>
                  <a:lnTo>
                    <a:pt x="291" y="214"/>
                  </a:lnTo>
                  <a:lnTo>
                    <a:pt x="300" y="217"/>
                  </a:lnTo>
                  <a:lnTo>
                    <a:pt x="310" y="219"/>
                  </a:lnTo>
                  <a:lnTo>
                    <a:pt x="319" y="220"/>
                  </a:lnTo>
                  <a:lnTo>
                    <a:pt x="330" y="221"/>
                  </a:lnTo>
                  <a:lnTo>
                    <a:pt x="403" y="221"/>
                  </a:lnTo>
                  <a:lnTo>
                    <a:pt x="403" y="221"/>
                  </a:lnTo>
                  <a:lnTo>
                    <a:pt x="402" y="238"/>
                  </a:lnTo>
                  <a:lnTo>
                    <a:pt x="399" y="254"/>
                  </a:lnTo>
                  <a:lnTo>
                    <a:pt x="396" y="270"/>
                  </a:lnTo>
                  <a:lnTo>
                    <a:pt x="391" y="285"/>
                  </a:lnTo>
                  <a:lnTo>
                    <a:pt x="384" y="299"/>
                  </a:lnTo>
                  <a:lnTo>
                    <a:pt x="377" y="313"/>
                  </a:lnTo>
                  <a:lnTo>
                    <a:pt x="369" y="326"/>
                  </a:lnTo>
                  <a:lnTo>
                    <a:pt x="358" y="338"/>
                  </a:lnTo>
                  <a:lnTo>
                    <a:pt x="237" y="217"/>
                  </a:lnTo>
                  <a:lnTo>
                    <a:pt x="258" y="197"/>
                  </a:lnTo>
                  <a:close/>
                  <a:moveTo>
                    <a:pt x="213" y="30"/>
                  </a:moveTo>
                  <a:lnTo>
                    <a:pt x="213" y="105"/>
                  </a:lnTo>
                  <a:lnTo>
                    <a:pt x="213" y="105"/>
                  </a:lnTo>
                  <a:lnTo>
                    <a:pt x="214" y="115"/>
                  </a:lnTo>
                  <a:lnTo>
                    <a:pt x="215" y="124"/>
                  </a:lnTo>
                  <a:lnTo>
                    <a:pt x="217" y="134"/>
                  </a:lnTo>
                  <a:lnTo>
                    <a:pt x="219" y="143"/>
                  </a:lnTo>
                  <a:lnTo>
                    <a:pt x="223" y="152"/>
                  </a:lnTo>
                  <a:lnTo>
                    <a:pt x="227" y="160"/>
                  </a:lnTo>
                  <a:lnTo>
                    <a:pt x="231" y="168"/>
                  </a:lnTo>
                  <a:lnTo>
                    <a:pt x="236" y="175"/>
                  </a:lnTo>
                  <a:lnTo>
                    <a:pt x="216" y="196"/>
                  </a:lnTo>
                  <a:lnTo>
                    <a:pt x="95" y="75"/>
                  </a:lnTo>
                  <a:lnTo>
                    <a:pt x="95" y="75"/>
                  </a:lnTo>
                  <a:lnTo>
                    <a:pt x="107" y="65"/>
                  </a:lnTo>
                  <a:lnTo>
                    <a:pt x="120" y="56"/>
                  </a:lnTo>
                  <a:lnTo>
                    <a:pt x="135" y="49"/>
                  </a:lnTo>
                  <a:lnTo>
                    <a:pt x="149" y="42"/>
                  </a:lnTo>
                  <a:lnTo>
                    <a:pt x="165" y="38"/>
                  </a:lnTo>
                  <a:lnTo>
                    <a:pt x="180" y="34"/>
                  </a:lnTo>
                  <a:lnTo>
                    <a:pt x="196" y="31"/>
                  </a:lnTo>
                  <a:lnTo>
                    <a:pt x="213" y="30"/>
                  </a:lnTo>
                  <a:lnTo>
                    <a:pt x="213" y="30"/>
                  </a:lnTo>
                  <a:close/>
                  <a:moveTo>
                    <a:pt x="73" y="96"/>
                  </a:moveTo>
                  <a:lnTo>
                    <a:pt x="195" y="217"/>
                  </a:lnTo>
                  <a:lnTo>
                    <a:pt x="175" y="238"/>
                  </a:lnTo>
                  <a:lnTo>
                    <a:pt x="175" y="238"/>
                  </a:lnTo>
                  <a:lnTo>
                    <a:pt x="167" y="233"/>
                  </a:lnTo>
                  <a:lnTo>
                    <a:pt x="159" y="228"/>
                  </a:lnTo>
                  <a:lnTo>
                    <a:pt x="150" y="224"/>
                  </a:lnTo>
                  <a:lnTo>
                    <a:pt x="142" y="220"/>
                  </a:lnTo>
                  <a:lnTo>
                    <a:pt x="133" y="217"/>
                  </a:lnTo>
                  <a:lnTo>
                    <a:pt x="124" y="215"/>
                  </a:lnTo>
                  <a:lnTo>
                    <a:pt x="114" y="214"/>
                  </a:lnTo>
                  <a:lnTo>
                    <a:pt x="104" y="213"/>
                  </a:lnTo>
                  <a:lnTo>
                    <a:pt x="29" y="213"/>
                  </a:lnTo>
                  <a:lnTo>
                    <a:pt x="29" y="213"/>
                  </a:lnTo>
                  <a:lnTo>
                    <a:pt x="30" y="197"/>
                  </a:lnTo>
                  <a:lnTo>
                    <a:pt x="32" y="180"/>
                  </a:lnTo>
                  <a:lnTo>
                    <a:pt x="36" y="165"/>
                  </a:lnTo>
                  <a:lnTo>
                    <a:pt x="42" y="150"/>
                  </a:lnTo>
                  <a:lnTo>
                    <a:pt x="48" y="135"/>
                  </a:lnTo>
                  <a:lnTo>
                    <a:pt x="56" y="121"/>
                  </a:lnTo>
                  <a:lnTo>
                    <a:pt x="64" y="109"/>
                  </a:lnTo>
                  <a:lnTo>
                    <a:pt x="73" y="96"/>
                  </a:lnTo>
                  <a:lnTo>
                    <a:pt x="73" y="96"/>
                  </a:lnTo>
                  <a:close/>
                  <a:moveTo>
                    <a:pt x="104" y="244"/>
                  </a:moveTo>
                  <a:lnTo>
                    <a:pt x="104" y="244"/>
                  </a:lnTo>
                  <a:lnTo>
                    <a:pt x="117" y="245"/>
                  </a:lnTo>
                  <a:lnTo>
                    <a:pt x="131" y="248"/>
                  </a:lnTo>
                  <a:lnTo>
                    <a:pt x="142" y="252"/>
                  </a:lnTo>
                  <a:lnTo>
                    <a:pt x="153" y="259"/>
                  </a:lnTo>
                  <a:lnTo>
                    <a:pt x="73" y="338"/>
                  </a:lnTo>
                  <a:lnTo>
                    <a:pt x="73" y="338"/>
                  </a:lnTo>
                  <a:lnTo>
                    <a:pt x="66" y="328"/>
                  </a:lnTo>
                  <a:lnTo>
                    <a:pt x="58" y="318"/>
                  </a:lnTo>
                  <a:lnTo>
                    <a:pt x="52" y="307"/>
                  </a:lnTo>
                  <a:lnTo>
                    <a:pt x="46" y="294"/>
                  </a:lnTo>
                  <a:lnTo>
                    <a:pt x="41" y="283"/>
                  </a:lnTo>
                  <a:lnTo>
                    <a:pt x="36" y="270"/>
                  </a:lnTo>
                  <a:lnTo>
                    <a:pt x="33" y="257"/>
                  </a:lnTo>
                  <a:lnTo>
                    <a:pt x="31" y="244"/>
                  </a:lnTo>
                  <a:lnTo>
                    <a:pt x="104" y="244"/>
                  </a:lnTo>
                  <a:close/>
                </a:path>
              </a:pathLst>
            </a:cu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0" name="Group 19">
            <a:extLst>
              <a:ext uri="{FF2B5EF4-FFF2-40B4-BE49-F238E27FC236}">
                <a16:creationId xmlns:a16="http://schemas.microsoft.com/office/drawing/2014/main" id="{15E59599-E4E0-4073-8FD6-DCC448349469}"/>
              </a:ext>
            </a:extLst>
          </p:cNvPr>
          <p:cNvGrpSpPr/>
          <p:nvPr/>
        </p:nvGrpSpPr>
        <p:grpSpPr>
          <a:xfrm>
            <a:off x="4198628" y="3288886"/>
            <a:ext cx="663179" cy="663179"/>
            <a:chOff x="2471813" y="1893854"/>
            <a:chExt cx="497384" cy="497384"/>
          </a:xfrm>
        </p:grpSpPr>
        <p:sp>
          <p:nvSpPr>
            <p:cNvPr id="21" name="Oval 20">
              <a:extLst>
                <a:ext uri="{FF2B5EF4-FFF2-40B4-BE49-F238E27FC236}">
                  <a16:creationId xmlns:a16="http://schemas.microsoft.com/office/drawing/2014/main" id="{65AECE4A-37F7-4823-B53E-4BABC7347D96}"/>
                </a:ext>
              </a:extLst>
            </p:cNvPr>
            <p:cNvSpPr/>
            <p:nvPr/>
          </p:nvSpPr>
          <p:spPr>
            <a:xfrm>
              <a:off x="2471813" y="1893854"/>
              <a:ext cx="497384" cy="497384"/>
            </a:xfrm>
            <a:prstGeom prst="ellipse">
              <a:avLst/>
            </a:prstGeom>
            <a:solidFill>
              <a:srgbClr val="68AD49"/>
            </a:solidFill>
            <a:ln w="28575">
              <a:solidFill>
                <a:srgbClr val="33561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Freeform 8">
              <a:extLst>
                <a:ext uri="{FF2B5EF4-FFF2-40B4-BE49-F238E27FC236}">
                  <a16:creationId xmlns:a16="http://schemas.microsoft.com/office/drawing/2014/main" id="{B894BAD6-5685-487A-962D-88878F000085}"/>
                </a:ext>
              </a:extLst>
            </p:cNvPr>
            <p:cNvSpPr>
              <a:spLocks noEditPoints="1"/>
            </p:cNvSpPr>
            <p:nvPr/>
          </p:nvSpPr>
          <p:spPr bwMode="auto">
            <a:xfrm>
              <a:off x="2569604" y="1997434"/>
              <a:ext cx="299390" cy="300080"/>
            </a:xfrm>
            <a:custGeom>
              <a:avLst/>
              <a:gdLst>
                <a:gd name="T0" fmla="*/ 260 w 433"/>
                <a:gd name="T1" fmla="*/ 430 h 434"/>
                <a:gd name="T2" fmla="*/ 338 w 433"/>
                <a:gd name="T3" fmla="*/ 397 h 434"/>
                <a:gd name="T4" fmla="*/ 384 w 433"/>
                <a:gd name="T5" fmla="*/ 355 h 434"/>
                <a:gd name="T6" fmla="*/ 424 w 433"/>
                <a:gd name="T7" fmla="*/ 282 h 434"/>
                <a:gd name="T8" fmla="*/ 433 w 433"/>
                <a:gd name="T9" fmla="*/ 217 h 434"/>
                <a:gd name="T10" fmla="*/ 416 w 433"/>
                <a:gd name="T11" fmla="*/ 132 h 434"/>
                <a:gd name="T12" fmla="*/ 370 w 433"/>
                <a:gd name="T13" fmla="*/ 64 h 434"/>
                <a:gd name="T14" fmla="*/ 319 w 433"/>
                <a:gd name="T15" fmla="*/ 27 h 434"/>
                <a:gd name="T16" fmla="*/ 238 w 433"/>
                <a:gd name="T17" fmla="*/ 1 h 434"/>
                <a:gd name="T18" fmla="*/ 173 w 433"/>
                <a:gd name="T19" fmla="*/ 4 h 434"/>
                <a:gd name="T20" fmla="*/ 95 w 433"/>
                <a:gd name="T21" fmla="*/ 37 h 434"/>
                <a:gd name="T22" fmla="*/ 49 w 433"/>
                <a:gd name="T23" fmla="*/ 79 h 434"/>
                <a:gd name="T24" fmla="*/ 9 w 433"/>
                <a:gd name="T25" fmla="*/ 153 h 434"/>
                <a:gd name="T26" fmla="*/ 0 w 433"/>
                <a:gd name="T27" fmla="*/ 217 h 434"/>
                <a:gd name="T28" fmla="*/ 16 w 433"/>
                <a:gd name="T29" fmla="*/ 301 h 434"/>
                <a:gd name="T30" fmla="*/ 63 w 433"/>
                <a:gd name="T31" fmla="*/ 370 h 434"/>
                <a:gd name="T32" fmla="*/ 112 w 433"/>
                <a:gd name="T33" fmla="*/ 408 h 434"/>
                <a:gd name="T34" fmla="*/ 194 w 433"/>
                <a:gd name="T35" fmla="*/ 433 h 434"/>
                <a:gd name="T36" fmla="*/ 190 w 433"/>
                <a:gd name="T37" fmla="*/ 403 h 434"/>
                <a:gd name="T38" fmla="*/ 139 w 433"/>
                <a:gd name="T39" fmla="*/ 388 h 434"/>
                <a:gd name="T40" fmla="*/ 95 w 433"/>
                <a:gd name="T41" fmla="*/ 360 h 434"/>
                <a:gd name="T42" fmla="*/ 186 w 433"/>
                <a:gd name="T43" fmla="*/ 303 h 434"/>
                <a:gd name="T44" fmla="*/ 220 w 433"/>
                <a:gd name="T45" fmla="*/ 404 h 434"/>
                <a:gd name="T46" fmla="*/ 219 w 433"/>
                <a:gd name="T47" fmla="*/ 311 h 434"/>
                <a:gd name="T48" fmla="*/ 206 w 433"/>
                <a:gd name="T49" fmla="*/ 275 h 434"/>
                <a:gd name="T50" fmla="*/ 338 w 433"/>
                <a:gd name="T51" fmla="*/ 360 h 434"/>
                <a:gd name="T52" fmla="*/ 298 w 433"/>
                <a:gd name="T53" fmla="*/ 386 h 434"/>
                <a:gd name="T54" fmla="*/ 236 w 433"/>
                <a:gd name="T55" fmla="*/ 403 h 434"/>
                <a:gd name="T56" fmla="*/ 330 w 433"/>
                <a:gd name="T57" fmla="*/ 191 h 434"/>
                <a:gd name="T58" fmla="*/ 291 w 433"/>
                <a:gd name="T59" fmla="*/ 183 h 434"/>
                <a:gd name="T60" fmla="*/ 367 w 433"/>
                <a:gd name="T61" fmla="*/ 106 h 434"/>
                <a:gd name="T62" fmla="*/ 392 w 433"/>
                <a:gd name="T63" fmla="*/ 152 h 434"/>
                <a:gd name="T64" fmla="*/ 401 w 433"/>
                <a:gd name="T65" fmla="*/ 191 h 434"/>
                <a:gd name="T66" fmla="*/ 269 w 433"/>
                <a:gd name="T67" fmla="*/ 38 h 434"/>
                <a:gd name="T68" fmla="*/ 316 w 433"/>
                <a:gd name="T69" fmla="*/ 59 h 434"/>
                <a:gd name="T70" fmla="*/ 258 w 433"/>
                <a:gd name="T71" fmla="*/ 154 h 434"/>
                <a:gd name="T72" fmla="*/ 242 w 433"/>
                <a:gd name="T73" fmla="*/ 105 h 434"/>
                <a:gd name="T74" fmla="*/ 265 w 433"/>
                <a:gd name="T75" fmla="*/ 202 h 434"/>
                <a:gd name="T76" fmla="*/ 300 w 433"/>
                <a:gd name="T77" fmla="*/ 217 h 434"/>
                <a:gd name="T78" fmla="*/ 403 w 433"/>
                <a:gd name="T79" fmla="*/ 221 h 434"/>
                <a:gd name="T80" fmla="*/ 396 w 433"/>
                <a:gd name="T81" fmla="*/ 270 h 434"/>
                <a:gd name="T82" fmla="*/ 369 w 433"/>
                <a:gd name="T83" fmla="*/ 326 h 434"/>
                <a:gd name="T84" fmla="*/ 213 w 433"/>
                <a:gd name="T85" fmla="*/ 30 h 434"/>
                <a:gd name="T86" fmla="*/ 215 w 433"/>
                <a:gd name="T87" fmla="*/ 124 h 434"/>
                <a:gd name="T88" fmla="*/ 227 w 433"/>
                <a:gd name="T89" fmla="*/ 160 h 434"/>
                <a:gd name="T90" fmla="*/ 95 w 433"/>
                <a:gd name="T91" fmla="*/ 75 h 434"/>
                <a:gd name="T92" fmla="*/ 135 w 433"/>
                <a:gd name="T93" fmla="*/ 49 h 434"/>
                <a:gd name="T94" fmla="*/ 196 w 433"/>
                <a:gd name="T95" fmla="*/ 31 h 434"/>
                <a:gd name="T96" fmla="*/ 195 w 433"/>
                <a:gd name="T97" fmla="*/ 217 h 434"/>
                <a:gd name="T98" fmla="*/ 159 w 433"/>
                <a:gd name="T99" fmla="*/ 228 h 434"/>
                <a:gd name="T100" fmla="*/ 124 w 433"/>
                <a:gd name="T101" fmla="*/ 215 h 434"/>
                <a:gd name="T102" fmla="*/ 29 w 433"/>
                <a:gd name="T103" fmla="*/ 213 h 434"/>
                <a:gd name="T104" fmla="*/ 42 w 433"/>
                <a:gd name="T105" fmla="*/ 150 h 434"/>
                <a:gd name="T106" fmla="*/ 73 w 433"/>
                <a:gd name="T107" fmla="*/ 96 h 434"/>
                <a:gd name="T108" fmla="*/ 117 w 433"/>
                <a:gd name="T109" fmla="*/ 245 h 434"/>
                <a:gd name="T110" fmla="*/ 73 w 433"/>
                <a:gd name="T111" fmla="*/ 338 h 434"/>
                <a:gd name="T112" fmla="*/ 52 w 433"/>
                <a:gd name="T113" fmla="*/ 307 h 434"/>
                <a:gd name="T114" fmla="*/ 33 w 433"/>
                <a:gd name="T115" fmla="*/ 25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434">
                  <a:moveTo>
                    <a:pt x="216" y="434"/>
                  </a:moveTo>
                  <a:lnTo>
                    <a:pt x="216" y="434"/>
                  </a:lnTo>
                  <a:lnTo>
                    <a:pt x="238" y="433"/>
                  </a:lnTo>
                  <a:lnTo>
                    <a:pt x="260" y="430"/>
                  </a:lnTo>
                  <a:lnTo>
                    <a:pt x="280" y="424"/>
                  </a:lnTo>
                  <a:lnTo>
                    <a:pt x="301" y="417"/>
                  </a:lnTo>
                  <a:lnTo>
                    <a:pt x="319" y="408"/>
                  </a:lnTo>
                  <a:lnTo>
                    <a:pt x="338" y="397"/>
                  </a:lnTo>
                  <a:lnTo>
                    <a:pt x="354" y="384"/>
                  </a:lnTo>
                  <a:lnTo>
                    <a:pt x="370" y="370"/>
                  </a:lnTo>
                  <a:lnTo>
                    <a:pt x="370" y="370"/>
                  </a:lnTo>
                  <a:lnTo>
                    <a:pt x="384" y="355"/>
                  </a:lnTo>
                  <a:lnTo>
                    <a:pt x="396" y="338"/>
                  </a:lnTo>
                  <a:lnTo>
                    <a:pt x="408" y="321"/>
                  </a:lnTo>
                  <a:lnTo>
                    <a:pt x="416" y="301"/>
                  </a:lnTo>
                  <a:lnTo>
                    <a:pt x="424" y="282"/>
                  </a:lnTo>
                  <a:lnTo>
                    <a:pt x="429" y="260"/>
                  </a:lnTo>
                  <a:lnTo>
                    <a:pt x="432" y="239"/>
                  </a:lnTo>
                  <a:lnTo>
                    <a:pt x="433" y="217"/>
                  </a:lnTo>
                  <a:lnTo>
                    <a:pt x="433" y="217"/>
                  </a:lnTo>
                  <a:lnTo>
                    <a:pt x="432" y="195"/>
                  </a:lnTo>
                  <a:lnTo>
                    <a:pt x="429" y="173"/>
                  </a:lnTo>
                  <a:lnTo>
                    <a:pt x="424" y="153"/>
                  </a:lnTo>
                  <a:lnTo>
                    <a:pt x="416" y="132"/>
                  </a:lnTo>
                  <a:lnTo>
                    <a:pt x="408" y="114"/>
                  </a:lnTo>
                  <a:lnTo>
                    <a:pt x="396" y="95"/>
                  </a:lnTo>
                  <a:lnTo>
                    <a:pt x="384" y="79"/>
                  </a:lnTo>
                  <a:lnTo>
                    <a:pt x="370" y="64"/>
                  </a:lnTo>
                  <a:lnTo>
                    <a:pt x="370" y="64"/>
                  </a:lnTo>
                  <a:lnTo>
                    <a:pt x="354" y="49"/>
                  </a:lnTo>
                  <a:lnTo>
                    <a:pt x="338" y="37"/>
                  </a:lnTo>
                  <a:lnTo>
                    <a:pt x="319" y="27"/>
                  </a:lnTo>
                  <a:lnTo>
                    <a:pt x="301" y="17"/>
                  </a:lnTo>
                  <a:lnTo>
                    <a:pt x="280" y="10"/>
                  </a:lnTo>
                  <a:lnTo>
                    <a:pt x="260" y="4"/>
                  </a:lnTo>
                  <a:lnTo>
                    <a:pt x="238" y="1"/>
                  </a:lnTo>
                  <a:lnTo>
                    <a:pt x="216" y="0"/>
                  </a:lnTo>
                  <a:lnTo>
                    <a:pt x="216" y="0"/>
                  </a:lnTo>
                  <a:lnTo>
                    <a:pt x="194" y="1"/>
                  </a:lnTo>
                  <a:lnTo>
                    <a:pt x="173" y="4"/>
                  </a:lnTo>
                  <a:lnTo>
                    <a:pt x="151" y="10"/>
                  </a:lnTo>
                  <a:lnTo>
                    <a:pt x="132" y="17"/>
                  </a:lnTo>
                  <a:lnTo>
                    <a:pt x="112" y="27"/>
                  </a:lnTo>
                  <a:lnTo>
                    <a:pt x="95" y="37"/>
                  </a:lnTo>
                  <a:lnTo>
                    <a:pt x="78" y="49"/>
                  </a:lnTo>
                  <a:lnTo>
                    <a:pt x="63" y="64"/>
                  </a:lnTo>
                  <a:lnTo>
                    <a:pt x="63" y="64"/>
                  </a:lnTo>
                  <a:lnTo>
                    <a:pt x="49" y="79"/>
                  </a:lnTo>
                  <a:lnTo>
                    <a:pt x="36" y="95"/>
                  </a:lnTo>
                  <a:lnTo>
                    <a:pt x="25" y="114"/>
                  </a:lnTo>
                  <a:lnTo>
                    <a:pt x="16" y="132"/>
                  </a:lnTo>
                  <a:lnTo>
                    <a:pt x="9" y="153"/>
                  </a:lnTo>
                  <a:lnTo>
                    <a:pt x="4" y="173"/>
                  </a:lnTo>
                  <a:lnTo>
                    <a:pt x="1" y="195"/>
                  </a:lnTo>
                  <a:lnTo>
                    <a:pt x="0" y="217"/>
                  </a:lnTo>
                  <a:lnTo>
                    <a:pt x="0" y="217"/>
                  </a:lnTo>
                  <a:lnTo>
                    <a:pt x="1" y="239"/>
                  </a:lnTo>
                  <a:lnTo>
                    <a:pt x="4" y="260"/>
                  </a:lnTo>
                  <a:lnTo>
                    <a:pt x="9" y="282"/>
                  </a:lnTo>
                  <a:lnTo>
                    <a:pt x="16" y="301"/>
                  </a:lnTo>
                  <a:lnTo>
                    <a:pt x="25" y="321"/>
                  </a:lnTo>
                  <a:lnTo>
                    <a:pt x="36" y="338"/>
                  </a:lnTo>
                  <a:lnTo>
                    <a:pt x="49" y="355"/>
                  </a:lnTo>
                  <a:lnTo>
                    <a:pt x="63" y="370"/>
                  </a:lnTo>
                  <a:lnTo>
                    <a:pt x="63" y="370"/>
                  </a:lnTo>
                  <a:lnTo>
                    <a:pt x="78" y="384"/>
                  </a:lnTo>
                  <a:lnTo>
                    <a:pt x="95" y="397"/>
                  </a:lnTo>
                  <a:lnTo>
                    <a:pt x="112" y="408"/>
                  </a:lnTo>
                  <a:lnTo>
                    <a:pt x="132" y="417"/>
                  </a:lnTo>
                  <a:lnTo>
                    <a:pt x="151" y="424"/>
                  </a:lnTo>
                  <a:lnTo>
                    <a:pt x="173" y="430"/>
                  </a:lnTo>
                  <a:lnTo>
                    <a:pt x="194" y="433"/>
                  </a:lnTo>
                  <a:lnTo>
                    <a:pt x="216" y="434"/>
                  </a:lnTo>
                  <a:lnTo>
                    <a:pt x="216" y="434"/>
                  </a:lnTo>
                  <a:close/>
                  <a:moveTo>
                    <a:pt x="190" y="403"/>
                  </a:moveTo>
                  <a:lnTo>
                    <a:pt x="190" y="403"/>
                  </a:lnTo>
                  <a:lnTo>
                    <a:pt x="177" y="400"/>
                  </a:lnTo>
                  <a:lnTo>
                    <a:pt x="164" y="397"/>
                  </a:lnTo>
                  <a:lnTo>
                    <a:pt x="151" y="393"/>
                  </a:lnTo>
                  <a:lnTo>
                    <a:pt x="139" y="388"/>
                  </a:lnTo>
                  <a:lnTo>
                    <a:pt x="128" y="381"/>
                  </a:lnTo>
                  <a:lnTo>
                    <a:pt x="116" y="375"/>
                  </a:lnTo>
                  <a:lnTo>
                    <a:pt x="105" y="368"/>
                  </a:lnTo>
                  <a:lnTo>
                    <a:pt x="95" y="360"/>
                  </a:lnTo>
                  <a:lnTo>
                    <a:pt x="175" y="280"/>
                  </a:lnTo>
                  <a:lnTo>
                    <a:pt x="175" y="280"/>
                  </a:lnTo>
                  <a:lnTo>
                    <a:pt x="181" y="291"/>
                  </a:lnTo>
                  <a:lnTo>
                    <a:pt x="186" y="303"/>
                  </a:lnTo>
                  <a:lnTo>
                    <a:pt x="189" y="317"/>
                  </a:lnTo>
                  <a:lnTo>
                    <a:pt x="190" y="331"/>
                  </a:lnTo>
                  <a:lnTo>
                    <a:pt x="190" y="403"/>
                  </a:lnTo>
                  <a:close/>
                  <a:moveTo>
                    <a:pt x="220" y="404"/>
                  </a:moveTo>
                  <a:lnTo>
                    <a:pt x="220" y="331"/>
                  </a:lnTo>
                  <a:lnTo>
                    <a:pt x="220" y="331"/>
                  </a:lnTo>
                  <a:lnTo>
                    <a:pt x="220" y="321"/>
                  </a:lnTo>
                  <a:lnTo>
                    <a:pt x="219" y="311"/>
                  </a:lnTo>
                  <a:lnTo>
                    <a:pt x="217" y="301"/>
                  </a:lnTo>
                  <a:lnTo>
                    <a:pt x="214" y="292"/>
                  </a:lnTo>
                  <a:lnTo>
                    <a:pt x="211" y="283"/>
                  </a:lnTo>
                  <a:lnTo>
                    <a:pt x="206" y="275"/>
                  </a:lnTo>
                  <a:lnTo>
                    <a:pt x="201" y="267"/>
                  </a:lnTo>
                  <a:lnTo>
                    <a:pt x="195" y="258"/>
                  </a:lnTo>
                  <a:lnTo>
                    <a:pt x="216" y="238"/>
                  </a:lnTo>
                  <a:lnTo>
                    <a:pt x="338" y="360"/>
                  </a:lnTo>
                  <a:lnTo>
                    <a:pt x="338" y="360"/>
                  </a:lnTo>
                  <a:lnTo>
                    <a:pt x="326" y="369"/>
                  </a:lnTo>
                  <a:lnTo>
                    <a:pt x="312" y="378"/>
                  </a:lnTo>
                  <a:lnTo>
                    <a:pt x="298" y="386"/>
                  </a:lnTo>
                  <a:lnTo>
                    <a:pt x="283" y="392"/>
                  </a:lnTo>
                  <a:lnTo>
                    <a:pt x="268" y="397"/>
                  </a:lnTo>
                  <a:lnTo>
                    <a:pt x="253" y="401"/>
                  </a:lnTo>
                  <a:lnTo>
                    <a:pt x="236" y="403"/>
                  </a:lnTo>
                  <a:lnTo>
                    <a:pt x="220" y="404"/>
                  </a:lnTo>
                  <a:lnTo>
                    <a:pt x="220" y="404"/>
                  </a:lnTo>
                  <a:close/>
                  <a:moveTo>
                    <a:pt x="401" y="191"/>
                  </a:moveTo>
                  <a:lnTo>
                    <a:pt x="330" y="191"/>
                  </a:lnTo>
                  <a:lnTo>
                    <a:pt x="330" y="191"/>
                  </a:lnTo>
                  <a:lnTo>
                    <a:pt x="316" y="190"/>
                  </a:lnTo>
                  <a:lnTo>
                    <a:pt x="303" y="187"/>
                  </a:lnTo>
                  <a:lnTo>
                    <a:pt x="291" y="183"/>
                  </a:lnTo>
                  <a:lnTo>
                    <a:pt x="279" y="175"/>
                  </a:lnTo>
                  <a:lnTo>
                    <a:pt x="358" y="96"/>
                  </a:lnTo>
                  <a:lnTo>
                    <a:pt x="358" y="96"/>
                  </a:lnTo>
                  <a:lnTo>
                    <a:pt x="367" y="106"/>
                  </a:lnTo>
                  <a:lnTo>
                    <a:pt x="374" y="117"/>
                  </a:lnTo>
                  <a:lnTo>
                    <a:pt x="381" y="128"/>
                  </a:lnTo>
                  <a:lnTo>
                    <a:pt x="387" y="139"/>
                  </a:lnTo>
                  <a:lnTo>
                    <a:pt x="392" y="152"/>
                  </a:lnTo>
                  <a:lnTo>
                    <a:pt x="396" y="165"/>
                  </a:lnTo>
                  <a:lnTo>
                    <a:pt x="399" y="177"/>
                  </a:lnTo>
                  <a:lnTo>
                    <a:pt x="401" y="191"/>
                  </a:lnTo>
                  <a:lnTo>
                    <a:pt x="401" y="191"/>
                  </a:lnTo>
                  <a:close/>
                  <a:moveTo>
                    <a:pt x="242" y="32"/>
                  </a:moveTo>
                  <a:lnTo>
                    <a:pt x="242" y="32"/>
                  </a:lnTo>
                  <a:lnTo>
                    <a:pt x="256" y="34"/>
                  </a:lnTo>
                  <a:lnTo>
                    <a:pt x="269" y="38"/>
                  </a:lnTo>
                  <a:lnTo>
                    <a:pt x="281" y="42"/>
                  </a:lnTo>
                  <a:lnTo>
                    <a:pt x="294" y="47"/>
                  </a:lnTo>
                  <a:lnTo>
                    <a:pt x="305" y="52"/>
                  </a:lnTo>
                  <a:lnTo>
                    <a:pt x="316" y="59"/>
                  </a:lnTo>
                  <a:lnTo>
                    <a:pt x="328" y="67"/>
                  </a:lnTo>
                  <a:lnTo>
                    <a:pt x="338" y="75"/>
                  </a:lnTo>
                  <a:lnTo>
                    <a:pt x="258" y="154"/>
                  </a:lnTo>
                  <a:lnTo>
                    <a:pt x="258" y="154"/>
                  </a:lnTo>
                  <a:lnTo>
                    <a:pt x="252" y="144"/>
                  </a:lnTo>
                  <a:lnTo>
                    <a:pt x="247" y="131"/>
                  </a:lnTo>
                  <a:lnTo>
                    <a:pt x="244" y="119"/>
                  </a:lnTo>
                  <a:lnTo>
                    <a:pt x="242" y="105"/>
                  </a:lnTo>
                  <a:lnTo>
                    <a:pt x="242" y="32"/>
                  </a:lnTo>
                  <a:close/>
                  <a:moveTo>
                    <a:pt x="258" y="197"/>
                  </a:moveTo>
                  <a:lnTo>
                    <a:pt x="258" y="197"/>
                  </a:lnTo>
                  <a:lnTo>
                    <a:pt x="265" y="202"/>
                  </a:lnTo>
                  <a:lnTo>
                    <a:pt x="273" y="207"/>
                  </a:lnTo>
                  <a:lnTo>
                    <a:pt x="282" y="211"/>
                  </a:lnTo>
                  <a:lnTo>
                    <a:pt x="291" y="214"/>
                  </a:lnTo>
                  <a:lnTo>
                    <a:pt x="300" y="217"/>
                  </a:lnTo>
                  <a:lnTo>
                    <a:pt x="310" y="219"/>
                  </a:lnTo>
                  <a:lnTo>
                    <a:pt x="319" y="220"/>
                  </a:lnTo>
                  <a:lnTo>
                    <a:pt x="330" y="221"/>
                  </a:lnTo>
                  <a:lnTo>
                    <a:pt x="403" y="221"/>
                  </a:lnTo>
                  <a:lnTo>
                    <a:pt x="403" y="221"/>
                  </a:lnTo>
                  <a:lnTo>
                    <a:pt x="402" y="238"/>
                  </a:lnTo>
                  <a:lnTo>
                    <a:pt x="399" y="254"/>
                  </a:lnTo>
                  <a:lnTo>
                    <a:pt x="396" y="270"/>
                  </a:lnTo>
                  <a:lnTo>
                    <a:pt x="391" y="285"/>
                  </a:lnTo>
                  <a:lnTo>
                    <a:pt x="384" y="299"/>
                  </a:lnTo>
                  <a:lnTo>
                    <a:pt x="377" y="313"/>
                  </a:lnTo>
                  <a:lnTo>
                    <a:pt x="369" y="326"/>
                  </a:lnTo>
                  <a:lnTo>
                    <a:pt x="358" y="338"/>
                  </a:lnTo>
                  <a:lnTo>
                    <a:pt x="237" y="217"/>
                  </a:lnTo>
                  <a:lnTo>
                    <a:pt x="258" y="197"/>
                  </a:lnTo>
                  <a:close/>
                  <a:moveTo>
                    <a:pt x="213" y="30"/>
                  </a:moveTo>
                  <a:lnTo>
                    <a:pt x="213" y="105"/>
                  </a:lnTo>
                  <a:lnTo>
                    <a:pt x="213" y="105"/>
                  </a:lnTo>
                  <a:lnTo>
                    <a:pt x="214" y="115"/>
                  </a:lnTo>
                  <a:lnTo>
                    <a:pt x="215" y="124"/>
                  </a:lnTo>
                  <a:lnTo>
                    <a:pt x="217" y="134"/>
                  </a:lnTo>
                  <a:lnTo>
                    <a:pt x="219" y="143"/>
                  </a:lnTo>
                  <a:lnTo>
                    <a:pt x="223" y="152"/>
                  </a:lnTo>
                  <a:lnTo>
                    <a:pt x="227" y="160"/>
                  </a:lnTo>
                  <a:lnTo>
                    <a:pt x="231" y="168"/>
                  </a:lnTo>
                  <a:lnTo>
                    <a:pt x="236" y="175"/>
                  </a:lnTo>
                  <a:lnTo>
                    <a:pt x="216" y="196"/>
                  </a:lnTo>
                  <a:lnTo>
                    <a:pt x="95" y="75"/>
                  </a:lnTo>
                  <a:lnTo>
                    <a:pt x="95" y="75"/>
                  </a:lnTo>
                  <a:lnTo>
                    <a:pt x="107" y="65"/>
                  </a:lnTo>
                  <a:lnTo>
                    <a:pt x="120" y="56"/>
                  </a:lnTo>
                  <a:lnTo>
                    <a:pt x="135" y="49"/>
                  </a:lnTo>
                  <a:lnTo>
                    <a:pt x="149" y="42"/>
                  </a:lnTo>
                  <a:lnTo>
                    <a:pt x="165" y="38"/>
                  </a:lnTo>
                  <a:lnTo>
                    <a:pt x="180" y="34"/>
                  </a:lnTo>
                  <a:lnTo>
                    <a:pt x="196" y="31"/>
                  </a:lnTo>
                  <a:lnTo>
                    <a:pt x="213" y="30"/>
                  </a:lnTo>
                  <a:lnTo>
                    <a:pt x="213" y="30"/>
                  </a:lnTo>
                  <a:close/>
                  <a:moveTo>
                    <a:pt x="73" y="96"/>
                  </a:moveTo>
                  <a:lnTo>
                    <a:pt x="195" y="217"/>
                  </a:lnTo>
                  <a:lnTo>
                    <a:pt x="175" y="238"/>
                  </a:lnTo>
                  <a:lnTo>
                    <a:pt x="175" y="238"/>
                  </a:lnTo>
                  <a:lnTo>
                    <a:pt x="167" y="233"/>
                  </a:lnTo>
                  <a:lnTo>
                    <a:pt x="159" y="228"/>
                  </a:lnTo>
                  <a:lnTo>
                    <a:pt x="150" y="224"/>
                  </a:lnTo>
                  <a:lnTo>
                    <a:pt x="142" y="220"/>
                  </a:lnTo>
                  <a:lnTo>
                    <a:pt x="133" y="217"/>
                  </a:lnTo>
                  <a:lnTo>
                    <a:pt x="124" y="215"/>
                  </a:lnTo>
                  <a:lnTo>
                    <a:pt x="114" y="214"/>
                  </a:lnTo>
                  <a:lnTo>
                    <a:pt x="104" y="213"/>
                  </a:lnTo>
                  <a:lnTo>
                    <a:pt x="29" y="213"/>
                  </a:lnTo>
                  <a:lnTo>
                    <a:pt x="29" y="213"/>
                  </a:lnTo>
                  <a:lnTo>
                    <a:pt x="30" y="197"/>
                  </a:lnTo>
                  <a:lnTo>
                    <a:pt x="32" y="180"/>
                  </a:lnTo>
                  <a:lnTo>
                    <a:pt x="36" y="165"/>
                  </a:lnTo>
                  <a:lnTo>
                    <a:pt x="42" y="150"/>
                  </a:lnTo>
                  <a:lnTo>
                    <a:pt x="48" y="135"/>
                  </a:lnTo>
                  <a:lnTo>
                    <a:pt x="56" y="121"/>
                  </a:lnTo>
                  <a:lnTo>
                    <a:pt x="64" y="109"/>
                  </a:lnTo>
                  <a:lnTo>
                    <a:pt x="73" y="96"/>
                  </a:lnTo>
                  <a:lnTo>
                    <a:pt x="73" y="96"/>
                  </a:lnTo>
                  <a:close/>
                  <a:moveTo>
                    <a:pt x="104" y="244"/>
                  </a:moveTo>
                  <a:lnTo>
                    <a:pt x="104" y="244"/>
                  </a:lnTo>
                  <a:lnTo>
                    <a:pt x="117" y="245"/>
                  </a:lnTo>
                  <a:lnTo>
                    <a:pt x="131" y="248"/>
                  </a:lnTo>
                  <a:lnTo>
                    <a:pt x="142" y="252"/>
                  </a:lnTo>
                  <a:lnTo>
                    <a:pt x="153" y="259"/>
                  </a:lnTo>
                  <a:lnTo>
                    <a:pt x="73" y="338"/>
                  </a:lnTo>
                  <a:lnTo>
                    <a:pt x="73" y="338"/>
                  </a:lnTo>
                  <a:lnTo>
                    <a:pt x="66" y="328"/>
                  </a:lnTo>
                  <a:lnTo>
                    <a:pt x="58" y="318"/>
                  </a:lnTo>
                  <a:lnTo>
                    <a:pt x="52" y="307"/>
                  </a:lnTo>
                  <a:lnTo>
                    <a:pt x="46" y="294"/>
                  </a:lnTo>
                  <a:lnTo>
                    <a:pt x="41" y="283"/>
                  </a:lnTo>
                  <a:lnTo>
                    <a:pt x="36" y="270"/>
                  </a:lnTo>
                  <a:lnTo>
                    <a:pt x="33" y="257"/>
                  </a:lnTo>
                  <a:lnTo>
                    <a:pt x="31" y="244"/>
                  </a:lnTo>
                  <a:lnTo>
                    <a:pt x="104" y="244"/>
                  </a:lnTo>
                  <a:close/>
                </a:path>
              </a:pathLst>
            </a:cu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3" name="Group 22">
            <a:extLst>
              <a:ext uri="{FF2B5EF4-FFF2-40B4-BE49-F238E27FC236}">
                <a16:creationId xmlns:a16="http://schemas.microsoft.com/office/drawing/2014/main" id="{8DB2B3BE-7D36-4E89-84AC-6B6A79056AC1}"/>
              </a:ext>
            </a:extLst>
          </p:cNvPr>
          <p:cNvGrpSpPr/>
          <p:nvPr/>
        </p:nvGrpSpPr>
        <p:grpSpPr>
          <a:xfrm>
            <a:off x="4198628" y="4430209"/>
            <a:ext cx="663179" cy="663179"/>
            <a:chOff x="2471813" y="1893854"/>
            <a:chExt cx="497384" cy="497384"/>
          </a:xfrm>
        </p:grpSpPr>
        <p:sp>
          <p:nvSpPr>
            <p:cNvPr id="24" name="Oval 23">
              <a:extLst>
                <a:ext uri="{FF2B5EF4-FFF2-40B4-BE49-F238E27FC236}">
                  <a16:creationId xmlns:a16="http://schemas.microsoft.com/office/drawing/2014/main" id="{5B886E90-1527-45ED-ADE6-F549A115331B}"/>
                </a:ext>
              </a:extLst>
            </p:cNvPr>
            <p:cNvSpPr/>
            <p:nvPr/>
          </p:nvSpPr>
          <p:spPr>
            <a:xfrm>
              <a:off x="2471813" y="1893854"/>
              <a:ext cx="497384" cy="497384"/>
            </a:xfrm>
            <a:prstGeom prst="ellipse">
              <a:avLst/>
            </a:prstGeom>
            <a:solidFill>
              <a:srgbClr val="68AD49"/>
            </a:solidFill>
            <a:ln w="28575">
              <a:solidFill>
                <a:srgbClr val="33561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Freeform 8">
              <a:extLst>
                <a:ext uri="{FF2B5EF4-FFF2-40B4-BE49-F238E27FC236}">
                  <a16:creationId xmlns:a16="http://schemas.microsoft.com/office/drawing/2014/main" id="{9B170B09-B03B-4D36-BF4E-1ED8D8BF55E6}"/>
                </a:ext>
              </a:extLst>
            </p:cNvPr>
            <p:cNvSpPr>
              <a:spLocks noEditPoints="1"/>
            </p:cNvSpPr>
            <p:nvPr/>
          </p:nvSpPr>
          <p:spPr bwMode="auto">
            <a:xfrm>
              <a:off x="2569604" y="1997434"/>
              <a:ext cx="299390" cy="300080"/>
            </a:xfrm>
            <a:custGeom>
              <a:avLst/>
              <a:gdLst>
                <a:gd name="T0" fmla="*/ 260 w 433"/>
                <a:gd name="T1" fmla="*/ 430 h 434"/>
                <a:gd name="T2" fmla="*/ 338 w 433"/>
                <a:gd name="T3" fmla="*/ 397 h 434"/>
                <a:gd name="T4" fmla="*/ 384 w 433"/>
                <a:gd name="T5" fmla="*/ 355 h 434"/>
                <a:gd name="T6" fmla="*/ 424 w 433"/>
                <a:gd name="T7" fmla="*/ 282 h 434"/>
                <a:gd name="T8" fmla="*/ 433 w 433"/>
                <a:gd name="T9" fmla="*/ 217 h 434"/>
                <a:gd name="T10" fmla="*/ 416 w 433"/>
                <a:gd name="T11" fmla="*/ 132 h 434"/>
                <a:gd name="T12" fmla="*/ 370 w 433"/>
                <a:gd name="T13" fmla="*/ 64 h 434"/>
                <a:gd name="T14" fmla="*/ 319 w 433"/>
                <a:gd name="T15" fmla="*/ 27 h 434"/>
                <a:gd name="T16" fmla="*/ 238 w 433"/>
                <a:gd name="T17" fmla="*/ 1 h 434"/>
                <a:gd name="T18" fmla="*/ 173 w 433"/>
                <a:gd name="T19" fmla="*/ 4 h 434"/>
                <a:gd name="T20" fmla="*/ 95 w 433"/>
                <a:gd name="T21" fmla="*/ 37 h 434"/>
                <a:gd name="T22" fmla="*/ 49 w 433"/>
                <a:gd name="T23" fmla="*/ 79 h 434"/>
                <a:gd name="T24" fmla="*/ 9 w 433"/>
                <a:gd name="T25" fmla="*/ 153 h 434"/>
                <a:gd name="T26" fmla="*/ 0 w 433"/>
                <a:gd name="T27" fmla="*/ 217 h 434"/>
                <a:gd name="T28" fmla="*/ 16 w 433"/>
                <a:gd name="T29" fmla="*/ 301 h 434"/>
                <a:gd name="T30" fmla="*/ 63 w 433"/>
                <a:gd name="T31" fmla="*/ 370 h 434"/>
                <a:gd name="T32" fmla="*/ 112 w 433"/>
                <a:gd name="T33" fmla="*/ 408 h 434"/>
                <a:gd name="T34" fmla="*/ 194 w 433"/>
                <a:gd name="T35" fmla="*/ 433 h 434"/>
                <a:gd name="T36" fmla="*/ 190 w 433"/>
                <a:gd name="T37" fmla="*/ 403 h 434"/>
                <a:gd name="T38" fmla="*/ 139 w 433"/>
                <a:gd name="T39" fmla="*/ 388 h 434"/>
                <a:gd name="T40" fmla="*/ 95 w 433"/>
                <a:gd name="T41" fmla="*/ 360 h 434"/>
                <a:gd name="T42" fmla="*/ 186 w 433"/>
                <a:gd name="T43" fmla="*/ 303 h 434"/>
                <a:gd name="T44" fmla="*/ 220 w 433"/>
                <a:gd name="T45" fmla="*/ 404 h 434"/>
                <a:gd name="T46" fmla="*/ 219 w 433"/>
                <a:gd name="T47" fmla="*/ 311 h 434"/>
                <a:gd name="T48" fmla="*/ 206 w 433"/>
                <a:gd name="T49" fmla="*/ 275 h 434"/>
                <a:gd name="T50" fmla="*/ 338 w 433"/>
                <a:gd name="T51" fmla="*/ 360 h 434"/>
                <a:gd name="T52" fmla="*/ 298 w 433"/>
                <a:gd name="T53" fmla="*/ 386 h 434"/>
                <a:gd name="T54" fmla="*/ 236 w 433"/>
                <a:gd name="T55" fmla="*/ 403 h 434"/>
                <a:gd name="T56" fmla="*/ 330 w 433"/>
                <a:gd name="T57" fmla="*/ 191 h 434"/>
                <a:gd name="T58" fmla="*/ 291 w 433"/>
                <a:gd name="T59" fmla="*/ 183 h 434"/>
                <a:gd name="T60" fmla="*/ 367 w 433"/>
                <a:gd name="T61" fmla="*/ 106 h 434"/>
                <a:gd name="T62" fmla="*/ 392 w 433"/>
                <a:gd name="T63" fmla="*/ 152 h 434"/>
                <a:gd name="T64" fmla="*/ 401 w 433"/>
                <a:gd name="T65" fmla="*/ 191 h 434"/>
                <a:gd name="T66" fmla="*/ 269 w 433"/>
                <a:gd name="T67" fmla="*/ 38 h 434"/>
                <a:gd name="T68" fmla="*/ 316 w 433"/>
                <a:gd name="T69" fmla="*/ 59 h 434"/>
                <a:gd name="T70" fmla="*/ 258 w 433"/>
                <a:gd name="T71" fmla="*/ 154 h 434"/>
                <a:gd name="T72" fmla="*/ 242 w 433"/>
                <a:gd name="T73" fmla="*/ 105 h 434"/>
                <a:gd name="T74" fmla="*/ 265 w 433"/>
                <a:gd name="T75" fmla="*/ 202 h 434"/>
                <a:gd name="T76" fmla="*/ 300 w 433"/>
                <a:gd name="T77" fmla="*/ 217 h 434"/>
                <a:gd name="T78" fmla="*/ 403 w 433"/>
                <a:gd name="T79" fmla="*/ 221 h 434"/>
                <a:gd name="T80" fmla="*/ 396 w 433"/>
                <a:gd name="T81" fmla="*/ 270 h 434"/>
                <a:gd name="T82" fmla="*/ 369 w 433"/>
                <a:gd name="T83" fmla="*/ 326 h 434"/>
                <a:gd name="T84" fmla="*/ 213 w 433"/>
                <a:gd name="T85" fmla="*/ 30 h 434"/>
                <a:gd name="T86" fmla="*/ 215 w 433"/>
                <a:gd name="T87" fmla="*/ 124 h 434"/>
                <a:gd name="T88" fmla="*/ 227 w 433"/>
                <a:gd name="T89" fmla="*/ 160 h 434"/>
                <a:gd name="T90" fmla="*/ 95 w 433"/>
                <a:gd name="T91" fmla="*/ 75 h 434"/>
                <a:gd name="T92" fmla="*/ 135 w 433"/>
                <a:gd name="T93" fmla="*/ 49 h 434"/>
                <a:gd name="T94" fmla="*/ 196 w 433"/>
                <a:gd name="T95" fmla="*/ 31 h 434"/>
                <a:gd name="T96" fmla="*/ 195 w 433"/>
                <a:gd name="T97" fmla="*/ 217 h 434"/>
                <a:gd name="T98" fmla="*/ 159 w 433"/>
                <a:gd name="T99" fmla="*/ 228 h 434"/>
                <a:gd name="T100" fmla="*/ 124 w 433"/>
                <a:gd name="T101" fmla="*/ 215 h 434"/>
                <a:gd name="T102" fmla="*/ 29 w 433"/>
                <a:gd name="T103" fmla="*/ 213 h 434"/>
                <a:gd name="T104" fmla="*/ 42 w 433"/>
                <a:gd name="T105" fmla="*/ 150 h 434"/>
                <a:gd name="T106" fmla="*/ 73 w 433"/>
                <a:gd name="T107" fmla="*/ 96 h 434"/>
                <a:gd name="T108" fmla="*/ 117 w 433"/>
                <a:gd name="T109" fmla="*/ 245 h 434"/>
                <a:gd name="T110" fmla="*/ 73 w 433"/>
                <a:gd name="T111" fmla="*/ 338 h 434"/>
                <a:gd name="T112" fmla="*/ 52 w 433"/>
                <a:gd name="T113" fmla="*/ 307 h 434"/>
                <a:gd name="T114" fmla="*/ 33 w 433"/>
                <a:gd name="T115" fmla="*/ 25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434">
                  <a:moveTo>
                    <a:pt x="216" y="434"/>
                  </a:moveTo>
                  <a:lnTo>
                    <a:pt x="216" y="434"/>
                  </a:lnTo>
                  <a:lnTo>
                    <a:pt x="238" y="433"/>
                  </a:lnTo>
                  <a:lnTo>
                    <a:pt x="260" y="430"/>
                  </a:lnTo>
                  <a:lnTo>
                    <a:pt x="280" y="424"/>
                  </a:lnTo>
                  <a:lnTo>
                    <a:pt x="301" y="417"/>
                  </a:lnTo>
                  <a:lnTo>
                    <a:pt x="319" y="408"/>
                  </a:lnTo>
                  <a:lnTo>
                    <a:pt x="338" y="397"/>
                  </a:lnTo>
                  <a:lnTo>
                    <a:pt x="354" y="384"/>
                  </a:lnTo>
                  <a:lnTo>
                    <a:pt x="370" y="370"/>
                  </a:lnTo>
                  <a:lnTo>
                    <a:pt x="370" y="370"/>
                  </a:lnTo>
                  <a:lnTo>
                    <a:pt x="384" y="355"/>
                  </a:lnTo>
                  <a:lnTo>
                    <a:pt x="396" y="338"/>
                  </a:lnTo>
                  <a:lnTo>
                    <a:pt x="408" y="321"/>
                  </a:lnTo>
                  <a:lnTo>
                    <a:pt x="416" y="301"/>
                  </a:lnTo>
                  <a:lnTo>
                    <a:pt x="424" y="282"/>
                  </a:lnTo>
                  <a:lnTo>
                    <a:pt x="429" y="260"/>
                  </a:lnTo>
                  <a:lnTo>
                    <a:pt x="432" y="239"/>
                  </a:lnTo>
                  <a:lnTo>
                    <a:pt x="433" y="217"/>
                  </a:lnTo>
                  <a:lnTo>
                    <a:pt x="433" y="217"/>
                  </a:lnTo>
                  <a:lnTo>
                    <a:pt x="432" y="195"/>
                  </a:lnTo>
                  <a:lnTo>
                    <a:pt x="429" y="173"/>
                  </a:lnTo>
                  <a:lnTo>
                    <a:pt x="424" y="153"/>
                  </a:lnTo>
                  <a:lnTo>
                    <a:pt x="416" y="132"/>
                  </a:lnTo>
                  <a:lnTo>
                    <a:pt x="408" y="114"/>
                  </a:lnTo>
                  <a:lnTo>
                    <a:pt x="396" y="95"/>
                  </a:lnTo>
                  <a:lnTo>
                    <a:pt x="384" y="79"/>
                  </a:lnTo>
                  <a:lnTo>
                    <a:pt x="370" y="64"/>
                  </a:lnTo>
                  <a:lnTo>
                    <a:pt x="370" y="64"/>
                  </a:lnTo>
                  <a:lnTo>
                    <a:pt x="354" y="49"/>
                  </a:lnTo>
                  <a:lnTo>
                    <a:pt x="338" y="37"/>
                  </a:lnTo>
                  <a:lnTo>
                    <a:pt x="319" y="27"/>
                  </a:lnTo>
                  <a:lnTo>
                    <a:pt x="301" y="17"/>
                  </a:lnTo>
                  <a:lnTo>
                    <a:pt x="280" y="10"/>
                  </a:lnTo>
                  <a:lnTo>
                    <a:pt x="260" y="4"/>
                  </a:lnTo>
                  <a:lnTo>
                    <a:pt x="238" y="1"/>
                  </a:lnTo>
                  <a:lnTo>
                    <a:pt x="216" y="0"/>
                  </a:lnTo>
                  <a:lnTo>
                    <a:pt x="216" y="0"/>
                  </a:lnTo>
                  <a:lnTo>
                    <a:pt x="194" y="1"/>
                  </a:lnTo>
                  <a:lnTo>
                    <a:pt x="173" y="4"/>
                  </a:lnTo>
                  <a:lnTo>
                    <a:pt x="151" y="10"/>
                  </a:lnTo>
                  <a:lnTo>
                    <a:pt x="132" y="17"/>
                  </a:lnTo>
                  <a:lnTo>
                    <a:pt x="112" y="27"/>
                  </a:lnTo>
                  <a:lnTo>
                    <a:pt x="95" y="37"/>
                  </a:lnTo>
                  <a:lnTo>
                    <a:pt x="78" y="49"/>
                  </a:lnTo>
                  <a:lnTo>
                    <a:pt x="63" y="64"/>
                  </a:lnTo>
                  <a:lnTo>
                    <a:pt x="63" y="64"/>
                  </a:lnTo>
                  <a:lnTo>
                    <a:pt x="49" y="79"/>
                  </a:lnTo>
                  <a:lnTo>
                    <a:pt x="36" y="95"/>
                  </a:lnTo>
                  <a:lnTo>
                    <a:pt x="25" y="114"/>
                  </a:lnTo>
                  <a:lnTo>
                    <a:pt x="16" y="132"/>
                  </a:lnTo>
                  <a:lnTo>
                    <a:pt x="9" y="153"/>
                  </a:lnTo>
                  <a:lnTo>
                    <a:pt x="4" y="173"/>
                  </a:lnTo>
                  <a:lnTo>
                    <a:pt x="1" y="195"/>
                  </a:lnTo>
                  <a:lnTo>
                    <a:pt x="0" y="217"/>
                  </a:lnTo>
                  <a:lnTo>
                    <a:pt x="0" y="217"/>
                  </a:lnTo>
                  <a:lnTo>
                    <a:pt x="1" y="239"/>
                  </a:lnTo>
                  <a:lnTo>
                    <a:pt x="4" y="260"/>
                  </a:lnTo>
                  <a:lnTo>
                    <a:pt x="9" y="282"/>
                  </a:lnTo>
                  <a:lnTo>
                    <a:pt x="16" y="301"/>
                  </a:lnTo>
                  <a:lnTo>
                    <a:pt x="25" y="321"/>
                  </a:lnTo>
                  <a:lnTo>
                    <a:pt x="36" y="338"/>
                  </a:lnTo>
                  <a:lnTo>
                    <a:pt x="49" y="355"/>
                  </a:lnTo>
                  <a:lnTo>
                    <a:pt x="63" y="370"/>
                  </a:lnTo>
                  <a:lnTo>
                    <a:pt x="63" y="370"/>
                  </a:lnTo>
                  <a:lnTo>
                    <a:pt x="78" y="384"/>
                  </a:lnTo>
                  <a:lnTo>
                    <a:pt x="95" y="397"/>
                  </a:lnTo>
                  <a:lnTo>
                    <a:pt x="112" y="408"/>
                  </a:lnTo>
                  <a:lnTo>
                    <a:pt x="132" y="417"/>
                  </a:lnTo>
                  <a:lnTo>
                    <a:pt x="151" y="424"/>
                  </a:lnTo>
                  <a:lnTo>
                    <a:pt x="173" y="430"/>
                  </a:lnTo>
                  <a:lnTo>
                    <a:pt x="194" y="433"/>
                  </a:lnTo>
                  <a:lnTo>
                    <a:pt x="216" y="434"/>
                  </a:lnTo>
                  <a:lnTo>
                    <a:pt x="216" y="434"/>
                  </a:lnTo>
                  <a:close/>
                  <a:moveTo>
                    <a:pt x="190" y="403"/>
                  </a:moveTo>
                  <a:lnTo>
                    <a:pt x="190" y="403"/>
                  </a:lnTo>
                  <a:lnTo>
                    <a:pt x="177" y="400"/>
                  </a:lnTo>
                  <a:lnTo>
                    <a:pt x="164" y="397"/>
                  </a:lnTo>
                  <a:lnTo>
                    <a:pt x="151" y="393"/>
                  </a:lnTo>
                  <a:lnTo>
                    <a:pt x="139" y="388"/>
                  </a:lnTo>
                  <a:lnTo>
                    <a:pt x="128" y="381"/>
                  </a:lnTo>
                  <a:lnTo>
                    <a:pt x="116" y="375"/>
                  </a:lnTo>
                  <a:lnTo>
                    <a:pt x="105" y="368"/>
                  </a:lnTo>
                  <a:lnTo>
                    <a:pt x="95" y="360"/>
                  </a:lnTo>
                  <a:lnTo>
                    <a:pt x="175" y="280"/>
                  </a:lnTo>
                  <a:lnTo>
                    <a:pt x="175" y="280"/>
                  </a:lnTo>
                  <a:lnTo>
                    <a:pt x="181" y="291"/>
                  </a:lnTo>
                  <a:lnTo>
                    <a:pt x="186" y="303"/>
                  </a:lnTo>
                  <a:lnTo>
                    <a:pt x="189" y="317"/>
                  </a:lnTo>
                  <a:lnTo>
                    <a:pt x="190" y="331"/>
                  </a:lnTo>
                  <a:lnTo>
                    <a:pt x="190" y="403"/>
                  </a:lnTo>
                  <a:close/>
                  <a:moveTo>
                    <a:pt x="220" y="404"/>
                  </a:moveTo>
                  <a:lnTo>
                    <a:pt x="220" y="331"/>
                  </a:lnTo>
                  <a:lnTo>
                    <a:pt x="220" y="331"/>
                  </a:lnTo>
                  <a:lnTo>
                    <a:pt x="220" y="321"/>
                  </a:lnTo>
                  <a:lnTo>
                    <a:pt x="219" y="311"/>
                  </a:lnTo>
                  <a:lnTo>
                    <a:pt x="217" y="301"/>
                  </a:lnTo>
                  <a:lnTo>
                    <a:pt x="214" y="292"/>
                  </a:lnTo>
                  <a:lnTo>
                    <a:pt x="211" y="283"/>
                  </a:lnTo>
                  <a:lnTo>
                    <a:pt x="206" y="275"/>
                  </a:lnTo>
                  <a:lnTo>
                    <a:pt x="201" y="267"/>
                  </a:lnTo>
                  <a:lnTo>
                    <a:pt x="195" y="258"/>
                  </a:lnTo>
                  <a:lnTo>
                    <a:pt x="216" y="238"/>
                  </a:lnTo>
                  <a:lnTo>
                    <a:pt x="338" y="360"/>
                  </a:lnTo>
                  <a:lnTo>
                    <a:pt x="338" y="360"/>
                  </a:lnTo>
                  <a:lnTo>
                    <a:pt x="326" y="369"/>
                  </a:lnTo>
                  <a:lnTo>
                    <a:pt x="312" y="378"/>
                  </a:lnTo>
                  <a:lnTo>
                    <a:pt x="298" y="386"/>
                  </a:lnTo>
                  <a:lnTo>
                    <a:pt x="283" y="392"/>
                  </a:lnTo>
                  <a:lnTo>
                    <a:pt x="268" y="397"/>
                  </a:lnTo>
                  <a:lnTo>
                    <a:pt x="253" y="401"/>
                  </a:lnTo>
                  <a:lnTo>
                    <a:pt x="236" y="403"/>
                  </a:lnTo>
                  <a:lnTo>
                    <a:pt x="220" y="404"/>
                  </a:lnTo>
                  <a:lnTo>
                    <a:pt x="220" y="404"/>
                  </a:lnTo>
                  <a:close/>
                  <a:moveTo>
                    <a:pt x="401" y="191"/>
                  </a:moveTo>
                  <a:lnTo>
                    <a:pt x="330" y="191"/>
                  </a:lnTo>
                  <a:lnTo>
                    <a:pt x="330" y="191"/>
                  </a:lnTo>
                  <a:lnTo>
                    <a:pt x="316" y="190"/>
                  </a:lnTo>
                  <a:lnTo>
                    <a:pt x="303" y="187"/>
                  </a:lnTo>
                  <a:lnTo>
                    <a:pt x="291" y="183"/>
                  </a:lnTo>
                  <a:lnTo>
                    <a:pt x="279" y="175"/>
                  </a:lnTo>
                  <a:lnTo>
                    <a:pt x="358" y="96"/>
                  </a:lnTo>
                  <a:lnTo>
                    <a:pt x="358" y="96"/>
                  </a:lnTo>
                  <a:lnTo>
                    <a:pt x="367" y="106"/>
                  </a:lnTo>
                  <a:lnTo>
                    <a:pt x="374" y="117"/>
                  </a:lnTo>
                  <a:lnTo>
                    <a:pt x="381" y="128"/>
                  </a:lnTo>
                  <a:lnTo>
                    <a:pt x="387" y="139"/>
                  </a:lnTo>
                  <a:lnTo>
                    <a:pt x="392" y="152"/>
                  </a:lnTo>
                  <a:lnTo>
                    <a:pt x="396" y="165"/>
                  </a:lnTo>
                  <a:lnTo>
                    <a:pt x="399" y="177"/>
                  </a:lnTo>
                  <a:lnTo>
                    <a:pt x="401" y="191"/>
                  </a:lnTo>
                  <a:lnTo>
                    <a:pt x="401" y="191"/>
                  </a:lnTo>
                  <a:close/>
                  <a:moveTo>
                    <a:pt x="242" y="32"/>
                  </a:moveTo>
                  <a:lnTo>
                    <a:pt x="242" y="32"/>
                  </a:lnTo>
                  <a:lnTo>
                    <a:pt x="256" y="34"/>
                  </a:lnTo>
                  <a:lnTo>
                    <a:pt x="269" y="38"/>
                  </a:lnTo>
                  <a:lnTo>
                    <a:pt x="281" y="42"/>
                  </a:lnTo>
                  <a:lnTo>
                    <a:pt x="294" y="47"/>
                  </a:lnTo>
                  <a:lnTo>
                    <a:pt x="305" y="52"/>
                  </a:lnTo>
                  <a:lnTo>
                    <a:pt x="316" y="59"/>
                  </a:lnTo>
                  <a:lnTo>
                    <a:pt x="328" y="67"/>
                  </a:lnTo>
                  <a:lnTo>
                    <a:pt x="338" y="75"/>
                  </a:lnTo>
                  <a:lnTo>
                    <a:pt x="258" y="154"/>
                  </a:lnTo>
                  <a:lnTo>
                    <a:pt x="258" y="154"/>
                  </a:lnTo>
                  <a:lnTo>
                    <a:pt x="252" y="144"/>
                  </a:lnTo>
                  <a:lnTo>
                    <a:pt x="247" y="131"/>
                  </a:lnTo>
                  <a:lnTo>
                    <a:pt x="244" y="119"/>
                  </a:lnTo>
                  <a:lnTo>
                    <a:pt x="242" y="105"/>
                  </a:lnTo>
                  <a:lnTo>
                    <a:pt x="242" y="32"/>
                  </a:lnTo>
                  <a:close/>
                  <a:moveTo>
                    <a:pt x="258" y="197"/>
                  </a:moveTo>
                  <a:lnTo>
                    <a:pt x="258" y="197"/>
                  </a:lnTo>
                  <a:lnTo>
                    <a:pt x="265" y="202"/>
                  </a:lnTo>
                  <a:lnTo>
                    <a:pt x="273" y="207"/>
                  </a:lnTo>
                  <a:lnTo>
                    <a:pt x="282" y="211"/>
                  </a:lnTo>
                  <a:lnTo>
                    <a:pt x="291" y="214"/>
                  </a:lnTo>
                  <a:lnTo>
                    <a:pt x="300" y="217"/>
                  </a:lnTo>
                  <a:lnTo>
                    <a:pt x="310" y="219"/>
                  </a:lnTo>
                  <a:lnTo>
                    <a:pt x="319" y="220"/>
                  </a:lnTo>
                  <a:lnTo>
                    <a:pt x="330" y="221"/>
                  </a:lnTo>
                  <a:lnTo>
                    <a:pt x="403" y="221"/>
                  </a:lnTo>
                  <a:lnTo>
                    <a:pt x="403" y="221"/>
                  </a:lnTo>
                  <a:lnTo>
                    <a:pt x="402" y="238"/>
                  </a:lnTo>
                  <a:lnTo>
                    <a:pt x="399" y="254"/>
                  </a:lnTo>
                  <a:lnTo>
                    <a:pt x="396" y="270"/>
                  </a:lnTo>
                  <a:lnTo>
                    <a:pt x="391" y="285"/>
                  </a:lnTo>
                  <a:lnTo>
                    <a:pt x="384" y="299"/>
                  </a:lnTo>
                  <a:lnTo>
                    <a:pt x="377" y="313"/>
                  </a:lnTo>
                  <a:lnTo>
                    <a:pt x="369" y="326"/>
                  </a:lnTo>
                  <a:lnTo>
                    <a:pt x="358" y="338"/>
                  </a:lnTo>
                  <a:lnTo>
                    <a:pt x="237" y="217"/>
                  </a:lnTo>
                  <a:lnTo>
                    <a:pt x="258" y="197"/>
                  </a:lnTo>
                  <a:close/>
                  <a:moveTo>
                    <a:pt x="213" y="30"/>
                  </a:moveTo>
                  <a:lnTo>
                    <a:pt x="213" y="105"/>
                  </a:lnTo>
                  <a:lnTo>
                    <a:pt x="213" y="105"/>
                  </a:lnTo>
                  <a:lnTo>
                    <a:pt x="214" y="115"/>
                  </a:lnTo>
                  <a:lnTo>
                    <a:pt x="215" y="124"/>
                  </a:lnTo>
                  <a:lnTo>
                    <a:pt x="217" y="134"/>
                  </a:lnTo>
                  <a:lnTo>
                    <a:pt x="219" y="143"/>
                  </a:lnTo>
                  <a:lnTo>
                    <a:pt x="223" y="152"/>
                  </a:lnTo>
                  <a:lnTo>
                    <a:pt x="227" y="160"/>
                  </a:lnTo>
                  <a:lnTo>
                    <a:pt x="231" y="168"/>
                  </a:lnTo>
                  <a:lnTo>
                    <a:pt x="236" y="175"/>
                  </a:lnTo>
                  <a:lnTo>
                    <a:pt x="216" y="196"/>
                  </a:lnTo>
                  <a:lnTo>
                    <a:pt x="95" y="75"/>
                  </a:lnTo>
                  <a:lnTo>
                    <a:pt x="95" y="75"/>
                  </a:lnTo>
                  <a:lnTo>
                    <a:pt x="107" y="65"/>
                  </a:lnTo>
                  <a:lnTo>
                    <a:pt x="120" y="56"/>
                  </a:lnTo>
                  <a:lnTo>
                    <a:pt x="135" y="49"/>
                  </a:lnTo>
                  <a:lnTo>
                    <a:pt x="149" y="42"/>
                  </a:lnTo>
                  <a:lnTo>
                    <a:pt x="165" y="38"/>
                  </a:lnTo>
                  <a:lnTo>
                    <a:pt x="180" y="34"/>
                  </a:lnTo>
                  <a:lnTo>
                    <a:pt x="196" y="31"/>
                  </a:lnTo>
                  <a:lnTo>
                    <a:pt x="213" y="30"/>
                  </a:lnTo>
                  <a:lnTo>
                    <a:pt x="213" y="30"/>
                  </a:lnTo>
                  <a:close/>
                  <a:moveTo>
                    <a:pt x="73" y="96"/>
                  </a:moveTo>
                  <a:lnTo>
                    <a:pt x="195" y="217"/>
                  </a:lnTo>
                  <a:lnTo>
                    <a:pt x="175" y="238"/>
                  </a:lnTo>
                  <a:lnTo>
                    <a:pt x="175" y="238"/>
                  </a:lnTo>
                  <a:lnTo>
                    <a:pt x="167" y="233"/>
                  </a:lnTo>
                  <a:lnTo>
                    <a:pt x="159" y="228"/>
                  </a:lnTo>
                  <a:lnTo>
                    <a:pt x="150" y="224"/>
                  </a:lnTo>
                  <a:lnTo>
                    <a:pt x="142" y="220"/>
                  </a:lnTo>
                  <a:lnTo>
                    <a:pt x="133" y="217"/>
                  </a:lnTo>
                  <a:lnTo>
                    <a:pt x="124" y="215"/>
                  </a:lnTo>
                  <a:lnTo>
                    <a:pt x="114" y="214"/>
                  </a:lnTo>
                  <a:lnTo>
                    <a:pt x="104" y="213"/>
                  </a:lnTo>
                  <a:lnTo>
                    <a:pt x="29" y="213"/>
                  </a:lnTo>
                  <a:lnTo>
                    <a:pt x="29" y="213"/>
                  </a:lnTo>
                  <a:lnTo>
                    <a:pt x="30" y="197"/>
                  </a:lnTo>
                  <a:lnTo>
                    <a:pt x="32" y="180"/>
                  </a:lnTo>
                  <a:lnTo>
                    <a:pt x="36" y="165"/>
                  </a:lnTo>
                  <a:lnTo>
                    <a:pt x="42" y="150"/>
                  </a:lnTo>
                  <a:lnTo>
                    <a:pt x="48" y="135"/>
                  </a:lnTo>
                  <a:lnTo>
                    <a:pt x="56" y="121"/>
                  </a:lnTo>
                  <a:lnTo>
                    <a:pt x="64" y="109"/>
                  </a:lnTo>
                  <a:lnTo>
                    <a:pt x="73" y="96"/>
                  </a:lnTo>
                  <a:lnTo>
                    <a:pt x="73" y="96"/>
                  </a:lnTo>
                  <a:close/>
                  <a:moveTo>
                    <a:pt x="104" y="244"/>
                  </a:moveTo>
                  <a:lnTo>
                    <a:pt x="104" y="244"/>
                  </a:lnTo>
                  <a:lnTo>
                    <a:pt x="117" y="245"/>
                  </a:lnTo>
                  <a:lnTo>
                    <a:pt x="131" y="248"/>
                  </a:lnTo>
                  <a:lnTo>
                    <a:pt x="142" y="252"/>
                  </a:lnTo>
                  <a:lnTo>
                    <a:pt x="153" y="259"/>
                  </a:lnTo>
                  <a:lnTo>
                    <a:pt x="73" y="338"/>
                  </a:lnTo>
                  <a:lnTo>
                    <a:pt x="73" y="338"/>
                  </a:lnTo>
                  <a:lnTo>
                    <a:pt x="66" y="328"/>
                  </a:lnTo>
                  <a:lnTo>
                    <a:pt x="58" y="318"/>
                  </a:lnTo>
                  <a:lnTo>
                    <a:pt x="52" y="307"/>
                  </a:lnTo>
                  <a:lnTo>
                    <a:pt x="46" y="294"/>
                  </a:lnTo>
                  <a:lnTo>
                    <a:pt x="41" y="283"/>
                  </a:lnTo>
                  <a:lnTo>
                    <a:pt x="36" y="270"/>
                  </a:lnTo>
                  <a:lnTo>
                    <a:pt x="33" y="257"/>
                  </a:lnTo>
                  <a:lnTo>
                    <a:pt x="31" y="244"/>
                  </a:lnTo>
                  <a:lnTo>
                    <a:pt x="104" y="244"/>
                  </a:lnTo>
                  <a:close/>
                </a:path>
              </a:pathLst>
            </a:cu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TextBox 25">
            <a:extLst>
              <a:ext uri="{FF2B5EF4-FFF2-40B4-BE49-F238E27FC236}">
                <a16:creationId xmlns:a16="http://schemas.microsoft.com/office/drawing/2014/main" id="{1C31A8E3-CF5E-492C-8520-7FF4342B5706}"/>
              </a:ext>
            </a:extLst>
          </p:cNvPr>
          <p:cNvSpPr txBox="1"/>
          <p:nvPr/>
        </p:nvSpPr>
        <p:spPr>
          <a:xfrm>
            <a:off x="1076003" y="5735901"/>
            <a:ext cx="10771414" cy="420564"/>
          </a:xfrm>
          <a:prstGeom prst="rect">
            <a:avLst/>
          </a:prstGeom>
          <a:noFill/>
        </p:spPr>
        <p:txBody>
          <a:bodyPr wrap="square" rtlCol="0">
            <a:spAutoFit/>
          </a:bodyPr>
          <a:lstStyle/>
          <a:p>
            <a:pPr algn="ctr"/>
            <a:r>
              <a:rPr lang="en-US" sz="2133">
                <a:latin typeface="Century Gothic" charset="0"/>
                <a:ea typeface="Century Gothic" charset="0"/>
                <a:cs typeface="Century Gothic" charset="0"/>
              </a:rPr>
              <a:t>FEWER SHOTS MADE and SLOWER SPRINT SPEED as level of dehydration increases</a:t>
            </a:r>
          </a:p>
        </p:txBody>
      </p:sp>
      <p:sp>
        <p:nvSpPr>
          <p:cNvPr id="27" name="Text Box 168">
            <a:extLst>
              <a:ext uri="{FF2B5EF4-FFF2-40B4-BE49-F238E27FC236}">
                <a16:creationId xmlns:a16="http://schemas.microsoft.com/office/drawing/2014/main" id="{2F12D269-F84C-4FA6-9342-E2D13D7F8B9D}"/>
              </a:ext>
            </a:extLst>
          </p:cNvPr>
          <p:cNvSpPr txBox="1">
            <a:spLocks noChangeArrowheads="1"/>
          </p:cNvSpPr>
          <p:nvPr/>
        </p:nvSpPr>
        <p:spPr bwMode="auto">
          <a:xfrm>
            <a:off x="1128659" y="6601729"/>
            <a:ext cx="11063341"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1050">
                <a:solidFill>
                  <a:schemeClr val="bg1"/>
                </a:solidFill>
                <a:latin typeface="Century Gothic"/>
                <a:cs typeface="Century Gothic"/>
              </a:rPr>
              <a:t>Baker LB, Dougherty KA, Chow M, et. al</a:t>
            </a:r>
            <a:r>
              <a:rPr lang="en-US" sz="1050" i="1">
                <a:solidFill>
                  <a:schemeClr val="bg1"/>
                </a:solidFill>
                <a:latin typeface="Century Gothic"/>
                <a:cs typeface="Century Gothic"/>
              </a:rPr>
              <a:t>. Med Sci Sports </a:t>
            </a:r>
            <a:r>
              <a:rPr lang="en-US" sz="1050" i="1" err="1">
                <a:solidFill>
                  <a:schemeClr val="bg1"/>
                </a:solidFill>
                <a:latin typeface="Century Gothic"/>
                <a:cs typeface="Century Gothic"/>
              </a:rPr>
              <a:t>Exerc</a:t>
            </a:r>
            <a:r>
              <a:rPr lang="en-US" sz="1050">
                <a:solidFill>
                  <a:schemeClr val="bg1"/>
                </a:solidFill>
                <a:latin typeface="Century Gothic"/>
                <a:cs typeface="Century Gothic"/>
              </a:rPr>
              <a:t>. 2007;39(7):1114-1123</a:t>
            </a:r>
          </a:p>
        </p:txBody>
      </p:sp>
      <p:cxnSp>
        <p:nvCxnSpPr>
          <p:cNvPr id="28" name="Straight Connector 27">
            <a:extLst>
              <a:ext uri="{FF2B5EF4-FFF2-40B4-BE49-F238E27FC236}">
                <a16:creationId xmlns:a16="http://schemas.microsoft.com/office/drawing/2014/main" id="{2D77268E-1E69-4444-A0D8-44A2277F31B7}"/>
              </a:ext>
            </a:extLst>
          </p:cNvPr>
          <p:cNvCxnSpPr>
            <a:cxnSpLocks/>
          </p:cNvCxnSpPr>
          <p:nvPr/>
        </p:nvCxnSpPr>
        <p:spPr>
          <a:xfrm>
            <a:off x="861848" y="1131376"/>
            <a:ext cx="769321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794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91 0.00092 L 0.3806 0.00092 " pathEditMode="relative" rAng="0" ptsTypes="AA">
                                      <p:cBhvr>
                                        <p:cTn id="6" dur="2000" fill="hold"/>
                                        <p:tgtEl>
                                          <p:spTgt spid="17"/>
                                        </p:tgtEl>
                                        <p:attrNameLst>
                                          <p:attrName>ppt_x</p:attrName>
                                          <p:attrName>ppt_y</p:attrName>
                                        </p:attrNameLst>
                                      </p:cBhvr>
                                      <p:rCtr x="19076" y="0"/>
                                    </p:animMotion>
                                  </p:childTnLst>
                                </p:cTn>
                              </p:par>
                              <p:par>
                                <p:cTn id="7" presetID="0" presetClass="path" presetSubtype="0" accel="50000" decel="50000" fill="hold" nodeType="withEffect">
                                  <p:stCondLst>
                                    <p:cond delay="0"/>
                                  </p:stCondLst>
                                  <p:childTnLst>
                                    <p:animMotion origin="layout" path="M -0.00091 0.00092 L 0.3806 0.00092 " pathEditMode="relative" rAng="0" ptsTypes="AA">
                                      <p:cBhvr>
                                        <p:cTn id="8" dur="2500" fill="hold"/>
                                        <p:tgtEl>
                                          <p:spTgt spid="20"/>
                                        </p:tgtEl>
                                        <p:attrNameLst>
                                          <p:attrName>ppt_x</p:attrName>
                                          <p:attrName>ppt_y</p:attrName>
                                        </p:attrNameLst>
                                      </p:cBhvr>
                                      <p:rCtr x="19076" y="0"/>
                                    </p:animMotion>
                                  </p:childTnLst>
                                </p:cTn>
                              </p:par>
                              <p:par>
                                <p:cTn id="9" presetID="0" presetClass="path" presetSubtype="0" accel="50000" decel="50000" fill="hold" nodeType="withEffect">
                                  <p:stCondLst>
                                    <p:cond delay="0"/>
                                  </p:stCondLst>
                                  <p:childTnLst>
                                    <p:animMotion origin="layout" path="M -0.00091 0.00093 L 0.3806 0.00093 " pathEditMode="relative" rAng="0" ptsTypes="AA">
                                      <p:cBhvr>
                                        <p:cTn id="10" dur="3500" fill="hold"/>
                                        <p:tgtEl>
                                          <p:spTgt spid="23"/>
                                        </p:tgtEl>
                                        <p:attrNameLst>
                                          <p:attrName>ppt_x</p:attrName>
                                          <p:attrName>ppt_y</p:attrName>
                                        </p:attrNameLst>
                                      </p:cBhvr>
                                      <p:rCtr x="19076" y="0"/>
                                    </p:animMotion>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20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25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3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a:xfrm>
            <a:off x="344400" y="420208"/>
            <a:ext cx="10491952" cy="849858"/>
          </a:xfrm>
        </p:spPr>
        <p:txBody>
          <a:bodyPr/>
          <a:lstStyle/>
          <a:p>
            <a:r>
              <a:rPr lang="en-US"/>
              <a:t>Current Behaviors</a:t>
            </a:r>
          </a:p>
        </p:txBody>
      </p:sp>
      <p:sp>
        <p:nvSpPr>
          <p:cNvPr id="6" name="Rectangle 5">
            <a:extLst>
              <a:ext uri="{FF2B5EF4-FFF2-40B4-BE49-F238E27FC236}">
                <a16:creationId xmlns:a16="http://schemas.microsoft.com/office/drawing/2014/main" id="{F8902F79-A22F-48D3-9E6B-4583CB81789B}"/>
              </a:ext>
            </a:extLst>
          </p:cNvPr>
          <p:cNvSpPr/>
          <p:nvPr/>
        </p:nvSpPr>
        <p:spPr>
          <a:xfrm>
            <a:off x="0" y="6458835"/>
            <a:ext cx="6948110" cy="415498"/>
          </a:xfrm>
          <a:prstGeom prst="rect">
            <a:avLst/>
          </a:prstGeom>
        </p:spPr>
        <p:txBody>
          <a:bodyPr wrap="square">
            <a:spAutoFit/>
          </a:bodyPr>
          <a:lstStyle/>
          <a:p>
            <a:r>
              <a:rPr lang="en-US" sz="700" err="1">
                <a:solidFill>
                  <a:schemeClr val="bg1"/>
                </a:solidFill>
              </a:rPr>
              <a:t>Arnaoutis</a:t>
            </a:r>
            <a:r>
              <a:rPr lang="en-US" sz="700">
                <a:solidFill>
                  <a:schemeClr val="bg1"/>
                </a:solidFill>
              </a:rPr>
              <a:t> G, </a:t>
            </a:r>
            <a:r>
              <a:rPr lang="en-US" sz="700" err="1">
                <a:solidFill>
                  <a:schemeClr val="bg1"/>
                </a:solidFill>
              </a:rPr>
              <a:t>Kavouras</a:t>
            </a:r>
            <a:r>
              <a:rPr lang="en-US" sz="700">
                <a:solidFill>
                  <a:schemeClr val="bg1"/>
                </a:solidFill>
              </a:rPr>
              <a:t> SA, </a:t>
            </a:r>
            <a:r>
              <a:rPr lang="en-US" sz="700" err="1">
                <a:solidFill>
                  <a:schemeClr val="bg1"/>
                </a:solidFill>
              </a:rPr>
              <a:t>Kotsis</a:t>
            </a:r>
            <a:r>
              <a:rPr lang="en-US" sz="700">
                <a:solidFill>
                  <a:schemeClr val="bg1"/>
                </a:solidFill>
              </a:rPr>
              <a:t> YP, et. al. </a:t>
            </a:r>
            <a:r>
              <a:rPr lang="en-US" sz="700" i="1">
                <a:solidFill>
                  <a:schemeClr val="bg1"/>
                </a:solidFill>
              </a:rPr>
              <a:t>Int J Sport </a:t>
            </a:r>
            <a:r>
              <a:rPr lang="en-US" sz="700" i="1" err="1">
                <a:solidFill>
                  <a:schemeClr val="bg1"/>
                </a:solidFill>
              </a:rPr>
              <a:t>Nutr</a:t>
            </a:r>
            <a:r>
              <a:rPr lang="en-US" sz="700" i="1">
                <a:solidFill>
                  <a:schemeClr val="bg1"/>
                </a:solidFill>
              </a:rPr>
              <a:t> </a:t>
            </a:r>
            <a:r>
              <a:rPr lang="en-US" sz="700" i="1" err="1">
                <a:solidFill>
                  <a:schemeClr val="bg1"/>
                </a:solidFill>
              </a:rPr>
              <a:t>Exerc</a:t>
            </a:r>
            <a:r>
              <a:rPr lang="en-US" sz="700" i="1">
                <a:solidFill>
                  <a:schemeClr val="bg1"/>
                </a:solidFill>
              </a:rPr>
              <a:t> </a:t>
            </a:r>
            <a:r>
              <a:rPr lang="en-US" sz="700" i="1" err="1">
                <a:solidFill>
                  <a:schemeClr val="bg1"/>
                </a:solidFill>
              </a:rPr>
              <a:t>Metab</a:t>
            </a:r>
            <a:r>
              <a:rPr lang="en-US" sz="700">
                <a:solidFill>
                  <a:schemeClr val="bg1"/>
                </a:solidFill>
              </a:rPr>
              <a:t>. 2013;23(3):245-51</a:t>
            </a:r>
          </a:p>
          <a:p>
            <a:r>
              <a:rPr lang="en-US" sz="700">
                <a:solidFill>
                  <a:schemeClr val="bg1"/>
                </a:solidFill>
              </a:rPr>
              <a:t>Aragón-Vargas LF, Moncada-Jimenez J, Hernandez-Elizondo J, et. al. </a:t>
            </a:r>
            <a:r>
              <a:rPr lang="en-US" sz="700" i="1">
                <a:solidFill>
                  <a:schemeClr val="bg1"/>
                </a:solidFill>
              </a:rPr>
              <a:t>Eur J Sport Sci</a:t>
            </a:r>
            <a:r>
              <a:rPr lang="en-US" sz="700">
                <a:solidFill>
                  <a:schemeClr val="bg1"/>
                </a:solidFill>
              </a:rPr>
              <a:t>. 2009;9(5):269–276</a:t>
            </a:r>
          </a:p>
          <a:p>
            <a:r>
              <a:rPr lang="en-US" sz="700">
                <a:solidFill>
                  <a:schemeClr val="bg1"/>
                </a:solidFill>
              </a:rPr>
              <a:t>Duffield R, McCall A, Coutts AJ, et. al. </a:t>
            </a:r>
            <a:r>
              <a:rPr lang="en-US" sz="700" i="1">
                <a:solidFill>
                  <a:schemeClr val="bg1"/>
                </a:solidFill>
              </a:rPr>
              <a:t>J Sports Sci</a:t>
            </a:r>
            <a:r>
              <a:rPr lang="en-US" sz="700">
                <a:solidFill>
                  <a:schemeClr val="bg1"/>
                </a:solidFill>
              </a:rPr>
              <a:t>. 2012;30(10):957-965</a:t>
            </a:r>
          </a:p>
        </p:txBody>
      </p:sp>
      <p:sp>
        <p:nvSpPr>
          <p:cNvPr id="32" name="Text Placeholder 7">
            <a:extLst>
              <a:ext uri="{FF2B5EF4-FFF2-40B4-BE49-F238E27FC236}">
                <a16:creationId xmlns:a16="http://schemas.microsoft.com/office/drawing/2014/main" id="{C4444B4E-431B-4930-9DDB-10ECDF208F67}"/>
              </a:ext>
            </a:extLst>
          </p:cNvPr>
          <p:cNvSpPr>
            <a:spLocks noGrp="1"/>
          </p:cNvSpPr>
          <p:nvPr>
            <p:ph type="body" sz="quarter" idx="10"/>
          </p:nvPr>
        </p:nvSpPr>
        <p:spPr>
          <a:xfrm>
            <a:off x="344400" y="1270066"/>
            <a:ext cx="10787888" cy="4546660"/>
          </a:xfrm>
        </p:spPr>
        <p:txBody>
          <a:bodyPr/>
          <a:lstStyle/>
          <a:p>
            <a:r>
              <a:rPr lang="en-US" sz="2400" dirty="0"/>
              <a:t>Some team sport athletes (soccer, basketball, football) tend to show up to training or competition already dehydrated (USG &gt; 1.020).  For example, in specific studies it was found:</a:t>
            </a:r>
          </a:p>
          <a:p>
            <a:endParaRPr lang="en-US" sz="2400" dirty="0"/>
          </a:p>
          <a:p>
            <a:pPr marL="1028700" lvl="1" indent="-342900">
              <a:buFont typeface="Arial" panose="020B0604020202020204" pitchFamily="34" charset="0"/>
              <a:buChar char="•"/>
            </a:pPr>
            <a:r>
              <a:rPr lang="en-US" sz="2400" dirty="0"/>
              <a:t>89% soccer – could lead to significant fluid losses during      (~3.4% loss in bodyweight)</a:t>
            </a:r>
          </a:p>
          <a:p>
            <a:pPr lvl="1" indent="0">
              <a:buNone/>
            </a:pPr>
            <a:endParaRPr lang="en-US" sz="2400" dirty="0"/>
          </a:p>
          <a:p>
            <a:pPr marL="1028700" lvl="1" indent="-342900">
              <a:buFont typeface="Arial" panose="020B0604020202020204" pitchFamily="34" charset="0"/>
              <a:buChar char="•"/>
            </a:pPr>
            <a:r>
              <a:rPr lang="en-US" sz="2400" dirty="0"/>
              <a:t>15 out of 29 basketball</a:t>
            </a:r>
          </a:p>
          <a:p>
            <a:pPr lvl="1" indent="0">
              <a:buNone/>
            </a:pPr>
            <a:endParaRPr lang="en-US" sz="2400" dirty="0"/>
          </a:p>
          <a:p>
            <a:pPr marL="1028700" lvl="1" indent="-342900">
              <a:buFont typeface="Arial" panose="020B0604020202020204" pitchFamily="34" charset="0"/>
              <a:buChar char="•"/>
            </a:pPr>
            <a:r>
              <a:rPr lang="en-US" sz="2400" dirty="0"/>
              <a:t>Prevalent in football players due to large daily sweat losses with inadequate replenishment</a:t>
            </a:r>
          </a:p>
          <a:p>
            <a:pPr marL="342900" indent="-342900">
              <a:buFont typeface="Arial" panose="020B0604020202020204" pitchFamily="34" charset="0"/>
              <a:buChar char="•"/>
            </a:pPr>
            <a:endParaRPr lang="en-US" sz="2400" dirty="0"/>
          </a:p>
        </p:txBody>
      </p:sp>
      <p:sp>
        <p:nvSpPr>
          <p:cNvPr id="16" name="Rectangle 15">
            <a:extLst>
              <a:ext uri="{FF2B5EF4-FFF2-40B4-BE49-F238E27FC236}">
                <a16:creationId xmlns:a16="http://schemas.microsoft.com/office/drawing/2014/main" id="{0C32DC39-C6B0-4E4C-A491-D8415B7FD79D}"/>
              </a:ext>
            </a:extLst>
          </p:cNvPr>
          <p:cNvSpPr/>
          <p:nvPr/>
        </p:nvSpPr>
        <p:spPr>
          <a:xfrm>
            <a:off x="5603911" y="6458835"/>
            <a:ext cx="6588089" cy="415498"/>
          </a:xfrm>
          <a:prstGeom prst="rect">
            <a:avLst/>
          </a:prstGeom>
        </p:spPr>
        <p:txBody>
          <a:bodyPr wrap="square">
            <a:spAutoFit/>
          </a:bodyPr>
          <a:lstStyle/>
          <a:p>
            <a:pPr lvl="0" algn="r"/>
            <a:r>
              <a:rPr lang="en-US" sz="700">
                <a:solidFill>
                  <a:schemeClr val="bg1"/>
                </a:solidFill>
              </a:rPr>
              <a:t>Osterberg KL, </a:t>
            </a:r>
            <a:r>
              <a:rPr lang="en-US" sz="700" err="1">
                <a:solidFill>
                  <a:schemeClr val="bg1"/>
                </a:solidFill>
              </a:rPr>
              <a:t>Horswill</a:t>
            </a:r>
            <a:r>
              <a:rPr lang="en-US" sz="700">
                <a:solidFill>
                  <a:schemeClr val="bg1"/>
                </a:solidFill>
              </a:rPr>
              <a:t> CA, Baker LB. </a:t>
            </a:r>
            <a:r>
              <a:rPr lang="en-US" sz="700" i="1">
                <a:solidFill>
                  <a:schemeClr val="bg1"/>
                </a:solidFill>
              </a:rPr>
              <a:t>J </a:t>
            </a:r>
            <a:r>
              <a:rPr lang="en-US" sz="700" i="1" err="1">
                <a:solidFill>
                  <a:schemeClr val="bg1"/>
                </a:solidFill>
              </a:rPr>
              <a:t>Athl</a:t>
            </a:r>
            <a:r>
              <a:rPr lang="en-US" sz="700" i="1">
                <a:solidFill>
                  <a:schemeClr val="bg1"/>
                </a:solidFill>
              </a:rPr>
              <a:t> Train</a:t>
            </a:r>
            <a:r>
              <a:rPr lang="en-US" sz="700">
                <a:solidFill>
                  <a:schemeClr val="bg1"/>
                </a:solidFill>
              </a:rPr>
              <a:t>. 2009;44(1):53-57</a:t>
            </a:r>
          </a:p>
          <a:p>
            <a:pPr lvl="0" algn="r"/>
            <a:r>
              <a:rPr lang="en-US" sz="700">
                <a:solidFill>
                  <a:schemeClr val="bg1"/>
                </a:solidFill>
              </a:rPr>
              <a:t>Brandenburg JP &amp; </a:t>
            </a:r>
            <a:r>
              <a:rPr lang="en-US" sz="700" err="1">
                <a:solidFill>
                  <a:schemeClr val="bg1"/>
                </a:solidFill>
              </a:rPr>
              <a:t>Gaetz</a:t>
            </a:r>
            <a:r>
              <a:rPr lang="en-US" sz="700">
                <a:solidFill>
                  <a:schemeClr val="bg1"/>
                </a:solidFill>
              </a:rPr>
              <a:t> M. </a:t>
            </a:r>
            <a:r>
              <a:rPr lang="en-US" sz="700" i="1">
                <a:solidFill>
                  <a:schemeClr val="bg1"/>
                </a:solidFill>
              </a:rPr>
              <a:t>Int J Sport </a:t>
            </a:r>
            <a:r>
              <a:rPr lang="en-US" sz="700" i="1" err="1">
                <a:solidFill>
                  <a:schemeClr val="bg1"/>
                </a:solidFill>
              </a:rPr>
              <a:t>Nutr</a:t>
            </a:r>
            <a:r>
              <a:rPr lang="en-US" sz="700" i="1">
                <a:solidFill>
                  <a:schemeClr val="bg1"/>
                </a:solidFill>
              </a:rPr>
              <a:t> </a:t>
            </a:r>
            <a:r>
              <a:rPr lang="en-US" sz="700" i="1" err="1">
                <a:solidFill>
                  <a:schemeClr val="bg1"/>
                </a:solidFill>
              </a:rPr>
              <a:t>Exerc</a:t>
            </a:r>
            <a:r>
              <a:rPr lang="en-US" sz="700" i="1">
                <a:solidFill>
                  <a:schemeClr val="bg1"/>
                </a:solidFill>
              </a:rPr>
              <a:t> </a:t>
            </a:r>
            <a:r>
              <a:rPr lang="en-US" sz="700" i="1" err="1">
                <a:solidFill>
                  <a:schemeClr val="bg1"/>
                </a:solidFill>
              </a:rPr>
              <a:t>Metab</a:t>
            </a:r>
            <a:r>
              <a:rPr lang="en-US" sz="700">
                <a:solidFill>
                  <a:schemeClr val="bg1"/>
                </a:solidFill>
              </a:rPr>
              <a:t>. 2012;22:347-352</a:t>
            </a:r>
          </a:p>
          <a:p>
            <a:pPr lvl="0" algn="r"/>
            <a:r>
              <a:rPr lang="da-DK" sz="700">
                <a:solidFill>
                  <a:schemeClr val="bg1"/>
                </a:solidFill>
              </a:rPr>
              <a:t>Godek SF, Bartolozzi AR, Burkholder R, et. al. </a:t>
            </a:r>
            <a:r>
              <a:rPr lang="da-DK" sz="700" i="1">
                <a:solidFill>
                  <a:schemeClr val="bg1"/>
                </a:solidFill>
              </a:rPr>
              <a:t>J Ath Train</a:t>
            </a:r>
            <a:r>
              <a:rPr lang="da-DK" sz="700">
                <a:solidFill>
                  <a:schemeClr val="bg1"/>
                </a:solidFill>
              </a:rPr>
              <a:t>. 2008;43(2):184–189</a:t>
            </a:r>
          </a:p>
        </p:txBody>
      </p:sp>
      <p:cxnSp>
        <p:nvCxnSpPr>
          <p:cNvPr id="11" name="Straight Connector 10">
            <a:extLst>
              <a:ext uri="{FF2B5EF4-FFF2-40B4-BE49-F238E27FC236}">
                <a16:creationId xmlns:a16="http://schemas.microsoft.com/office/drawing/2014/main" id="{1B38FF4C-3345-274C-A201-DE734FC9F5D9}"/>
              </a:ext>
            </a:extLst>
          </p:cNvPr>
          <p:cNvCxnSpPr>
            <a:cxnSpLocks/>
          </p:cNvCxnSpPr>
          <p:nvPr/>
        </p:nvCxnSpPr>
        <p:spPr>
          <a:xfrm>
            <a:off x="351375" y="983877"/>
            <a:ext cx="405014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934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a:xfrm>
            <a:off x="313993" y="343049"/>
            <a:ext cx="10491952" cy="849858"/>
          </a:xfrm>
        </p:spPr>
        <p:txBody>
          <a:bodyPr/>
          <a:lstStyle/>
          <a:p>
            <a:r>
              <a:rPr lang="en-US"/>
              <a:t>Current Behaviors</a:t>
            </a:r>
          </a:p>
        </p:txBody>
      </p:sp>
      <p:pic>
        <p:nvPicPr>
          <p:cNvPr id="3" name="Picture 2">
            <a:extLst>
              <a:ext uri="{FF2B5EF4-FFF2-40B4-BE49-F238E27FC236}">
                <a16:creationId xmlns:a16="http://schemas.microsoft.com/office/drawing/2014/main" id="{CB9F213F-DAB9-41D1-9D0F-33F6077365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7039"/>
          <a:stretch/>
        </p:blipFill>
        <p:spPr>
          <a:xfrm>
            <a:off x="6262841" y="1270465"/>
            <a:ext cx="5450091" cy="3940252"/>
          </a:xfrm>
          <a:prstGeom prst="rect">
            <a:avLst/>
          </a:prstGeom>
        </p:spPr>
      </p:pic>
      <p:grpSp>
        <p:nvGrpSpPr>
          <p:cNvPr id="12" name="Group 11">
            <a:extLst>
              <a:ext uri="{FF2B5EF4-FFF2-40B4-BE49-F238E27FC236}">
                <a16:creationId xmlns:a16="http://schemas.microsoft.com/office/drawing/2014/main" id="{F5520DF3-602C-4427-9930-0FBA4EA06930}"/>
              </a:ext>
            </a:extLst>
          </p:cNvPr>
          <p:cNvGrpSpPr/>
          <p:nvPr/>
        </p:nvGrpSpPr>
        <p:grpSpPr>
          <a:xfrm>
            <a:off x="7760114" y="5279964"/>
            <a:ext cx="2511747" cy="911909"/>
            <a:chOff x="5367128" y="3271856"/>
            <a:chExt cx="2577399" cy="923825"/>
          </a:xfrm>
        </p:grpSpPr>
        <p:pic>
          <p:nvPicPr>
            <p:cNvPr id="13" name="Picture 2">
              <a:extLst>
                <a:ext uri="{FF2B5EF4-FFF2-40B4-BE49-F238E27FC236}">
                  <a16:creationId xmlns:a16="http://schemas.microsoft.com/office/drawing/2014/main" id="{EF0ECDC0-0FE5-4272-9D2A-A069C8DE93B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53809" y="3271856"/>
              <a:ext cx="1490718" cy="9238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32F1D2F6-6C3D-451B-A7A6-2DE5CACD4867}"/>
                </a:ext>
              </a:extLst>
            </p:cNvPr>
            <p:cNvSpPr/>
            <p:nvPr/>
          </p:nvSpPr>
          <p:spPr>
            <a:xfrm>
              <a:off x="5367130" y="3429000"/>
              <a:ext cx="1152939" cy="639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3884396-16A3-49B3-8939-3F3F4AE36F47}"/>
                </a:ext>
              </a:extLst>
            </p:cNvPr>
            <p:cNvSpPr txBox="1"/>
            <p:nvPr/>
          </p:nvSpPr>
          <p:spPr>
            <a:xfrm>
              <a:off x="5367128" y="3545884"/>
              <a:ext cx="1152939" cy="342978"/>
            </a:xfrm>
            <a:prstGeom prst="rect">
              <a:avLst/>
            </a:prstGeom>
            <a:noFill/>
          </p:spPr>
          <p:txBody>
            <a:bodyPr wrap="square" rtlCol="0">
              <a:spAutoFit/>
            </a:bodyPr>
            <a:lstStyle/>
            <a:p>
              <a:pPr algn="ctr"/>
              <a:r>
                <a:rPr lang="en-US" sz="1600" b="1"/>
                <a:t>SSE#128</a:t>
              </a:r>
            </a:p>
          </p:txBody>
        </p:sp>
      </p:grpSp>
      <p:sp>
        <p:nvSpPr>
          <p:cNvPr id="2" name="Rectangle 1">
            <a:extLst>
              <a:ext uri="{FF2B5EF4-FFF2-40B4-BE49-F238E27FC236}">
                <a16:creationId xmlns:a16="http://schemas.microsoft.com/office/drawing/2014/main" id="{3597F087-1D4B-43B6-B021-4D550C00ADAC}"/>
              </a:ext>
            </a:extLst>
          </p:cNvPr>
          <p:cNvSpPr/>
          <p:nvPr/>
        </p:nvSpPr>
        <p:spPr>
          <a:xfrm>
            <a:off x="6096000" y="6475646"/>
            <a:ext cx="6096000" cy="400110"/>
          </a:xfrm>
          <a:prstGeom prst="rect">
            <a:avLst/>
          </a:prstGeom>
        </p:spPr>
        <p:txBody>
          <a:bodyPr>
            <a:spAutoFit/>
          </a:bodyPr>
          <a:lstStyle/>
          <a:p>
            <a:pPr algn="r"/>
            <a:r>
              <a:rPr lang="en-US" sz="500">
                <a:solidFill>
                  <a:schemeClr val="bg1"/>
                </a:solidFill>
              </a:rPr>
              <a:t>Da Silva RP, </a:t>
            </a:r>
            <a:r>
              <a:rPr lang="en-US" sz="500" err="1">
                <a:solidFill>
                  <a:schemeClr val="bg1"/>
                </a:solidFill>
              </a:rPr>
              <a:t>Mundel</a:t>
            </a:r>
            <a:r>
              <a:rPr lang="en-US" sz="500">
                <a:solidFill>
                  <a:schemeClr val="bg1"/>
                </a:solidFill>
              </a:rPr>
              <a:t> T, Natali AJ, et. al, </a:t>
            </a:r>
            <a:r>
              <a:rPr lang="en-US" sz="500" i="1">
                <a:solidFill>
                  <a:schemeClr val="bg1"/>
                </a:solidFill>
              </a:rPr>
              <a:t>J Sports Sci</a:t>
            </a:r>
            <a:r>
              <a:rPr lang="en-US" sz="500">
                <a:solidFill>
                  <a:schemeClr val="bg1"/>
                </a:solidFill>
              </a:rPr>
              <a:t>. 2012;30(1):37-42</a:t>
            </a:r>
          </a:p>
          <a:p>
            <a:pPr algn="r"/>
            <a:r>
              <a:rPr lang="en-US" sz="500" err="1">
                <a:solidFill>
                  <a:schemeClr val="bg1"/>
                </a:solidFill>
              </a:rPr>
              <a:t>Shirreffs</a:t>
            </a:r>
            <a:r>
              <a:rPr lang="en-US" sz="500">
                <a:solidFill>
                  <a:schemeClr val="bg1"/>
                </a:solidFill>
              </a:rPr>
              <a:t> SM, Sawka MN, Stone M. </a:t>
            </a:r>
            <a:r>
              <a:rPr lang="en-US" sz="500" i="1">
                <a:solidFill>
                  <a:schemeClr val="bg1"/>
                </a:solidFill>
              </a:rPr>
              <a:t>J Sports Sci</a:t>
            </a:r>
            <a:r>
              <a:rPr lang="en-US" sz="500">
                <a:solidFill>
                  <a:schemeClr val="bg1"/>
                </a:solidFill>
              </a:rPr>
              <a:t>. 2006;24(7):699-707</a:t>
            </a:r>
          </a:p>
          <a:p>
            <a:pPr algn="r"/>
            <a:r>
              <a:rPr lang="en-US" sz="500">
                <a:solidFill>
                  <a:schemeClr val="bg1"/>
                </a:solidFill>
              </a:rPr>
              <a:t>Broad EM, Bure LM, Cox GR, et. al. </a:t>
            </a:r>
            <a:r>
              <a:rPr lang="en-US" sz="500" i="1">
                <a:solidFill>
                  <a:schemeClr val="bg1"/>
                </a:solidFill>
              </a:rPr>
              <a:t>Int J Sport </a:t>
            </a:r>
            <a:r>
              <a:rPr lang="en-US" sz="500" i="1" err="1">
                <a:solidFill>
                  <a:schemeClr val="bg1"/>
                </a:solidFill>
              </a:rPr>
              <a:t>Nutr</a:t>
            </a:r>
            <a:r>
              <a:rPr lang="en-US" sz="500">
                <a:solidFill>
                  <a:schemeClr val="bg1"/>
                </a:solidFill>
              </a:rPr>
              <a:t>. 1996;6:307-320</a:t>
            </a:r>
          </a:p>
          <a:p>
            <a:pPr algn="r"/>
            <a:r>
              <a:rPr lang="en-US" sz="500" err="1">
                <a:solidFill>
                  <a:schemeClr val="bg1"/>
                </a:solidFill>
              </a:rPr>
              <a:t>Laitono</a:t>
            </a:r>
            <a:r>
              <a:rPr lang="en-US" sz="500">
                <a:solidFill>
                  <a:schemeClr val="bg1"/>
                </a:solidFill>
              </a:rPr>
              <a:t> O, Runco JL, Baker L. </a:t>
            </a:r>
            <a:r>
              <a:rPr lang="en-US" sz="500" i="1">
                <a:solidFill>
                  <a:schemeClr val="bg1"/>
                </a:solidFill>
              </a:rPr>
              <a:t>Sports Science Exchange</a:t>
            </a:r>
            <a:r>
              <a:rPr lang="en-US" sz="500">
                <a:solidFill>
                  <a:schemeClr val="bg1"/>
                </a:solidFill>
              </a:rPr>
              <a:t>.</a:t>
            </a:r>
            <a:r>
              <a:rPr lang="en-US" sz="500" i="1">
                <a:solidFill>
                  <a:schemeClr val="bg1"/>
                </a:solidFill>
              </a:rPr>
              <a:t> </a:t>
            </a:r>
            <a:r>
              <a:rPr lang="en-US" sz="500">
                <a:solidFill>
                  <a:schemeClr val="bg1"/>
                </a:solidFill>
              </a:rPr>
              <a:t>2014;27(128):1-7</a:t>
            </a:r>
          </a:p>
        </p:txBody>
      </p:sp>
      <p:sp>
        <p:nvSpPr>
          <p:cNvPr id="16" name="Text Placeholder 7">
            <a:extLst>
              <a:ext uri="{FF2B5EF4-FFF2-40B4-BE49-F238E27FC236}">
                <a16:creationId xmlns:a16="http://schemas.microsoft.com/office/drawing/2014/main" id="{66D9CE74-B4D2-4E39-ABD5-60CB52B39CA3}"/>
              </a:ext>
            </a:extLst>
          </p:cNvPr>
          <p:cNvSpPr>
            <a:spLocks noGrp="1"/>
          </p:cNvSpPr>
          <p:nvPr>
            <p:ph type="body" sz="quarter" idx="10"/>
          </p:nvPr>
        </p:nvSpPr>
        <p:spPr>
          <a:xfrm>
            <a:off x="313993" y="1270465"/>
            <a:ext cx="5589716" cy="4546660"/>
          </a:xfrm>
        </p:spPr>
        <p:txBody>
          <a:bodyPr/>
          <a:lstStyle/>
          <a:p>
            <a:r>
              <a:rPr lang="en-US" dirty="0"/>
              <a:t>Athletes do not necessarily replenish the fluids needed during exercise</a:t>
            </a:r>
          </a:p>
          <a:p>
            <a:pPr marL="1028700" lvl="1" indent="-342900">
              <a:buFont typeface="Arial" panose="020B0604020202020204" pitchFamily="34" charset="0"/>
              <a:buChar char="•"/>
            </a:pPr>
            <a:r>
              <a:rPr lang="en-US" sz="1800" dirty="0"/>
              <a:t>Soccer- only 50% replenishment </a:t>
            </a:r>
          </a:p>
          <a:p>
            <a:pPr marL="1028700" lvl="1" indent="-342900">
              <a:buFont typeface="Arial" panose="020B0604020202020204" pitchFamily="34" charset="0"/>
              <a:buChar char="•"/>
            </a:pPr>
            <a:r>
              <a:rPr lang="en-US" sz="1800" dirty="0"/>
              <a:t>Thirst is not a reliable indicator</a:t>
            </a:r>
          </a:p>
          <a:p>
            <a:pPr marL="1028700" lvl="1" indent="-342900">
              <a:buFont typeface="Arial" panose="020B0604020202020204" pitchFamily="34" charset="0"/>
              <a:buChar char="•"/>
            </a:pPr>
            <a:r>
              <a:rPr lang="en-US" sz="1800" dirty="0"/>
              <a:t>Limited availability?</a:t>
            </a:r>
          </a:p>
          <a:p>
            <a:pPr marL="1028700" lvl="1" indent="-342900">
              <a:buFont typeface="Arial" panose="020B0604020202020204" pitchFamily="34" charset="0"/>
              <a:buChar char="•"/>
            </a:pPr>
            <a:r>
              <a:rPr lang="en-US" sz="1800" dirty="0"/>
              <a:t>Football- gastric emptying to replenish unable to keep up with sweat losses</a:t>
            </a:r>
          </a:p>
          <a:p>
            <a:r>
              <a:rPr lang="en-US" dirty="0"/>
              <a:t>However, some sports hydrate adequately</a:t>
            </a:r>
          </a:p>
          <a:p>
            <a:pPr marL="1028700" lvl="1" indent="-342900">
              <a:buFont typeface="Arial" panose="020B0604020202020204" pitchFamily="34" charset="0"/>
              <a:buChar char="•"/>
            </a:pPr>
            <a:r>
              <a:rPr lang="en-US" sz="1800" dirty="0"/>
              <a:t>Basketball-&lt;10% (2% loss) 		        ~50%—70% (&lt;1%loss)</a:t>
            </a:r>
          </a:p>
          <a:p>
            <a:pPr marL="1028700" lvl="1" indent="-342900">
              <a:buFont typeface="Arial" panose="020B0604020202020204" pitchFamily="34" charset="0"/>
              <a:buChar char="•"/>
            </a:pPr>
            <a:r>
              <a:rPr lang="en-US" sz="1800" dirty="0"/>
              <a:t>More fluid availability?</a:t>
            </a:r>
          </a:p>
          <a:p>
            <a:pPr marL="342900" indent="-342900">
              <a:buFont typeface="Arial" panose="020B0604020202020204" pitchFamily="34" charset="0"/>
              <a:buChar char="•"/>
            </a:pPr>
            <a:endParaRPr lang="en-US" sz="1800" dirty="0"/>
          </a:p>
        </p:txBody>
      </p:sp>
      <p:cxnSp>
        <p:nvCxnSpPr>
          <p:cNvPr id="10" name="Straight Connector 9">
            <a:extLst>
              <a:ext uri="{FF2B5EF4-FFF2-40B4-BE49-F238E27FC236}">
                <a16:creationId xmlns:a16="http://schemas.microsoft.com/office/drawing/2014/main" id="{E303DB7C-FB9D-814F-983C-DD33863BFA9C}"/>
              </a:ext>
            </a:extLst>
          </p:cNvPr>
          <p:cNvCxnSpPr>
            <a:cxnSpLocks/>
          </p:cNvCxnSpPr>
          <p:nvPr/>
        </p:nvCxnSpPr>
        <p:spPr>
          <a:xfrm>
            <a:off x="313993" y="921884"/>
            <a:ext cx="405014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54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0A45F4B-227D-4786-9882-DF0791F55BC7}"/>
              </a:ext>
            </a:extLst>
          </p:cNvPr>
          <p:cNvSpPr/>
          <p:nvPr/>
        </p:nvSpPr>
        <p:spPr>
          <a:xfrm>
            <a:off x="2199631" y="1396971"/>
            <a:ext cx="7136524" cy="4698696"/>
          </a:xfrm>
          <a:prstGeom prst="rect">
            <a:avLst/>
          </a:prstGeom>
          <a:solidFill>
            <a:schemeClr val="bg1"/>
          </a:solidFill>
          <a:ln w="6350" cmpd="sng">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07" tIns="0" rIns="11007" bIns="0" numCol="1" spcCol="1270" rtlCol="0" anchor="ctr" anchorCtr="0">
            <a:noAutofit/>
          </a:bodyPr>
          <a:lstStyle/>
          <a:p>
            <a:pPr algn="ctr" defTabSz="770447">
              <a:spcBef>
                <a:spcPct val="0"/>
              </a:spcBef>
              <a:spcAft>
                <a:spcPts val="533"/>
              </a:spcAft>
            </a:pPr>
            <a:endParaRPr lang="en-US" sz="1867">
              <a:solidFill>
                <a:srgbClr val="FF4C00"/>
              </a:solidFill>
              <a:latin typeface="Proxima Nova Extrabld"/>
              <a:cs typeface="Proxima Nova Extrabld"/>
            </a:endParaRPr>
          </a:p>
        </p:txBody>
      </p:sp>
      <p:sp>
        <p:nvSpPr>
          <p:cNvPr id="2" name="Title 1">
            <a:extLst>
              <a:ext uri="{FF2B5EF4-FFF2-40B4-BE49-F238E27FC236}">
                <a16:creationId xmlns:a16="http://schemas.microsoft.com/office/drawing/2014/main" id="{E30000EB-4E83-454E-AB13-7C508CF2F391}"/>
              </a:ext>
            </a:extLst>
          </p:cNvPr>
          <p:cNvSpPr>
            <a:spLocks noGrp="1"/>
          </p:cNvSpPr>
          <p:nvPr>
            <p:ph type="title"/>
          </p:nvPr>
        </p:nvSpPr>
        <p:spPr>
          <a:xfrm>
            <a:off x="404648" y="293625"/>
            <a:ext cx="10491952" cy="849858"/>
          </a:xfrm>
        </p:spPr>
        <p:txBody>
          <a:bodyPr/>
          <a:lstStyle/>
          <a:p>
            <a:r>
              <a:rPr lang="en-US"/>
              <a:t>Sweating Rate – Normative Data by Sport</a:t>
            </a:r>
          </a:p>
        </p:txBody>
      </p:sp>
      <p:sp>
        <p:nvSpPr>
          <p:cNvPr id="9" name="Rectangle 8">
            <a:extLst>
              <a:ext uri="{FF2B5EF4-FFF2-40B4-BE49-F238E27FC236}">
                <a16:creationId xmlns:a16="http://schemas.microsoft.com/office/drawing/2014/main" id="{15381EAF-E23D-457E-A1F7-68785CBF9EB6}"/>
              </a:ext>
            </a:extLst>
          </p:cNvPr>
          <p:cNvSpPr/>
          <p:nvPr/>
        </p:nvSpPr>
        <p:spPr>
          <a:xfrm>
            <a:off x="4833061" y="6606567"/>
            <a:ext cx="7358939" cy="253916"/>
          </a:xfrm>
          <a:prstGeom prst="rect">
            <a:avLst/>
          </a:prstGeom>
        </p:spPr>
        <p:txBody>
          <a:bodyPr wrap="square">
            <a:spAutoFit/>
          </a:bodyPr>
          <a:lstStyle/>
          <a:p>
            <a:pPr algn="r"/>
            <a:r>
              <a:rPr lang="en-US" sz="1050">
                <a:solidFill>
                  <a:schemeClr val="bg1"/>
                </a:solidFill>
              </a:rPr>
              <a:t>Barnes KA, Anderson ML, Stofan JR, et. al. </a:t>
            </a:r>
            <a:r>
              <a:rPr lang="en-US" sz="1050" i="1">
                <a:solidFill>
                  <a:schemeClr val="bg1"/>
                </a:solidFill>
              </a:rPr>
              <a:t>J Sports Sci.</a:t>
            </a:r>
            <a:r>
              <a:rPr lang="en-US" sz="1050">
                <a:solidFill>
                  <a:schemeClr val="bg1"/>
                </a:solidFill>
              </a:rPr>
              <a:t> 2019;37(20):2356-2366</a:t>
            </a:r>
          </a:p>
        </p:txBody>
      </p:sp>
      <p:sp>
        <p:nvSpPr>
          <p:cNvPr id="12" name="Rectangle 11">
            <a:extLst>
              <a:ext uri="{FF2B5EF4-FFF2-40B4-BE49-F238E27FC236}">
                <a16:creationId xmlns:a16="http://schemas.microsoft.com/office/drawing/2014/main" id="{396466FE-FCA5-415C-BA75-E9AC908AB69F}"/>
              </a:ext>
            </a:extLst>
          </p:cNvPr>
          <p:cNvSpPr/>
          <p:nvPr/>
        </p:nvSpPr>
        <p:spPr>
          <a:xfrm>
            <a:off x="861848" y="1353852"/>
            <a:ext cx="3625746" cy="404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hart 18">
            <a:extLst>
              <a:ext uri="{FF2B5EF4-FFF2-40B4-BE49-F238E27FC236}">
                <a16:creationId xmlns:a16="http://schemas.microsoft.com/office/drawing/2014/main" id="{0F51949E-4B1C-494C-9096-B738D220AE41}"/>
              </a:ext>
            </a:extLst>
          </p:cNvPr>
          <p:cNvGraphicFramePr>
            <a:graphicFrameLocks/>
          </p:cNvGraphicFramePr>
          <p:nvPr/>
        </p:nvGraphicFramePr>
        <p:xfrm>
          <a:off x="2809230" y="1396973"/>
          <a:ext cx="6600497" cy="382313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CD8A8987-7C59-424D-9806-B5EAE733E2FC}"/>
              </a:ext>
            </a:extLst>
          </p:cNvPr>
          <p:cNvSpPr txBox="1"/>
          <p:nvPr/>
        </p:nvSpPr>
        <p:spPr>
          <a:xfrm rot="16200000">
            <a:off x="628165" y="2975053"/>
            <a:ext cx="3823137" cy="666977"/>
          </a:xfrm>
          <a:prstGeom prst="rect">
            <a:avLst/>
          </a:prstGeom>
          <a:noFill/>
        </p:spPr>
        <p:txBody>
          <a:bodyPr wrap="square" rtlCol="0">
            <a:spAutoFit/>
          </a:bodyPr>
          <a:lstStyle/>
          <a:p>
            <a:pPr algn="ctr"/>
            <a:r>
              <a:rPr lang="en-US" sz="1867">
                <a:solidFill>
                  <a:prstClr val="black"/>
                </a:solidFill>
                <a:cs typeface="Times New Roman" pitchFamily="18" charset="0"/>
              </a:rPr>
              <a:t>Whole-Body Sweating Rate (L/h)</a:t>
            </a:r>
          </a:p>
        </p:txBody>
      </p:sp>
      <p:sp>
        <p:nvSpPr>
          <p:cNvPr id="21" name="TextBox 20">
            <a:extLst>
              <a:ext uri="{FF2B5EF4-FFF2-40B4-BE49-F238E27FC236}">
                <a16:creationId xmlns:a16="http://schemas.microsoft.com/office/drawing/2014/main" id="{3CA28704-D336-4E98-BD4E-15184B670CB2}"/>
              </a:ext>
            </a:extLst>
          </p:cNvPr>
          <p:cNvSpPr txBox="1"/>
          <p:nvPr/>
        </p:nvSpPr>
        <p:spPr>
          <a:xfrm>
            <a:off x="3891411" y="2878832"/>
            <a:ext cx="197148" cy="297454"/>
          </a:xfrm>
          <a:prstGeom prst="rect">
            <a:avLst/>
          </a:prstGeom>
          <a:noFill/>
        </p:spPr>
        <p:txBody>
          <a:bodyPr wrap="square" rtlCol="0">
            <a:spAutoFit/>
          </a:bodyPr>
          <a:lstStyle/>
          <a:p>
            <a:r>
              <a:rPr lang="en-US" sz="1333"/>
              <a:t>a</a:t>
            </a:r>
          </a:p>
        </p:txBody>
      </p:sp>
      <p:sp>
        <p:nvSpPr>
          <p:cNvPr id="22" name="TextBox 21">
            <a:extLst>
              <a:ext uri="{FF2B5EF4-FFF2-40B4-BE49-F238E27FC236}">
                <a16:creationId xmlns:a16="http://schemas.microsoft.com/office/drawing/2014/main" id="{B65F7752-D223-41CB-8222-EE426072467D}"/>
              </a:ext>
            </a:extLst>
          </p:cNvPr>
          <p:cNvSpPr txBox="1"/>
          <p:nvPr/>
        </p:nvSpPr>
        <p:spPr>
          <a:xfrm>
            <a:off x="5020652" y="2663504"/>
            <a:ext cx="525121" cy="297454"/>
          </a:xfrm>
          <a:prstGeom prst="rect">
            <a:avLst/>
          </a:prstGeom>
          <a:noFill/>
        </p:spPr>
        <p:txBody>
          <a:bodyPr wrap="square" rtlCol="0">
            <a:spAutoFit/>
          </a:bodyPr>
          <a:lstStyle/>
          <a:p>
            <a:r>
              <a:rPr lang="en-US" sz="1333"/>
              <a:t>a</a:t>
            </a:r>
          </a:p>
        </p:txBody>
      </p:sp>
      <p:sp>
        <p:nvSpPr>
          <p:cNvPr id="23" name="TextBox 22">
            <a:extLst>
              <a:ext uri="{FF2B5EF4-FFF2-40B4-BE49-F238E27FC236}">
                <a16:creationId xmlns:a16="http://schemas.microsoft.com/office/drawing/2014/main" id="{A58CD71A-FAE9-496A-AB8C-DC707A5738B0}"/>
              </a:ext>
            </a:extLst>
          </p:cNvPr>
          <p:cNvSpPr txBox="1"/>
          <p:nvPr/>
        </p:nvSpPr>
        <p:spPr>
          <a:xfrm>
            <a:off x="6190263" y="2622988"/>
            <a:ext cx="197148" cy="297454"/>
          </a:xfrm>
          <a:prstGeom prst="rect">
            <a:avLst/>
          </a:prstGeom>
          <a:noFill/>
        </p:spPr>
        <p:txBody>
          <a:bodyPr wrap="square" rtlCol="0">
            <a:spAutoFit/>
          </a:bodyPr>
          <a:lstStyle/>
          <a:p>
            <a:r>
              <a:rPr lang="en-US" sz="1333"/>
              <a:t>a</a:t>
            </a:r>
          </a:p>
        </p:txBody>
      </p:sp>
      <p:sp>
        <p:nvSpPr>
          <p:cNvPr id="24" name="TextBox 23">
            <a:extLst>
              <a:ext uri="{FF2B5EF4-FFF2-40B4-BE49-F238E27FC236}">
                <a16:creationId xmlns:a16="http://schemas.microsoft.com/office/drawing/2014/main" id="{9A2503EF-14E3-4E38-8FF5-AFC3500E2729}"/>
              </a:ext>
            </a:extLst>
          </p:cNvPr>
          <p:cNvSpPr txBox="1"/>
          <p:nvPr/>
        </p:nvSpPr>
        <p:spPr>
          <a:xfrm>
            <a:off x="7349362" y="1900815"/>
            <a:ext cx="197148" cy="297454"/>
          </a:xfrm>
          <a:prstGeom prst="rect">
            <a:avLst/>
          </a:prstGeom>
          <a:noFill/>
        </p:spPr>
        <p:txBody>
          <a:bodyPr wrap="square" rtlCol="0">
            <a:spAutoFit/>
          </a:bodyPr>
          <a:lstStyle/>
          <a:p>
            <a:r>
              <a:rPr lang="en-US" sz="1333"/>
              <a:t>b</a:t>
            </a:r>
          </a:p>
        </p:txBody>
      </p:sp>
      <p:sp>
        <p:nvSpPr>
          <p:cNvPr id="25" name="TextBox 24">
            <a:extLst>
              <a:ext uri="{FF2B5EF4-FFF2-40B4-BE49-F238E27FC236}">
                <a16:creationId xmlns:a16="http://schemas.microsoft.com/office/drawing/2014/main" id="{BDA7915C-D348-41EA-956D-A267C28E6999}"/>
              </a:ext>
            </a:extLst>
          </p:cNvPr>
          <p:cNvSpPr txBox="1"/>
          <p:nvPr/>
        </p:nvSpPr>
        <p:spPr>
          <a:xfrm>
            <a:off x="8505363" y="1474790"/>
            <a:ext cx="197148" cy="297454"/>
          </a:xfrm>
          <a:prstGeom prst="rect">
            <a:avLst/>
          </a:prstGeom>
          <a:noFill/>
        </p:spPr>
        <p:txBody>
          <a:bodyPr wrap="square" rtlCol="0">
            <a:spAutoFit/>
          </a:bodyPr>
          <a:lstStyle/>
          <a:p>
            <a:r>
              <a:rPr lang="en-US" sz="1333"/>
              <a:t>c</a:t>
            </a:r>
          </a:p>
        </p:txBody>
      </p:sp>
      <p:sp>
        <p:nvSpPr>
          <p:cNvPr id="26" name="TextBox 25">
            <a:extLst>
              <a:ext uri="{FF2B5EF4-FFF2-40B4-BE49-F238E27FC236}">
                <a16:creationId xmlns:a16="http://schemas.microsoft.com/office/drawing/2014/main" id="{F2DBD1AE-117C-4006-8D6F-C4CE69D588B7}"/>
              </a:ext>
            </a:extLst>
          </p:cNvPr>
          <p:cNvSpPr txBox="1"/>
          <p:nvPr/>
        </p:nvSpPr>
        <p:spPr>
          <a:xfrm>
            <a:off x="9450983" y="3364651"/>
            <a:ext cx="1563859" cy="912814"/>
          </a:xfrm>
          <a:prstGeom prst="rect">
            <a:avLst/>
          </a:prstGeom>
          <a:noFill/>
        </p:spPr>
        <p:txBody>
          <a:bodyPr wrap="square" rtlCol="0">
            <a:spAutoFit/>
          </a:bodyPr>
          <a:lstStyle/>
          <a:p>
            <a:r>
              <a:rPr lang="en-US" sz="1333"/>
              <a:t>Sports sharing same letter are not different (p&gt;0.05)</a:t>
            </a:r>
          </a:p>
        </p:txBody>
      </p:sp>
      <p:pic>
        <p:nvPicPr>
          <p:cNvPr id="27" name="Picture 8">
            <a:extLst>
              <a:ext uri="{FF2B5EF4-FFF2-40B4-BE49-F238E27FC236}">
                <a16:creationId xmlns:a16="http://schemas.microsoft.com/office/drawing/2014/main" id="{1DED586E-E03F-434D-A6AD-F933D14FB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132115" y="5170593"/>
            <a:ext cx="713615" cy="51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a:extLst>
              <a:ext uri="{FF2B5EF4-FFF2-40B4-BE49-F238E27FC236}">
                <a16:creationId xmlns:a16="http://schemas.microsoft.com/office/drawing/2014/main" id="{9E107808-8CEC-41A4-B48C-9A3767D5D40A}"/>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578654" y="5203574"/>
            <a:ext cx="590621" cy="554461"/>
          </a:xfrm>
          <a:prstGeom prst="rect">
            <a:avLst/>
          </a:prstGeom>
          <a:solidFill>
            <a:srgbClr val="92D050"/>
          </a:solidFill>
          <a:ln>
            <a:noFill/>
          </a:ln>
        </p:spPr>
      </p:pic>
      <p:pic>
        <p:nvPicPr>
          <p:cNvPr id="29" name="Picture 28">
            <a:extLst>
              <a:ext uri="{FF2B5EF4-FFF2-40B4-BE49-F238E27FC236}">
                <a16:creationId xmlns:a16="http://schemas.microsoft.com/office/drawing/2014/main" id="{E22EA05A-0102-4F12-A767-B9E3BACD71B3}"/>
              </a:ext>
            </a:extLst>
          </p:cNvPr>
          <p:cNvPicPr>
            <a:picLocks noChangeAspect="1"/>
          </p:cNvPicPr>
          <p:nvPr/>
        </p:nvPicPr>
        <p:blipFill>
          <a:blip r:embed="rId7" cstate="email">
            <a:biLevel thresh="75000"/>
            <a:extLst>
              <a:ext uri="{28A0092B-C50C-407E-A947-70E740481C1C}">
                <a14:useLocalDpi xmlns:a14="http://schemas.microsoft.com/office/drawing/2010/main"/>
              </a:ext>
            </a:extLst>
          </a:blip>
          <a:stretch>
            <a:fillRect/>
          </a:stretch>
        </p:blipFill>
        <p:spPr>
          <a:xfrm>
            <a:off x="6019679" y="5158337"/>
            <a:ext cx="541915" cy="594969"/>
          </a:xfrm>
          <a:prstGeom prst="rect">
            <a:avLst/>
          </a:prstGeom>
        </p:spPr>
      </p:pic>
      <p:sp>
        <p:nvSpPr>
          <p:cNvPr id="30" name="Freeform 9">
            <a:extLst>
              <a:ext uri="{FF2B5EF4-FFF2-40B4-BE49-F238E27FC236}">
                <a16:creationId xmlns:a16="http://schemas.microsoft.com/office/drawing/2014/main" id="{B17F1082-837C-45C3-8F0F-42DA43E243B5}"/>
              </a:ext>
            </a:extLst>
          </p:cNvPr>
          <p:cNvSpPr>
            <a:spLocks noEditPoints="1"/>
          </p:cNvSpPr>
          <p:nvPr/>
        </p:nvSpPr>
        <p:spPr bwMode="auto">
          <a:xfrm>
            <a:off x="4833061" y="5180728"/>
            <a:ext cx="541915" cy="533789"/>
          </a:xfrm>
          <a:custGeom>
            <a:avLst/>
            <a:gdLst>
              <a:gd name="T0" fmla="*/ 260 w 434"/>
              <a:gd name="T1" fmla="*/ 430 h 434"/>
              <a:gd name="T2" fmla="*/ 338 w 434"/>
              <a:gd name="T3" fmla="*/ 397 h 434"/>
              <a:gd name="T4" fmla="*/ 384 w 434"/>
              <a:gd name="T5" fmla="*/ 355 h 434"/>
              <a:gd name="T6" fmla="*/ 423 w 434"/>
              <a:gd name="T7" fmla="*/ 282 h 434"/>
              <a:gd name="T8" fmla="*/ 434 w 434"/>
              <a:gd name="T9" fmla="*/ 217 h 434"/>
              <a:gd name="T10" fmla="*/ 416 w 434"/>
              <a:gd name="T11" fmla="*/ 132 h 434"/>
              <a:gd name="T12" fmla="*/ 370 w 434"/>
              <a:gd name="T13" fmla="*/ 64 h 434"/>
              <a:gd name="T14" fmla="*/ 320 w 434"/>
              <a:gd name="T15" fmla="*/ 27 h 434"/>
              <a:gd name="T16" fmla="*/ 239 w 434"/>
              <a:gd name="T17" fmla="*/ 1 h 434"/>
              <a:gd name="T18" fmla="*/ 173 w 434"/>
              <a:gd name="T19" fmla="*/ 4 h 434"/>
              <a:gd name="T20" fmla="*/ 95 w 434"/>
              <a:gd name="T21" fmla="*/ 37 h 434"/>
              <a:gd name="T22" fmla="*/ 49 w 434"/>
              <a:gd name="T23" fmla="*/ 79 h 434"/>
              <a:gd name="T24" fmla="*/ 9 w 434"/>
              <a:gd name="T25" fmla="*/ 153 h 434"/>
              <a:gd name="T26" fmla="*/ 0 w 434"/>
              <a:gd name="T27" fmla="*/ 217 h 434"/>
              <a:gd name="T28" fmla="*/ 16 w 434"/>
              <a:gd name="T29" fmla="*/ 301 h 434"/>
              <a:gd name="T30" fmla="*/ 64 w 434"/>
              <a:gd name="T31" fmla="*/ 370 h 434"/>
              <a:gd name="T32" fmla="*/ 113 w 434"/>
              <a:gd name="T33" fmla="*/ 408 h 434"/>
              <a:gd name="T34" fmla="*/ 195 w 434"/>
              <a:gd name="T35" fmla="*/ 433 h 434"/>
              <a:gd name="T36" fmla="*/ 118 w 434"/>
              <a:gd name="T37" fmla="*/ 353 h 434"/>
              <a:gd name="T38" fmla="*/ 107 w 434"/>
              <a:gd name="T39" fmla="*/ 368 h 434"/>
              <a:gd name="T40" fmla="*/ 263 w 434"/>
              <a:gd name="T41" fmla="*/ 398 h 434"/>
              <a:gd name="T42" fmla="*/ 229 w 434"/>
              <a:gd name="T43" fmla="*/ 404 h 434"/>
              <a:gd name="T44" fmla="*/ 180 w 434"/>
              <a:gd name="T45" fmla="*/ 401 h 434"/>
              <a:gd name="T46" fmla="*/ 170 w 434"/>
              <a:gd name="T47" fmla="*/ 307 h 434"/>
              <a:gd name="T48" fmla="*/ 147 w 434"/>
              <a:gd name="T49" fmla="*/ 195 h 434"/>
              <a:gd name="T50" fmla="*/ 259 w 434"/>
              <a:gd name="T51" fmla="*/ 277 h 434"/>
              <a:gd name="T52" fmla="*/ 315 w 434"/>
              <a:gd name="T53" fmla="*/ 353 h 434"/>
              <a:gd name="T54" fmla="*/ 326 w 434"/>
              <a:gd name="T55" fmla="*/ 369 h 434"/>
              <a:gd name="T56" fmla="*/ 380 w 434"/>
              <a:gd name="T57" fmla="*/ 127 h 434"/>
              <a:gd name="T58" fmla="*/ 399 w 434"/>
              <a:gd name="T59" fmla="*/ 176 h 434"/>
              <a:gd name="T60" fmla="*/ 403 w 434"/>
              <a:gd name="T61" fmla="*/ 229 h 434"/>
              <a:gd name="T62" fmla="*/ 398 w 434"/>
              <a:gd name="T63" fmla="*/ 265 h 434"/>
              <a:gd name="T64" fmla="*/ 380 w 434"/>
              <a:gd name="T65" fmla="*/ 309 h 434"/>
              <a:gd name="T66" fmla="*/ 316 w 434"/>
              <a:gd name="T67" fmla="*/ 201 h 434"/>
              <a:gd name="T68" fmla="*/ 355 w 434"/>
              <a:gd name="T69" fmla="*/ 157 h 434"/>
              <a:gd name="T70" fmla="*/ 285 w 434"/>
              <a:gd name="T71" fmla="*/ 43 h 434"/>
              <a:gd name="T72" fmla="*/ 317 w 434"/>
              <a:gd name="T73" fmla="*/ 59 h 434"/>
              <a:gd name="T74" fmla="*/ 354 w 434"/>
              <a:gd name="T75" fmla="*/ 90 h 434"/>
              <a:gd name="T76" fmla="*/ 216 w 434"/>
              <a:gd name="T77" fmla="*/ 49 h 434"/>
              <a:gd name="T78" fmla="*/ 217 w 434"/>
              <a:gd name="T79" fmla="*/ 30 h 434"/>
              <a:gd name="T80" fmla="*/ 149 w 434"/>
              <a:gd name="T81" fmla="*/ 43 h 434"/>
              <a:gd name="T82" fmla="*/ 79 w 434"/>
              <a:gd name="T83" fmla="*/ 157 h 434"/>
              <a:gd name="T84" fmla="*/ 88 w 434"/>
              <a:gd name="T85" fmla="*/ 81 h 434"/>
              <a:gd name="T86" fmla="*/ 127 w 434"/>
              <a:gd name="T87" fmla="*/ 53 h 434"/>
              <a:gd name="T88" fmla="*/ 52 w 434"/>
              <a:gd name="T89" fmla="*/ 127 h 434"/>
              <a:gd name="T90" fmla="*/ 34 w 434"/>
              <a:gd name="T91" fmla="*/ 175 h 434"/>
              <a:gd name="T92" fmla="*/ 52 w 434"/>
              <a:gd name="T93" fmla="*/ 127 h 434"/>
              <a:gd name="T94" fmla="*/ 146 w 434"/>
              <a:gd name="T95" fmla="*/ 289 h 434"/>
              <a:gd name="T96" fmla="*/ 53 w 434"/>
              <a:gd name="T97" fmla="*/ 308 h 434"/>
              <a:gd name="T98" fmla="*/ 35 w 434"/>
              <a:gd name="T99" fmla="*/ 264 h 434"/>
              <a:gd name="T100" fmla="*/ 30 w 434"/>
              <a:gd name="T101" fmla="*/ 22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434">
                <a:moveTo>
                  <a:pt x="216" y="434"/>
                </a:moveTo>
                <a:lnTo>
                  <a:pt x="216" y="434"/>
                </a:lnTo>
                <a:lnTo>
                  <a:pt x="239" y="433"/>
                </a:lnTo>
                <a:lnTo>
                  <a:pt x="260" y="430"/>
                </a:lnTo>
                <a:lnTo>
                  <a:pt x="281" y="424"/>
                </a:lnTo>
                <a:lnTo>
                  <a:pt x="301" y="417"/>
                </a:lnTo>
                <a:lnTo>
                  <a:pt x="320" y="408"/>
                </a:lnTo>
                <a:lnTo>
                  <a:pt x="338" y="397"/>
                </a:lnTo>
                <a:lnTo>
                  <a:pt x="355" y="384"/>
                </a:lnTo>
                <a:lnTo>
                  <a:pt x="370" y="370"/>
                </a:lnTo>
                <a:lnTo>
                  <a:pt x="370" y="370"/>
                </a:lnTo>
                <a:lnTo>
                  <a:pt x="384" y="355"/>
                </a:lnTo>
                <a:lnTo>
                  <a:pt x="397" y="338"/>
                </a:lnTo>
                <a:lnTo>
                  <a:pt x="407" y="321"/>
                </a:lnTo>
                <a:lnTo>
                  <a:pt x="416" y="301"/>
                </a:lnTo>
                <a:lnTo>
                  <a:pt x="423" y="282"/>
                </a:lnTo>
                <a:lnTo>
                  <a:pt x="430" y="260"/>
                </a:lnTo>
                <a:lnTo>
                  <a:pt x="433" y="239"/>
                </a:lnTo>
                <a:lnTo>
                  <a:pt x="434" y="217"/>
                </a:lnTo>
                <a:lnTo>
                  <a:pt x="434" y="217"/>
                </a:lnTo>
                <a:lnTo>
                  <a:pt x="433" y="195"/>
                </a:lnTo>
                <a:lnTo>
                  <a:pt x="430" y="173"/>
                </a:lnTo>
                <a:lnTo>
                  <a:pt x="423" y="153"/>
                </a:lnTo>
                <a:lnTo>
                  <a:pt x="416" y="132"/>
                </a:lnTo>
                <a:lnTo>
                  <a:pt x="407" y="114"/>
                </a:lnTo>
                <a:lnTo>
                  <a:pt x="397" y="95"/>
                </a:lnTo>
                <a:lnTo>
                  <a:pt x="384" y="79"/>
                </a:lnTo>
                <a:lnTo>
                  <a:pt x="370" y="64"/>
                </a:lnTo>
                <a:lnTo>
                  <a:pt x="370" y="64"/>
                </a:lnTo>
                <a:lnTo>
                  <a:pt x="355" y="49"/>
                </a:lnTo>
                <a:lnTo>
                  <a:pt x="338" y="37"/>
                </a:lnTo>
                <a:lnTo>
                  <a:pt x="320" y="27"/>
                </a:lnTo>
                <a:lnTo>
                  <a:pt x="301" y="17"/>
                </a:lnTo>
                <a:lnTo>
                  <a:pt x="281" y="10"/>
                </a:lnTo>
                <a:lnTo>
                  <a:pt x="260" y="4"/>
                </a:lnTo>
                <a:lnTo>
                  <a:pt x="239" y="1"/>
                </a:lnTo>
                <a:lnTo>
                  <a:pt x="216" y="0"/>
                </a:lnTo>
                <a:lnTo>
                  <a:pt x="216" y="0"/>
                </a:lnTo>
                <a:lnTo>
                  <a:pt x="195" y="1"/>
                </a:lnTo>
                <a:lnTo>
                  <a:pt x="173" y="4"/>
                </a:lnTo>
                <a:lnTo>
                  <a:pt x="152" y="10"/>
                </a:lnTo>
                <a:lnTo>
                  <a:pt x="132" y="17"/>
                </a:lnTo>
                <a:lnTo>
                  <a:pt x="113" y="27"/>
                </a:lnTo>
                <a:lnTo>
                  <a:pt x="95" y="37"/>
                </a:lnTo>
                <a:lnTo>
                  <a:pt x="79" y="49"/>
                </a:lnTo>
                <a:lnTo>
                  <a:pt x="64" y="64"/>
                </a:lnTo>
                <a:lnTo>
                  <a:pt x="64" y="64"/>
                </a:lnTo>
                <a:lnTo>
                  <a:pt x="49" y="79"/>
                </a:lnTo>
                <a:lnTo>
                  <a:pt x="37" y="95"/>
                </a:lnTo>
                <a:lnTo>
                  <a:pt x="26" y="114"/>
                </a:lnTo>
                <a:lnTo>
                  <a:pt x="16" y="132"/>
                </a:lnTo>
                <a:lnTo>
                  <a:pt x="9" y="153"/>
                </a:lnTo>
                <a:lnTo>
                  <a:pt x="4" y="173"/>
                </a:lnTo>
                <a:lnTo>
                  <a:pt x="1" y="195"/>
                </a:lnTo>
                <a:lnTo>
                  <a:pt x="0" y="217"/>
                </a:lnTo>
                <a:lnTo>
                  <a:pt x="0" y="217"/>
                </a:lnTo>
                <a:lnTo>
                  <a:pt x="1" y="239"/>
                </a:lnTo>
                <a:lnTo>
                  <a:pt x="4" y="260"/>
                </a:lnTo>
                <a:lnTo>
                  <a:pt x="9" y="282"/>
                </a:lnTo>
                <a:lnTo>
                  <a:pt x="16" y="301"/>
                </a:lnTo>
                <a:lnTo>
                  <a:pt x="26" y="321"/>
                </a:lnTo>
                <a:lnTo>
                  <a:pt x="37" y="338"/>
                </a:lnTo>
                <a:lnTo>
                  <a:pt x="49" y="355"/>
                </a:lnTo>
                <a:lnTo>
                  <a:pt x="64" y="370"/>
                </a:lnTo>
                <a:lnTo>
                  <a:pt x="64" y="370"/>
                </a:lnTo>
                <a:lnTo>
                  <a:pt x="79" y="384"/>
                </a:lnTo>
                <a:lnTo>
                  <a:pt x="95" y="397"/>
                </a:lnTo>
                <a:lnTo>
                  <a:pt x="113" y="408"/>
                </a:lnTo>
                <a:lnTo>
                  <a:pt x="132" y="417"/>
                </a:lnTo>
                <a:lnTo>
                  <a:pt x="152" y="424"/>
                </a:lnTo>
                <a:lnTo>
                  <a:pt x="173" y="430"/>
                </a:lnTo>
                <a:lnTo>
                  <a:pt x="195" y="433"/>
                </a:lnTo>
                <a:lnTo>
                  <a:pt x="216" y="434"/>
                </a:lnTo>
                <a:lnTo>
                  <a:pt x="216" y="434"/>
                </a:lnTo>
                <a:close/>
                <a:moveTo>
                  <a:pt x="80" y="346"/>
                </a:moveTo>
                <a:lnTo>
                  <a:pt x="118" y="353"/>
                </a:lnTo>
                <a:lnTo>
                  <a:pt x="136" y="387"/>
                </a:lnTo>
                <a:lnTo>
                  <a:pt x="136" y="387"/>
                </a:lnTo>
                <a:lnTo>
                  <a:pt x="121" y="378"/>
                </a:lnTo>
                <a:lnTo>
                  <a:pt x="107" y="368"/>
                </a:lnTo>
                <a:lnTo>
                  <a:pt x="92" y="358"/>
                </a:lnTo>
                <a:lnTo>
                  <a:pt x="80" y="346"/>
                </a:lnTo>
                <a:lnTo>
                  <a:pt x="80" y="346"/>
                </a:lnTo>
                <a:close/>
                <a:moveTo>
                  <a:pt x="263" y="398"/>
                </a:moveTo>
                <a:lnTo>
                  <a:pt x="263" y="398"/>
                </a:lnTo>
                <a:lnTo>
                  <a:pt x="252" y="401"/>
                </a:lnTo>
                <a:lnTo>
                  <a:pt x="240" y="403"/>
                </a:lnTo>
                <a:lnTo>
                  <a:pt x="229" y="404"/>
                </a:lnTo>
                <a:lnTo>
                  <a:pt x="216" y="404"/>
                </a:lnTo>
                <a:lnTo>
                  <a:pt x="204" y="404"/>
                </a:lnTo>
                <a:lnTo>
                  <a:pt x="193" y="403"/>
                </a:lnTo>
                <a:lnTo>
                  <a:pt x="180" y="401"/>
                </a:lnTo>
                <a:lnTo>
                  <a:pt x="169" y="398"/>
                </a:lnTo>
                <a:lnTo>
                  <a:pt x="140" y="348"/>
                </a:lnTo>
                <a:lnTo>
                  <a:pt x="170" y="307"/>
                </a:lnTo>
                <a:lnTo>
                  <a:pt x="170" y="307"/>
                </a:lnTo>
                <a:lnTo>
                  <a:pt x="262" y="307"/>
                </a:lnTo>
                <a:lnTo>
                  <a:pt x="292" y="348"/>
                </a:lnTo>
                <a:lnTo>
                  <a:pt x="263" y="398"/>
                </a:lnTo>
                <a:close/>
                <a:moveTo>
                  <a:pt x="147" y="195"/>
                </a:moveTo>
                <a:lnTo>
                  <a:pt x="216" y="144"/>
                </a:lnTo>
                <a:lnTo>
                  <a:pt x="286" y="195"/>
                </a:lnTo>
                <a:lnTo>
                  <a:pt x="259" y="277"/>
                </a:lnTo>
                <a:lnTo>
                  <a:pt x="259" y="277"/>
                </a:lnTo>
                <a:lnTo>
                  <a:pt x="173" y="277"/>
                </a:lnTo>
                <a:lnTo>
                  <a:pt x="147" y="195"/>
                </a:lnTo>
                <a:close/>
                <a:moveTo>
                  <a:pt x="296" y="387"/>
                </a:moveTo>
                <a:lnTo>
                  <a:pt x="315" y="353"/>
                </a:lnTo>
                <a:lnTo>
                  <a:pt x="353" y="346"/>
                </a:lnTo>
                <a:lnTo>
                  <a:pt x="353" y="346"/>
                </a:lnTo>
                <a:lnTo>
                  <a:pt x="340" y="358"/>
                </a:lnTo>
                <a:lnTo>
                  <a:pt x="326" y="369"/>
                </a:lnTo>
                <a:lnTo>
                  <a:pt x="312" y="378"/>
                </a:lnTo>
                <a:lnTo>
                  <a:pt x="296" y="387"/>
                </a:lnTo>
                <a:lnTo>
                  <a:pt x="296" y="387"/>
                </a:lnTo>
                <a:close/>
                <a:moveTo>
                  <a:pt x="380" y="127"/>
                </a:moveTo>
                <a:lnTo>
                  <a:pt x="380" y="127"/>
                </a:lnTo>
                <a:lnTo>
                  <a:pt x="389" y="143"/>
                </a:lnTo>
                <a:lnTo>
                  <a:pt x="395" y="159"/>
                </a:lnTo>
                <a:lnTo>
                  <a:pt x="399" y="176"/>
                </a:lnTo>
                <a:lnTo>
                  <a:pt x="402" y="194"/>
                </a:lnTo>
                <a:lnTo>
                  <a:pt x="376" y="165"/>
                </a:lnTo>
                <a:lnTo>
                  <a:pt x="380" y="127"/>
                </a:lnTo>
                <a:close/>
                <a:moveTo>
                  <a:pt x="403" y="229"/>
                </a:moveTo>
                <a:lnTo>
                  <a:pt x="403" y="229"/>
                </a:lnTo>
                <a:lnTo>
                  <a:pt x="402" y="241"/>
                </a:lnTo>
                <a:lnTo>
                  <a:pt x="400" y="252"/>
                </a:lnTo>
                <a:lnTo>
                  <a:pt x="398" y="265"/>
                </a:lnTo>
                <a:lnTo>
                  <a:pt x="395" y="276"/>
                </a:lnTo>
                <a:lnTo>
                  <a:pt x="391" y="287"/>
                </a:lnTo>
                <a:lnTo>
                  <a:pt x="385" y="298"/>
                </a:lnTo>
                <a:lnTo>
                  <a:pt x="380" y="309"/>
                </a:lnTo>
                <a:lnTo>
                  <a:pt x="374" y="319"/>
                </a:lnTo>
                <a:lnTo>
                  <a:pt x="317" y="330"/>
                </a:lnTo>
                <a:lnTo>
                  <a:pt x="287" y="289"/>
                </a:lnTo>
                <a:lnTo>
                  <a:pt x="316" y="201"/>
                </a:lnTo>
                <a:lnTo>
                  <a:pt x="364" y="186"/>
                </a:lnTo>
                <a:lnTo>
                  <a:pt x="403" y="229"/>
                </a:lnTo>
                <a:close/>
                <a:moveTo>
                  <a:pt x="362" y="99"/>
                </a:moveTo>
                <a:lnTo>
                  <a:pt x="355" y="157"/>
                </a:lnTo>
                <a:lnTo>
                  <a:pt x="307" y="172"/>
                </a:lnTo>
                <a:lnTo>
                  <a:pt x="232" y="118"/>
                </a:lnTo>
                <a:lnTo>
                  <a:pt x="232" y="68"/>
                </a:lnTo>
                <a:lnTo>
                  <a:pt x="285" y="43"/>
                </a:lnTo>
                <a:lnTo>
                  <a:pt x="285" y="43"/>
                </a:lnTo>
                <a:lnTo>
                  <a:pt x="296" y="48"/>
                </a:lnTo>
                <a:lnTo>
                  <a:pt x="307" y="53"/>
                </a:lnTo>
                <a:lnTo>
                  <a:pt x="317" y="59"/>
                </a:lnTo>
                <a:lnTo>
                  <a:pt x="327" y="66"/>
                </a:lnTo>
                <a:lnTo>
                  <a:pt x="336" y="74"/>
                </a:lnTo>
                <a:lnTo>
                  <a:pt x="345" y="81"/>
                </a:lnTo>
                <a:lnTo>
                  <a:pt x="354" y="90"/>
                </a:lnTo>
                <a:lnTo>
                  <a:pt x="362" y="99"/>
                </a:lnTo>
                <a:lnTo>
                  <a:pt x="362" y="99"/>
                </a:lnTo>
                <a:close/>
                <a:moveTo>
                  <a:pt x="252" y="34"/>
                </a:moveTo>
                <a:lnTo>
                  <a:pt x="216" y="49"/>
                </a:lnTo>
                <a:lnTo>
                  <a:pt x="181" y="33"/>
                </a:lnTo>
                <a:lnTo>
                  <a:pt x="181" y="33"/>
                </a:lnTo>
                <a:lnTo>
                  <a:pt x="199" y="31"/>
                </a:lnTo>
                <a:lnTo>
                  <a:pt x="217" y="30"/>
                </a:lnTo>
                <a:lnTo>
                  <a:pt x="235" y="31"/>
                </a:lnTo>
                <a:lnTo>
                  <a:pt x="252" y="34"/>
                </a:lnTo>
                <a:lnTo>
                  <a:pt x="252" y="34"/>
                </a:lnTo>
                <a:close/>
                <a:moveTo>
                  <a:pt x="149" y="43"/>
                </a:moveTo>
                <a:lnTo>
                  <a:pt x="202" y="68"/>
                </a:lnTo>
                <a:lnTo>
                  <a:pt x="202" y="118"/>
                </a:lnTo>
                <a:lnTo>
                  <a:pt x="126" y="172"/>
                </a:lnTo>
                <a:lnTo>
                  <a:pt x="79" y="157"/>
                </a:lnTo>
                <a:lnTo>
                  <a:pt x="72" y="98"/>
                </a:lnTo>
                <a:lnTo>
                  <a:pt x="72" y="98"/>
                </a:lnTo>
                <a:lnTo>
                  <a:pt x="80" y="89"/>
                </a:lnTo>
                <a:lnTo>
                  <a:pt x="88" y="81"/>
                </a:lnTo>
                <a:lnTo>
                  <a:pt x="97" y="73"/>
                </a:lnTo>
                <a:lnTo>
                  <a:pt x="107" y="66"/>
                </a:lnTo>
                <a:lnTo>
                  <a:pt x="117" y="58"/>
                </a:lnTo>
                <a:lnTo>
                  <a:pt x="127" y="53"/>
                </a:lnTo>
                <a:lnTo>
                  <a:pt x="137" y="47"/>
                </a:lnTo>
                <a:lnTo>
                  <a:pt x="149" y="43"/>
                </a:lnTo>
                <a:lnTo>
                  <a:pt x="149" y="43"/>
                </a:lnTo>
                <a:close/>
                <a:moveTo>
                  <a:pt x="52" y="127"/>
                </a:moveTo>
                <a:lnTo>
                  <a:pt x="57" y="165"/>
                </a:lnTo>
                <a:lnTo>
                  <a:pt x="31" y="194"/>
                </a:lnTo>
                <a:lnTo>
                  <a:pt x="31" y="194"/>
                </a:lnTo>
                <a:lnTo>
                  <a:pt x="34" y="175"/>
                </a:lnTo>
                <a:lnTo>
                  <a:pt x="39" y="159"/>
                </a:lnTo>
                <a:lnTo>
                  <a:pt x="45" y="143"/>
                </a:lnTo>
                <a:lnTo>
                  <a:pt x="52" y="127"/>
                </a:lnTo>
                <a:lnTo>
                  <a:pt x="52" y="127"/>
                </a:lnTo>
                <a:close/>
                <a:moveTo>
                  <a:pt x="30" y="228"/>
                </a:moveTo>
                <a:lnTo>
                  <a:pt x="70" y="185"/>
                </a:lnTo>
                <a:lnTo>
                  <a:pt x="117" y="201"/>
                </a:lnTo>
                <a:lnTo>
                  <a:pt x="146" y="289"/>
                </a:lnTo>
                <a:lnTo>
                  <a:pt x="117" y="330"/>
                </a:lnTo>
                <a:lnTo>
                  <a:pt x="59" y="318"/>
                </a:lnTo>
                <a:lnTo>
                  <a:pt x="59" y="318"/>
                </a:lnTo>
                <a:lnTo>
                  <a:pt x="53" y="308"/>
                </a:lnTo>
                <a:lnTo>
                  <a:pt x="47" y="297"/>
                </a:lnTo>
                <a:lnTo>
                  <a:pt x="43" y="286"/>
                </a:lnTo>
                <a:lnTo>
                  <a:pt x="39" y="276"/>
                </a:lnTo>
                <a:lnTo>
                  <a:pt x="35" y="264"/>
                </a:lnTo>
                <a:lnTo>
                  <a:pt x="33" y="252"/>
                </a:lnTo>
                <a:lnTo>
                  <a:pt x="31" y="240"/>
                </a:lnTo>
                <a:lnTo>
                  <a:pt x="30" y="228"/>
                </a:lnTo>
                <a:lnTo>
                  <a:pt x="30" y="228"/>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n w="0"/>
              <a:effectLst>
                <a:outerShdw blurRad="38100" dist="19050" dir="2700000" algn="tl" rotWithShape="0">
                  <a:schemeClr val="dk1">
                    <a:alpha val="40000"/>
                  </a:schemeClr>
                </a:outerShdw>
              </a:effectLst>
            </a:endParaRPr>
          </a:p>
        </p:txBody>
      </p:sp>
      <p:sp>
        <p:nvSpPr>
          <p:cNvPr id="31" name="TextBox 30">
            <a:extLst>
              <a:ext uri="{FF2B5EF4-FFF2-40B4-BE49-F238E27FC236}">
                <a16:creationId xmlns:a16="http://schemas.microsoft.com/office/drawing/2014/main" id="{75CE5625-65AA-4259-B6BE-DA8B6F881A3B}"/>
              </a:ext>
            </a:extLst>
          </p:cNvPr>
          <p:cNvSpPr txBox="1"/>
          <p:nvPr/>
        </p:nvSpPr>
        <p:spPr>
          <a:xfrm>
            <a:off x="7101635" y="5714312"/>
            <a:ext cx="1219200" cy="338554"/>
          </a:xfrm>
          <a:prstGeom prst="rect">
            <a:avLst/>
          </a:prstGeom>
          <a:noFill/>
        </p:spPr>
        <p:txBody>
          <a:bodyPr wrap="square" rtlCol="0">
            <a:spAutoFit/>
          </a:bodyPr>
          <a:lstStyle/>
          <a:p>
            <a:r>
              <a:rPr lang="en-US" sz="1600"/>
              <a:t>n=255</a:t>
            </a:r>
          </a:p>
        </p:txBody>
      </p:sp>
      <p:sp>
        <p:nvSpPr>
          <p:cNvPr id="32" name="TextBox 31">
            <a:extLst>
              <a:ext uri="{FF2B5EF4-FFF2-40B4-BE49-F238E27FC236}">
                <a16:creationId xmlns:a16="http://schemas.microsoft.com/office/drawing/2014/main" id="{A0E65AB2-C8FB-4A13-BCEF-B15CDEF06E15}"/>
              </a:ext>
            </a:extLst>
          </p:cNvPr>
          <p:cNvSpPr txBox="1"/>
          <p:nvPr/>
        </p:nvSpPr>
        <p:spPr>
          <a:xfrm>
            <a:off x="8218700" y="5707486"/>
            <a:ext cx="1219200" cy="338554"/>
          </a:xfrm>
          <a:prstGeom prst="rect">
            <a:avLst/>
          </a:prstGeom>
          <a:noFill/>
        </p:spPr>
        <p:txBody>
          <a:bodyPr wrap="square" rtlCol="0">
            <a:spAutoFit/>
          </a:bodyPr>
          <a:lstStyle/>
          <a:p>
            <a:r>
              <a:rPr lang="en-US" sz="1600"/>
              <a:t>n=271</a:t>
            </a:r>
          </a:p>
        </p:txBody>
      </p:sp>
      <p:sp>
        <p:nvSpPr>
          <p:cNvPr id="33" name="TextBox 32">
            <a:extLst>
              <a:ext uri="{FF2B5EF4-FFF2-40B4-BE49-F238E27FC236}">
                <a16:creationId xmlns:a16="http://schemas.microsoft.com/office/drawing/2014/main" id="{57CA2690-5505-48C2-810A-E1DB73E25960}"/>
              </a:ext>
            </a:extLst>
          </p:cNvPr>
          <p:cNvSpPr txBox="1"/>
          <p:nvPr/>
        </p:nvSpPr>
        <p:spPr>
          <a:xfrm>
            <a:off x="5928732" y="5715068"/>
            <a:ext cx="1219200" cy="338554"/>
          </a:xfrm>
          <a:prstGeom prst="rect">
            <a:avLst/>
          </a:prstGeom>
          <a:noFill/>
        </p:spPr>
        <p:txBody>
          <a:bodyPr wrap="square" rtlCol="0">
            <a:spAutoFit/>
          </a:bodyPr>
          <a:lstStyle/>
          <a:p>
            <a:r>
              <a:rPr lang="en-US" sz="1600"/>
              <a:t>n=196</a:t>
            </a:r>
          </a:p>
        </p:txBody>
      </p:sp>
      <p:sp>
        <p:nvSpPr>
          <p:cNvPr id="34" name="TextBox 33">
            <a:extLst>
              <a:ext uri="{FF2B5EF4-FFF2-40B4-BE49-F238E27FC236}">
                <a16:creationId xmlns:a16="http://schemas.microsoft.com/office/drawing/2014/main" id="{AA32D992-6F6E-4597-91DE-8616E4989058}"/>
              </a:ext>
            </a:extLst>
          </p:cNvPr>
          <p:cNvSpPr txBox="1"/>
          <p:nvPr/>
        </p:nvSpPr>
        <p:spPr>
          <a:xfrm>
            <a:off x="4722351" y="5714348"/>
            <a:ext cx="1219200" cy="338554"/>
          </a:xfrm>
          <a:prstGeom prst="rect">
            <a:avLst/>
          </a:prstGeom>
          <a:noFill/>
        </p:spPr>
        <p:txBody>
          <a:bodyPr wrap="square" rtlCol="0">
            <a:spAutoFit/>
          </a:bodyPr>
          <a:lstStyle/>
          <a:p>
            <a:r>
              <a:rPr lang="en-US" sz="1600"/>
              <a:t>n=268</a:t>
            </a:r>
          </a:p>
        </p:txBody>
      </p:sp>
      <p:sp>
        <p:nvSpPr>
          <p:cNvPr id="35" name="TextBox 34">
            <a:extLst>
              <a:ext uri="{FF2B5EF4-FFF2-40B4-BE49-F238E27FC236}">
                <a16:creationId xmlns:a16="http://schemas.microsoft.com/office/drawing/2014/main" id="{63C5B65C-9643-4FCD-9269-C81B911A78FA}"/>
              </a:ext>
            </a:extLst>
          </p:cNvPr>
          <p:cNvSpPr txBox="1"/>
          <p:nvPr/>
        </p:nvSpPr>
        <p:spPr>
          <a:xfrm>
            <a:off x="3536848" y="5716999"/>
            <a:ext cx="1219200" cy="338554"/>
          </a:xfrm>
          <a:prstGeom prst="rect">
            <a:avLst/>
          </a:prstGeom>
          <a:noFill/>
        </p:spPr>
        <p:txBody>
          <a:bodyPr wrap="square" rtlCol="0">
            <a:spAutoFit/>
          </a:bodyPr>
          <a:lstStyle/>
          <a:p>
            <a:r>
              <a:rPr lang="en-US" sz="1600"/>
              <a:t>n=161</a:t>
            </a:r>
          </a:p>
        </p:txBody>
      </p:sp>
      <p:grpSp>
        <p:nvGrpSpPr>
          <p:cNvPr id="36" name="Group 35">
            <a:extLst>
              <a:ext uri="{FF2B5EF4-FFF2-40B4-BE49-F238E27FC236}">
                <a16:creationId xmlns:a16="http://schemas.microsoft.com/office/drawing/2014/main" id="{040C9100-0A8A-4D4C-AADE-0776A64A9C34}"/>
              </a:ext>
            </a:extLst>
          </p:cNvPr>
          <p:cNvGrpSpPr/>
          <p:nvPr/>
        </p:nvGrpSpPr>
        <p:grpSpPr>
          <a:xfrm>
            <a:off x="8394997" y="5163819"/>
            <a:ext cx="498652" cy="518676"/>
            <a:chOff x="5840413" y="1498600"/>
            <a:chExt cx="688975" cy="688975"/>
          </a:xfrm>
          <a:solidFill>
            <a:srgbClr val="335720"/>
          </a:solidFill>
        </p:grpSpPr>
        <p:sp>
          <p:nvSpPr>
            <p:cNvPr id="37" name="Freeform 5">
              <a:extLst>
                <a:ext uri="{FF2B5EF4-FFF2-40B4-BE49-F238E27FC236}">
                  <a16:creationId xmlns:a16="http://schemas.microsoft.com/office/drawing/2014/main" id="{000C51A5-65DF-402D-A5C0-2A7DEF3E82D0}"/>
                </a:ext>
              </a:extLst>
            </p:cNvPr>
            <p:cNvSpPr>
              <a:spLocks/>
            </p:cNvSpPr>
            <p:nvPr/>
          </p:nvSpPr>
          <p:spPr bwMode="auto">
            <a:xfrm>
              <a:off x="6143625" y="1801813"/>
              <a:ext cx="255588" cy="257175"/>
            </a:xfrm>
            <a:custGeom>
              <a:avLst/>
              <a:gdLst>
                <a:gd name="T0" fmla="*/ 5 w 161"/>
                <a:gd name="T1" fmla="*/ 140 h 162"/>
                <a:gd name="T2" fmla="*/ 5 w 161"/>
                <a:gd name="T3" fmla="*/ 140 h 162"/>
                <a:gd name="T4" fmla="*/ 1 w 161"/>
                <a:gd name="T5" fmla="*/ 144 h 162"/>
                <a:gd name="T6" fmla="*/ 0 w 161"/>
                <a:gd name="T7" fmla="*/ 147 h 162"/>
                <a:gd name="T8" fmla="*/ 0 w 161"/>
                <a:gd name="T9" fmla="*/ 151 h 162"/>
                <a:gd name="T10" fmla="*/ 1 w 161"/>
                <a:gd name="T11" fmla="*/ 156 h 162"/>
                <a:gd name="T12" fmla="*/ 3 w 161"/>
                <a:gd name="T13" fmla="*/ 159 h 162"/>
                <a:gd name="T14" fmla="*/ 7 w 161"/>
                <a:gd name="T15" fmla="*/ 162 h 162"/>
                <a:gd name="T16" fmla="*/ 11 w 161"/>
                <a:gd name="T17" fmla="*/ 162 h 162"/>
                <a:gd name="T18" fmla="*/ 16 w 161"/>
                <a:gd name="T19" fmla="*/ 161 h 162"/>
                <a:gd name="T20" fmla="*/ 16 w 161"/>
                <a:gd name="T21" fmla="*/ 161 h 162"/>
                <a:gd name="T22" fmla="*/ 38 w 161"/>
                <a:gd name="T23" fmla="*/ 147 h 162"/>
                <a:gd name="T24" fmla="*/ 59 w 161"/>
                <a:gd name="T25" fmla="*/ 133 h 162"/>
                <a:gd name="T26" fmla="*/ 79 w 161"/>
                <a:gd name="T27" fmla="*/ 117 h 162"/>
                <a:gd name="T28" fmla="*/ 98 w 161"/>
                <a:gd name="T29" fmla="*/ 99 h 162"/>
                <a:gd name="T30" fmla="*/ 98 w 161"/>
                <a:gd name="T31" fmla="*/ 99 h 162"/>
                <a:gd name="T32" fmla="*/ 116 w 161"/>
                <a:gd name="T33" fmla="*/ 80 h 162"/>
                <a:gd name="T34" fmla="*/ 132 w 161"/>
                <a:gd name="T35" fmla="*/ 59 h 162"/>
                <a:gd name="T36" fmla="*/ 146 w 161"/>
                <a:gd name="T37" fmla="*/ 39 h 162"/>
                <a:gd name="T38" fmla="*/ 160 w 161"/>
                <a:gd name="T39" fmla="*/ 16 h 162"/>
                <a:gd name="T40" fmla="*/ 160 w 161"/>
                <a:gd name="T41" fmla="*/ 16 h 162"/>
                <a:gd name="T42" fmla="*/ 161 w 161"/>
                <a:gd name="T43" fmla="*/ 12 h 162"/>
                <a:gd name="T44" fmla="*/ 161 w 161"/>
                <a:gd name="T45" fmla="*/ 8 h 162"/>
                <a:gd name="T46" fmla="*/ 159 w 161"/>
                <a:gd name="T47" fmla="*/ 4 h 162"/>
                <a:gd name="T48" fmla="*/ 155 w 161"/>
                <a:gd name="T49" fmla="*/ 2 h 162"/>
                <a:gd name="T50" fmla="*/ 151 w 161"/>
                <a:gd name="T51" fmla="*/ 0 h 162"/>
                <a:gd name="T52" fmla="*/ 147 w 161"/>
                <a:gd name="T53" fmla="*/ 0 h 162"/>
                <a:gd name="T54" fmla="*/ 143 w 161"/>
                <a:gd name="T55" fmla="*/ 2 h 162"/>
                <a:gd name="T56" fmla="*/ 140 w 161"/>
                <a:gd name="T57" fmla="*/ 6 h 162"/>
                <a:gd name="T58" fmla="*/ 140 w 161"/>
                <a:gd name="T59" fmla="*/ 6 h 162"/>
                <a:gd name="T60" fmla="*/ 128 w 161"/>
                <a:gd name="T61" fmla="*/ 26 h 162"/>
                <a:gd name="T62" fmla="*/ 114 w 161"/>
                <a:gd name="T63" fmla="*/ 46 h 162"/>
                <a:gd name="T64" fmla="*/ 99 w 161"/>
                <a:gd name="T65" fmla="*/ 65 h 162"/>
                <a:gd name="T66" fmla="*/ 82 w 161"/>
                <a:gd name="T67" fmla="*/ 83 h 162"/>
                <a:gd name="T68" fmla="*/ 82 w 161"/>
                <a:gd name="T69" fmla="*/ 83 h 162"/>
                <a:gd name="T70" fmla="*/ 64 w 161"/>
                <a:gd name="T71" fmla="*/ 99 h 162"/>
                <a:gd name="T72" fmla="*/ 46 w 161"/>
                <a:gd name="T73" fmla="*/ 115 h 162"/>
                <a:gd name="T74" fmla="*/ 25 w 161"/>
                <a:gd name="T75" fmla="*/ 129 h 162"/>
                <a:gd name="T76" fmla="*/ 5 w 161"/>
                <a:gd name="T77" fmla="*/ 140 h 162"/>
                <a:gd name="T78" fmla="*/ 5 w 161"/>
                <a:gd name="T79" fmla="*/ 14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62">
                  <a:moveTo>
                    <a:pt x="5" y="140"/>
                  </a:moveTo>
                  <a:lnTo>
                    <a:pt x="5" y="140"/>
                  </a:lnTo>
                  <a:lnTo>
                    <a:pt x="1" y="144"/>
                  </a:lnTo>
                  <a:lnTo>
                    <a:pt x="0" y="147"/>
                  </a:lnTo>
                  <a:lnTo>
                    <a:pt x="0" y="151"/>
                  </a:lnTo>
                  <a:lnTo>
                    <a:pt x="1" y="156"/>
                  </a:lnTo>
                  <a:lnTo>
                    <a:pt x="3" y="159"/>
                  </a:lnTo>
                  <a:lnTo>
                    <a:pt x="7" y="162"/>
                  </a:lnTo>
                  <a:lnTo>
                    <a:pt x="11" y="162"/>
                  </a:lnTo>
                  <a:lnTo>
                    <a:pt x="16" y="161"/>
                  </a:lnTo>
                  <a:lnTo>
                    <a:pt x="16" y="161"/>
                  </a:lnTo>
                  <a:lnTo>
                    <a:pt x="38" y="147"/>
                  </a:lnTo>
                  <a:lnTo>
                    <a:pt x="59" y="133"/>
                  </a:lnTo>
                  <a:lnTo>
                    <a:pt x="79" y="117"/>
                  </a:lnTo>
                  <a:lnTo>
                    <a:pt x="98" y="99"/>
                  </a:lnTo>
                  <a:lnTo>
                    <a:pt x="98" y="99"/>
                  </a:lnTo>
                  <a:lnTo>
                    <a:pt x="116" y="80"/>
                  </a:lnTo>
                  <a:lnTo>
                    <a:pt x="132" y="59"/>
                  </a:lnTo>
                  <a:lnTo>
                    <a:pt x="146" y="39"/>
                  </a:lnTo>
                  <a:lnTo>
                    <a:pt x="160" y="16"/>
                  </a:lnTo>
                  <a:lnTo>
                    <a:pt x="160" y="16"/>
                  </a:lnTo>
                  <a:lnTo>
                    <a:pt x="161" y="12"/>
                  </a:lnTo>
                  <a:lnTo>
                    <a:pt x="161" y="8"/>
                  </a:lnTo>
                  <a:lnTo>
                    <a:pt x="159" y="4"/>
                  </a:lnTo>
                  <a:lnTo>
                    <a:pt x="155" y="2"/>
                  </a:lnTo>
                  <a:lnTo>
                    <a:pt x="151" y="0"/>
                  </a:lnTo>
                  <a:lnTo>
                    <a:pt x="147" y="0"/>
                  </a:lnTo>
                  <a:lnTo>
                    <a:pt x="143" y="2"/>
                  </a:lnTo>
                  <a:lnTo>
                    <a:pt x="140" y="6"/>
                  </a:lnTo>
                  <a:lnTo>
                    <a:pt x="140" y="6"/>
                  </a:lnTo>
                  <a:lnTo>
                    <a:pt x="128" y="26"/>
                  </a:lnTo>
                  <a:lnTo>
                    <a:pt x="114" y="46"/>
                  </a:lnTo>
                  <a:lnTo>
                    <a:pt x="99" y="65"/>
                  </a:lnTo>
                  <a:lnTo>
                    <a:pt x="82" y="83"/>
                  </a:lnTo>
                  <a:lnTo>
                    <a:pt x="82" y="83"/>
                  </a:lnTo>
                  <a:lnTo>
                    <a:pt x="64" y="99"/>
                  </a:lnTo>
                  <a:lnTo>
                    <a:pt x="46" y="115"/>
                  </a:lnTo>
                  <a:lnTo>
                    <a:pt x="25" y="129"/>
                  </a:lnTo>
                  <a:lnTo>
                    <a:pt x="5" y="140"/>
                  </a:lnTo>
                  <a:lnTo>
                    <a:pt x="5" y="140"/>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21920" tIns="60960" rIns="121920" bIns="60960" numCol="1" anchor="t" anchorCtr="0" compatLnSpc="1">
              <a:prstTxWarp prst="textNoShape">
                <a:avLst/>
              </a:prstTxWarp>
            </a:bodyPr>
            <a:lstStyle/>
            <a:p>
              <a:endParaRPr lang="en-US" sz="2400"/>
            </a:p>
          </p:txBody>
        </p:sp>
        <p:sp>
          <p:nvSpPr>
            <p:cNvPr id="38" name="Freeform 6">
              <a:extLst>
                <a:ext uri="{FF2B5EF4-FFF2-40B4-BE49-F238E27FC236}">
                  <a16:creationId xmlns:a16="http://schemas.microsoft.com/office/drawing/2014/main" id="{3BA3E3B4-8F78-4D6C-80A7-6EC810246265}"/>
                </a:ext>
              </a:extLst>
            </p:cNvPr>
            <p:cNvSpPr>
              <a:spLocks/>
            </p:cNvSpPr>
            <p:nvPr/>
          </p:nvSpPr>
          <p:spPr bwMode="auto">
            <a:xfrm>
              <a:off x="5959475" y="1617663"/>
              <a:ext cx="319088" cy="320675"/>
            </a:xfrm>
            <a:custGeom>
              <a:avLst/>
              <a:gdLst>
                <a:gd name="T0" fmla="*/ 109 w 201"/>
                <a:gd name="T1" fmla="*/ 125 h 202"/>
                <a:gd name="T2" fmla="*/ 117 w 201"/>
                <a:gd name="T3" fmla="*/ 128 h 202"/>
                <a:gd name="T4" fmla="*/ 124 w 201"/>
                <a:gd name="T5" fmla="*/ 125 h 202"/>
                <a:gd name="T6" fmla="*/ 128 w 201"/>
                <a:gd name="T7" fmla="*/ 118 h 202"/>
                <a:gd name="T8" fmla="*/ 124 w 201"/>
                <a:gd name="T9" fmla="*/ 110 h 202"/>
                <a:gd name="T10" fmla="*/ 113 w 201"/>
                <a:gd name="T11" fmla="*/ 97 h 202"/>
                <a:gd name="T12" fmla="*/ 144 w 201"/>
                <a:gd name="T13" fmla="*/ 91 h 202"/>
                <a:gd name="T14" fmla="*/ 149 w 201"/>
                <a:gd name="T15" fmla="*/ 94 h 202"/>
                <a:gd name="T16" fmla="*/ 157 w 201"/>
                <a:gd name="T17" fmla="*/ 93 h 202"/>
                <a:gd name="T18" fmla="*/ 162 w 201"/>
                <a:gd name="T19" fmla="*/ 88 h 202"/>
                <a:gd name="T20" fmla="*/ 163 w 201"/>
                <a:gd name="T21" fmla="*/ 79 h 202"/>
                <a:gd name="T22" fmla="*/ 149 w 201"/>
                <a:gd name="T23" fmla="*/ 63 h 202"/>
                <a:gd name="T24" fmla="*/ 169 w 201"/>
                <a:gd name="T25" fmla="*/ 46 h 202"/>
                <a:gd name="T26" fmla="*/ 182 w 201"/>
                <a:gd name="T27" fmla="*/ 59 h 202"/>
                <a:gd name="T28" fmla="*/ 191 w 201"/>
                <a:gd name="T29" fmla="*/ 62 h 202"/>
                <a:gd name="T30" fmla="*/ 198 w 201"/>
                <a:gd name="T31" fmla="*/ 59 h 202"/>
                <a:gd name="T32" fmla="*/ 201 w 201"/>
                <a:gd name="T33" fmla="*/ 52 h 202"/>
                <a:gd name="T34" fmla="*/ 198 w 201"/>
                <a:gd name="T35" fmla="*/ 43 h 202"/>
                <a:gd name="T36" fmla="*/ 158 w 201"/>
                <a:gd name="T37" fmla="*/ 4 h 202"/>
                <a:gd name="T38" fmla="*/ 150 w 201"/>
                <a:gd name="T39" fmla="*/ 0 h 202"/>
                <a:gd name="T40" fmla="*/ 142 w 201"/>
                <a:gd name="T41" fmla="*/ 4 h 202"/>
                <a:gd name="T42" fmla="*/ 139 w 201"/>
                <a:gd name="T43" fmla="*/ 11 h 202"/>
                <a:gd name="T44" fmla="*/ 142 w 201"/>
                <a:gd name="T45" fmla="*/ 19 h 202"/>
                <a:gd name="T46" fmla="*/ 154 w 201"/>
                <a:gd name="T47" fmla="*/ 31 h 202"/>
                <a:gd name="T48" fmla="*/ 121 w 201"/>
                <a:gd name="T49" fmla="*/ 36 h 202"/>
                <a:gd name="T50" fmla="*/ 116 w 201"/>
                <a:gd name="T51" fmla="*/ 33 h 202"/>
                <a:gd name="T52" fmla="*/ 108 w 201"/>
                <a:gd name="T53" fmla="*/ 34 h 202"/>
                <a:gd name="T54" fmla="*/ 102 w 201"/>
                <a:gd name="T55" fmla="*/ 39 h 202"/>
                <a:gd name="T56" fmla="*/ 101 w 201"/>
                <a:gd name="T57" fmla="*/ 47 h 202"/>
                <a:gd name="T58" fmla="*/ 116 w 201"/>
                <a:gd name="T59" fmla="*/ 63 h 202"/>
                <a:gd name="T60" fmla="*/ 96 w 201"/>
                <a:gd name="T61" fmla="*/ 82 h 202"/>
                <a:gd name="T62" fmla="*/ 85 w 201"/>
                <a:gd name="T63" fmla="*/ 70 h 202"/>
                <a:gd name="T64" fmla="*/ 76 w 201"/>
                <a:gd name="T65" fmla="*/ 66 h 202"/>
                <a:gd name="T66" fmla="*/ 69 w 201"/>
                <a:gd name="T67" fmla="*/ 70 h 202"/>
                <a:gd name="T68" fmla="*/ 65 w 201"/>
                <a:gd name="T69" fmla="*/ 77 h 202"/>
                <a:gd name="T70" fmla="*/ 69 w 201"/>
                <a:gd name="T71" fmla="*/ 85 h 202"/>
                <a:gd name="T72" fmla="*/ 81 w 201"/>
                <a:gd name="T73" fmla="*/ 97 h 202"/>
                <a:gd name="T74" fmla="*/ 51 w 201"/>
                <a:gd name="T75" fmla="*/ 105 h 202"/>
                <a:gd name="T76" fmla="*/ 47 w 201"/>
                <a:gd name="T77" fmla="*/ 102 h 202"/>
                <a:gd name="T78" fmla="*/ 39 w 201"/>
                <a:gd name="T79" fmla="*/ 103 h 202"/>
                <a:gd name="T80" fmla="*/ 33 w 201"/>
                <a:gd name="T81" fmla="*/ 109 h 202"/>
                <a:gd name="T82" fmla="*/ 32 w 201"/>
                <a:gd name="T83" fmla="*/ 117 h 202"/>
                <a:gd name="T84" fmla="*/ 47 w 201"/>
                <a:gd name="T85" fmla="*/ 133 h 202"/>
                <a:gd name="T86" fmla="*/ 30 w 201"/>
                <a:gd name="T87" fmla="*/ 154 h 202"/>
                <a:gd name="T88" fmla="*/ 18 w 201"/>
                <a:gd name="T89" fmla="*/ 143 h 202"/>
                <a:gd name="T90" fmla="*/ 10 w 201"/>
                <a:gd name="T91" fmla="*/ 139 h 202"/>
                <a:gd name="T92" fmla="*/ 3 w 201"/>
                <a:gd name="T93" fmla="*/ 143 h 202"/>
                <a:gd name="T94" fmla="*/ 0 w 201"/>
                <a:gd name="T95" fmla="*/ 151 h 202"/>
                <a:gd name="T96" fmla="*/ 3 w 201"/>
                <a:gd name="T97" fmla="*/ 159 h 202"/>
                <a:gd name="T98" fmla="*/ 43 w 201"/>
                <a:gd name="T99" fmla="*/ 199 h 202"/>
                <a:gd name="T100" fmla="*/ 51 w 201"/>
                <a:gd name="T101" fmla="*/ 202 h 202"/>
                <a:gd name="T102" fmla="*/ 58 w 201"/>
                <a:gd name="T103" fmla="*/ 199 h 202"/>
                <a:gd name="T104" fmla="*/ 62 w 201"/>
                <a:gd name="T105" fmla="*/ 192 h 202"/>
                <a:gd name="T106" fmla="*/ 58 w 201"/>
                <a:gd name="T107" fmla="*/ 182 h 202"/>
                <a:gd name="T108" fmla="*/ 46 w 201"/>
                <a:gd name="T109" fmla="*/ 170 h 202"/>
                <a:gd name="T110" fmla="*/ 75 w 201"/>
                <a:gd name="T111" fmla="*/ 161 h 202"/>
                <a:gd name="T112" fmla="*/ 79 w 201"/>
                <a:gd name="T113" fmla="*/ 164 h 202"/>
                <a:gd name="T114" fmla="*/ 87 w 201"/>
                <a:gd name="T115" fmla="*/ 163 h 202"/>
                <a:gd name="T116" fmla="*/ 93 w 201"/>
                <a:gd name="T117" fmla="*/ 158 h 202"/>
                <a:gd name="T118" fmla="*/ 93 w 201"/>
                <a:gd name="T119" fmla="*/ 150 h 202"/>
                <a:gd name="T120" fmla="*/ 78 w 201"/>
                <a:gd name="T121" fmla="*/ 133 h 202"/>
                <a:gd name="T122" fmla="*/ 96 w 201"/>
                <a:gd name="T123" fmla="*/ 1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 h="202">
                  <a:moveTo>
                    <a:pt x="109" y="125"/>
                  </a:moveTo>
                  <a:lnTo>
                    <a:pt x="109" y="125"/>
                  </a:lnTo>
                  <a:lnTo>
                    <a:pt x="113" y="128"/>
                  </a:lnTo>
                  <a:lnTo>
                    <a:pt x="117" y="128"/>
                  </a:lnTo>
                  <a:lnTo>
                    <a:pt x="121" y="127"/>
                  </a:lnTo>
                  <a:lnTo>
                    <a:pt x="124" y="125"/>
                  </a:lnTo>
                  <a:lnTo>
                    <a:pt x="127" y="122"/>
                  </a:lnTo>
                  <a:lnTo>
                    <a:pt x="128" y="118"/>
                  </a:lnTo>
                  <a:lnTo>
                    <a:pt x="127" y="114"/>
                  </a:lnTo>
                  <a:lnTo>
                    <a:pt x="124" y="110"/>
                  </a:lnTo>
                  <a:lnTo>
                    <a:pt x="113" y="97"/>
                  </a:lnTo>
                  <a:lnTo>
                    <a:pt x="113" y="97"/>
                  </a:lnTo>
                  <a:lnTo>
                    <a:pt x="132" y="79"/>
                  </a:lnTo>
                  <a:lnTo>
                    <a:pt x="144" y="91"/>
                  </a:lnTo>
                  <a:lnTo>
                    <a:pt x="144" y="91"/>
                  </a:lnTo>
                  <a:lnTo>
                    <a:pt x="149" y="94"/>
                  </a:lnTo>
                  <a:lnTo>
                    <a:pt x="153" y="94"/>
                  </a:lnTo>
                  <a:lnTo>
                    <a:pt x="157" y="93"/>
                  </a:lnTo>
                  <a:lnTo>
                    <a:pt x="160" y="91"/>
                  </a:lnTo>
                  <a:lnTo>
                    <a:pt x="162" y="88"/>
                  </a:lnTo>
                  <a:lnTo>
                    <a:pt x="164" y="84"/>
                  </a:lnTo>
                  <a:lnTo>
                    <a:pt x="163" y="79"/>
                  </a:lnTo>
                  <a:lnTo>
                    <a:pt x="160" y="75"/>
                  </a:lnTo>
                  <a:lnTo>
                    <a:pt x="149" y="63"/>
                  </a:lnTo>
                  <a:lnTo>
                    <a:pt x="149" y="63"/>
                  </a:lnTo>
                  <a:lnTo>
                    <a:pt x="169" y="46"/>
                  </a:lnTo>
                  <a:lnTo>
                    <a:pt x="182" y="59"/>
                  </a:lnTo>
                  <a:lnTo>
                    <a:pt x="182" y="59"/>
                  </a:lnTo>
                  <a:lnTo>
                    <a:pt x="186" y="62"/>
                  </a:lnTo>
                  <a:lnTo>
                    <a:pt x="191" y="62"/>
                  </a:lnTo>
                  <a:lnTo>
                    <a:pt x="195" y="61"/>
                  </a:lnTo>
                  <a:lnTo>
                    <a:pt x="198" y="59"/>
                  </a:lnTo>
                  <a:lnTo>
                    <a:pt x="200" y="56"/>
                  </a:lnTo>
                  <a:lnTo>
                    <a:pt x="201" y="52"/>
                  </a:lnTo>
                  <a:lnTo>
                    <a:pt x="201" y="47"/>
                  </a:lnTo>
                  <a:lnTo>
                    <a:pt x="198" y="43"/>
                  </a:lnTo>
                  <a:lnTo>
                    <a:pt x="158" y="4"/>
                  </a:lnTo>
                  <a:lnTo>
                    <a:pt x="158" y="4"/>
                  </a:lnTo>
                  <a:lnTo>
                    <a:pt x="154" y="1"/>
                  </a:lnTo>
                  <a:lnTo>
                    <a:pt x="150" y="0"/>
                  </a:lnTo>
                  <a:lnTo>
                    <a:pt x="145" y="1"/>
                  </a:lnTo>
                  <a:lnTo>
                    <a:pt x="142" y="4"/>
                  </a:lnTo>
                  <a:lnTo>
                    <a:pt x="140" y="7"/>
                  </a:lnTo>
                  <a:lnTo>
                    <a:pt x="139" y="11"/>
                  </a:lnTo>
                  <a:lnTo>
                    <a:pt x="139" y="15"/>
                  </a:lnTo>
                  <a:lnTo>
                    <a:pt x="142" y="19"/>
                  </a:lnTo>
                  <a:lnTo>
                    <a:pt x="154" y="31"/>
                  </a:lnTo>
                  <a:lnTo>
                    <a:pt x="154" y="31"/>
                  </a:lnTo>
                  <a:lnTo>
                    <a:pt x="133" y="48"/>
                  </a:lnTo>
                  <a:lnTo>
                    <a:pt x="121" y="36"/>
                  </a:lnTo>
                  <a:lnTo>
                    <a:pt x="121" y="36"/>
                  </a:lnTo>
                  <a:lnTo>
                    <a:pt x="116" y="33"/>
                  </a:lnTo>
                  <a:lnTo>
                    <a:pt x="112" y="32"/>
                  </a:lnTo>
                  <a:lnTo>
                    <a:pt x="108" y="34"/>
                  </a:lnTo>
                  <a:lnTo>
                    <a:pt x="104" y="36"/>
                  </a:lnTo>
                  <a:lnTo>
                    <a:pt x="102" y="39"/>
                  </a:lnTo>
                  <a:lnTo>
                    <a:pt x="101" y="43"/>
                  </a:lnTo>
                  <a:lnTo>
                    <a:pt x="101" y="47"/>
                  </a:lnTo>
                  <a:lnTo>
                    <a:pt x="104" y="51"/>
                  </a:lnTo>
                  <a:lnTo>
                    <a:pt x="116" y="63"/>
                  </a:lnTo>
                  <a:lnTo>
                    <a:pt x="116" y="63"/>
                  </a:lnTo>
                  <a:lnTo>
                    <a:pt x="96" y="82"/>
                  </a:lnTo>
                  <a:lnTo>
                    <a:pt x="85" y="70"/>
                  </a:lnTo>
                  <a:lnTo>
                    <a:pt x="85" y="70"/>
                  </a:lnTo>
                  <a:lnTo>
                    <a:pt x="81" y="66"/>
                  </a:lnTo>
                  <a:lnTo>
                    <a:pt x="76" y="66"/>
                  </a:lnTo>
                  <a:lnTo>
                    <a:pt x="73" y="68"/>
                  </a:lnTo>
                  <a:lnTo>
                    <a:pt x="69" y="70"/>
                  </a:lnTo>
                  <a:lnTo>
                    <a:pt x="67" y="73"/>
                  </a:lnTo>
                  <a:lnTo>
                    <a:pt x="65" y="77"/>
                  </a:lnTo>
                  <a:lnTo>
                    <a:pt x="65" y="81"/>
                  </a:lnTo>
                  <a:lnTo>
                    <a:pt x="69" y="85"/>
                  </a:lnTo>
                  <a:lnTo>
                    <a:pt x="81" y="97"/>
                  </a:lnTo>
                  <a:lnTo>
                    <a:pt x="81" y="97"/>
                  </a:lnTo>
                  <a:lnTo>
                    <a:pt x="62" y="117"/>
                  </a:lnTo>
                  <a:lnTo>
                    <a:pt x="51" y="105"/>
                  </a:lnTo>
                  <a:lnTo>
                    <a:pt x="51" y="105"/>
                  </a:lnTo>
                  <a:lnTo>
                    <a:pt x="47" y="102"/>
                  </a:lnTo>
                  <a:lnTo>
                    <a:pt x="42" y="102"/>
                  </a:lnTo>
                  <a:lnTo>
                    <a:pt x="39" y="103"/>
                  </a:lnTo>
                  <a:lnTo>
                    <a:pt x="35" y="105"/>
                  </a:lnTo>
                  <a:lnTo>
                    <a:pt x="33" y="109"/>
                  </a:lnTo>
                  <a:lnTo>
                    <a:pt x="32" y="113"/>
                  </a:lnTo>
                  <a:lnTo>
                    <a:pt x="32" y="117"/>
                  </a:lnTo>
                  <a:lnTo>
                    <a:pt x="35" y="121"/>
                  </a:lnTo>
                  <a:lnTo>
                    <a:pt x="47" y="133"/>
                  </a:lnTo>
                  <a:lnTo>
                    <a:pt x="47" y="133"/>
                  </a:lnTo>
                  <a:lnTo>
                    <a:pt x="30" y="154"/>
                  </a:lnTo>
                  <a:lnTo>
                    <a:pt x="18" y="143"/>
                  </a:lnTo>
                  <a:lnTo>
                    <a:pt x="18" y="143"/>
                  </a:lnTo>
                  <a:lnTo>
                    <a:pt x="14" y="140"/>
                  </a:lnTo>
                  <a:lnTo>
                    <a:pt x="10" y="139"/>
                  </a:lnTo>
                  <a:lnTo>
                    <a:pt x="6" y="140"/>
                  </a:lnTo>
                  <a:lnTo>
                    <a:pt x="3" y="143"/>
                  </a:lnTo>
                  <a:lnTo>
                    <a:pt x="1" y="146"/>
                  </a:lnTo>
                  <a:lnTo>
                    <a:pt x="0" y="151"/>
                  </a:lnTo>
                  <a:lnTo>
                    <a:pt x="0" y="155"/>
                  </a:lnTo>
                  <a:lnTo>
                    <a:pt x="3" y="159"/>
                  </a:lnTo>
                  <a:lnTo>
                    <a:pt x="43" y="199"/>
                  </a:lnTo>
                  <a:lnTo>
                    <a:pt x="43" y="199"/>
                  </a:lnTo>
                  <a:lnTo>
                    <a:pt x="47" y="202"/>
                  </a:lnTo>
                  <a:lnTo>
                    <a:pt x="51" y="202"/>
                  </a:lnTo>
                  <a:lnTo>
                    <a:pt x="55" y="201"/>
                  </a:lnTo>
                  <a:lnTo>
                    <a:pt x="58" y="199"/>
                  </a:lnTo>
                  <a:lnTo>
                    <a:pt x="60" y="195"/>
                  </a:lnTo>
                  <a:lnTo>
                    <a:pt x="62" y="192"/>
                  </a:lnTo>
                  <a:lnTo>
                    <a:pt x="61" y="186"/>
                  </a:lnTo>
                  <a:lnTo>
                    <a:pt x="58" y="182"/>
                  </a:lnTo>
                  <a:lnTo>
                    <a:pt x="46" y="170"/>
                  </a:lnTo>
                  <a:lnTo>
                    <a:pt x="46" y="170"/>
                  </a:lnTo>
                  <a:lnTo>
                    <a:pt x="63" y="150"/>
                  </a:lnTo>
                  <a:lnTo>
                    <a:pt x="75" y="161"/>
                  </a:lnTo>
                  <a:lnTo>
                    <a:pt x="75" y="161"/>
                  </a:lnTo>
                  <a:lnTo>
                    <a:pt x="79" y="164"/>
                  </a:lnTo>
                  <a:lnTo>
                    <a:pt x="83" y="164"/>
                  </a:lnTo>
                  <a:lnTo>
                    <a:pt x="87" y="163"/>
                  </a:lnTo>
                  <a:lnTo>
                    <a:pt x="90" y="161"/>
                  </a:lnTo>
                  <a:lnTo>
                    <a:pt x="93" y="158"/>
                  </a:lnTo>
                  <a:lnTo>
                    <a:pt x="94" y="154"/>
                  </a:lnTo>
                  <a:lnTo>
                    <a:pt x="93" y="150"/>
                  </a:lnTo>
                  <a:lnTo>
                    <a:pt x="90" y="145"/>
                  </a:lnTo>
                  <a:lnTo>
                    <a:pt x="78" y="133"/>
                  </a:lnTo>
                  <a:lnTo>
                    <a:pt x="78" y="133"/>
                  </a:lnTo>
                  <a:lnTo>
                    <a:pt x="96" y="114"/>
                  </a:lnTo>
                  <a:lnTo>
                    <a:pt x="109" y="125"/>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21920" tIns="60960" rIns="121920" bIns="60960" numCol="1" anchor="t" anchorCtr="0" compatLnSpc="1">
              <a:prstTxWarp prst="textNoShape">
                <a:avLst/>
              </a:prstTxWarp>
            </a:bodyPr>
            <a:lstStyle/>
            <a:p>
              <a:endParaRPr lang="en-US" sz="2400"/>
            </a:p>
          </p:txBody>
        </p:sp>
        <p:sp>
          <p:nvSpPr>
            <p:cNvPr id="39" name="Freeform 7">
              <a:extLst>
                <a:ext uri="{FF2B5EF4-FFF2-40B4-BE49-F238E27FC236}">
                  <a16:creationId xmlns:a16="http://schemas.microsoft.com/office/drawing/2014/main" id="{27D4492F-DE25-4684-B7C4-29D41A342159}"/>
                </a:ext>
              </a:extLst>
            </p:cNvPr>
            <p:cNvSpPr>
              <a:spLocks noEditPoints="1"/>
            </p:cNvSpPr>
            <p:nvPr/>
          </p:nvSpPr>
          <p:spPr bwMode="auto">
            <a:xfrm>
              <a:off x="5840413" y="1498600"/>
              <a:ext cx="688975" cy="688975"/>
            </a:xfrm>
            <a:custGeom>
              <a:avLst/>
              <a:gdLst>
                <a:gd name="T0" fmla="*/ 95 w 434"/>
                <a:gd name="T1" fmla="*/ 434 h 434"/>
                <a:gd name="T2" fmla="*/ 146 w 434"/>
                <a:gd name="T3" fmla="*/ 431 h 434"/>
                <a:gd name="T4" fmla="*/ 196 w 434"/>
                <a:gd name="T5" fmla="*/ 419 h 434"/>
                <a:gd name="T6" fmla="*/ 229 w 434"/>
                <a:gd name="T7" fmla="*/ 406 h 434"/>
                <a:gd name="T8" fmla="*/ 276 w 434"/>
                <a:gd name="T9" fmla="*/ 379 h 434"/>
                <a:gd name="T10" fmla="*/ 319 w 434"/>
                <a:gd name="T11" fmla="*/ 347 h 434"/>
                <a:gd name="T12" fmla="*/ 346 w 434"/>
                <a:gd name="T13" fmla="*/ 320 h 434"/>
                <a:gd name="T14" fmla="*/ 379 w 434"/>
                <a:gd name="T15" fmla="*/ 277 h 434"/>
                <a:gd name="T16" fmla="*/ 405 w 434"/>
                <a:gd name="T17" fmla="*/ 230 h 434"/>
                <a:gd name="T18" fmla="*/ 418 w 434"/>
                <a:gd name="T19" fmla="*/ 197 h 434"/>
                <a:gd name="T20" fmla="*/ 431 w 434"/>
                <a:gd name="T21" fmla="*/ 147 h 434"/>
                <a:gd name="T22" fmla="*/ 434 w 434"/>
                <a:gd name="T23" fmla="*/ 96 h 434"/>
                <a:gd name="T24" fmla="*/ 430 w 434"/>
                <a:gd name="T25" fmla="*/ 63 h 434"/>
                <a:gd name="T26" fmla="*/ 418 w 434"/>
                <a:gd name="T27" fmla="*/ 34 h 434"/>
                <a:gd name="T28" fmla="*/ 405 w 434"/>
                <a:gd name="T29" fmla="*/ 19 h 434"/>
                <a:gd name="T30" fmla="*/ 387 w 434"/>
                <a:gd name="T31" fmla="*/ 9 h 434"/>
                <a:gd name="T32" fmla="*/ 354 w 434"/>
                <a:gd name="T33" fmla="*/ 1 h 434"/>
                <a:gd name="T34" fmla="*/ 303 w 434"/>
                <a:gd name="T35" fmla="*/ 1 h 434"/>
                <a:gd name="T36" fmla="*/ 253 w 434"/>
                <a:gd name="T37" fmla="*/ 10 h 434"/>
                <a:gd name="T38" fmla="*/ 220 w 434"/>
                <a:gd name="T39" fmla="*/ 22 h 434"/>
                <a:gd name="T40" fmla="*/ 172 w 434"/>
                <a:gd name="T41" fmla="*/ 45 h 434"/>
                <a:gd name="T42" fmla="*/ 127 w 434"/>
                <a:gd name="T43" fmla="*/ 76 h 434"/>
                <a:gd name="T44" fmla="*/ 101 w 434"/>
                <a:gd name="T45" fmla="*/ 100 h 434"/>
                <a:gd name="T46" fmla="*/ 65 w 434"/>
                <a:gd name="T47" fmla="*/ 143 h 434"/>
                <a:gd name="T48" fmla="*/ 36 w 434"/>
                <a:gd name="T49" fmla="*/ 189 h 434"/>
                <a:gd name="T50" fmla="*/ 21 w 434"/>
                <a:gd name="T51" fmla="*/ 221 h 434"/>
                <a:gd name="T52" fmla="*/ 5 w 434"/>
                <a:gd name="T53" fmla="*/ 271 h 434"/>
                <a:gd name="T54" fmla="*/ 0 w 434"/>
                <a:gd name="T55" fmla="*/ 321 h 434"/>
                <a:gd name="T56" fmla="*/ 1 w 434"/>
                <a:gd name="T57" fmla="*/ 355 h 434"/>
                <a:gd name="T58" fmla="*/ 11 w 434"/>
                <a:gd name="T59" fmla="*/ 394 h 434"/>
                <a:gd name="T60" fmla="*/ 23 w 434"/>
                <a:gd name="T61" fmla="*/ 410 h 434"/>
                <a:gd name="T62" fmla="*/ 40 w 434"/>
                <a:gd name="T63" fmla="*/ 422 h 434"/>
                <a:gd name="T64" fmla="*/ 79 w 434"/>
                <a:gd name="T65" fmla="*/ 433 h 434"/>
                <a:gd name="T66" fmla="*/ 351 w 434"/>
                <a:gd name="T67" fmla="*/ 31 h 434"/>
                <a:gd name="T68" fmla="*/ 381 w 434"/>
                <a:gd name="T69" fmla="*/ 40 h 434"/>
                <a:gd name="T70" fmla="*/ 398 w 434"/>
                <a:gd name="T71" fmla="*/ 60 h 434"/>
                <a:gd name="T72" fmla="*/ 402 w 434"/>
                <a:gd name="T73" fmla="*/ 83 h 434"/>
                <a:gd name="T74" fmla="*/ 402 w 434"/>
                <a:gd name="T75" fmla="*/ 132 h 434"/>
                <a:gd name="T76" fmla="*/ 285 w 434"/>
                <a:gd name="T77" fmla="*/ 34 h 434"/>
                <a:gd name="T78" fmla="*/ 334 w 434"/>
                <a:gd name="T79" fmla="*/ 30 h 434"/>
                <a:gd name="T80" fmla="*/ 121 w 434"/>
                <a:gd name="T81" fmla="*/ 122 h 434"/>
                <a:gd name="T82" fmla="*/ 150 w 434"/>
                <a:gd name="T83" fmla="*/ 96 h 434"/>
                <a:gd name="T84" fmla="*/ 198 w 434"/>
                <a:gd name="T85" fmla="*/ 65 h 434"/>
                <a:gd name="T86" fmla="*/ 251 w 434"/>
                <a:gd name="T87" fmla="*/ 42 h 434"/>
                <a:gd name="T88" fmla="*/ 384 w 434"/>
                <a:gd name="T89" fmla="*/ 201 h 434"/>
                <a:gd name="T90" fmla="*/ 359 w 434"/>
                <a:gd name="T91" fmla="*/ 252 h 434"/>
                <a:gd name="T92" fmla="*/ 325 w 434"/>
                <a:gd name="T93" fmla="*/ 298 h 434"/>
                <a:gd name="T94" fmla="*/ 297 w 434"/>
                <a:gd name="T95" fmla="*/ 325 h 434"/>
                <a:gd name="T96" fmla="*/ 251 w 434"/>
                <a:gd name="T97" fmla="*/ 360 h 434"/>
                <a:gd name="T98" fmla="*/ 200 w 434"/>
                <a:gd name="T99" fmla="*/ 386 h 434"/>
                <a:gd name="T100" fmla="*/ 42 w 434"/>
                <a:gd name="T101" fmla="*/ 251 h 434"/>
                <a:gd name="T102" fmla="*/ 64 w 434"/>
                <a:gd name="T103" fmla="*/ 199 h 434"/>
                <a:gd name="T104" fmla="*/ 95 w 434"/>
                <a:gd name="T105" fmla="*/ 151 h 434"/>
                <a:gd name="T106" fmla="*/ 121 w 434"/>
                <a:gd name="T107" fmla="*/ 122 h 434"/>
                <a:gd name="T108" fmla="*/ 148 w 434"/>
                <a:gd name="T109" fmla="*/ 401 h 434"/>
                <a:gd name="T110" fmla="*/ 98 w 434"/>
                <a:gd name="T111" fmla="*/ 404 h 434"/>
                <a:gd name="T112" fmla="*/ 70 w 434"/>
                <a:gd name="T113" fmla="*/ 401 h 434"/>
                <a:gd name="T114" fmla="*/ 44 w 434"/>
                <a:gd name="T115" fmla="*/ 390 h 434"/>
                <a:gd name="T116" fmla="*/ 33 w 434"/>
                <a:gd name="T117" fmla="*/ 364 h 434"/>
                <a:gd name="T118" fmla="*/ 30 w 434"/>
                <a:gd name="T119" fmla="*/ 335 h 434"/>
                <a:gd name="T120" fmla="*/ 33 w 434"/>
                <a:gd name="T121" fmla="*/ 28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4" h="434">
                  <a:moveTo>
                    <a:pt x="79" y="433"/>
                  </a:moveTo>
                  <a:lnTo>
                    <a:pt x="79" y="433"/>
                  </a:lnTo>
                  <a:lnTo>
                    <a:pt x="95" y="434"/>
                  </a:lnTo>
                  <a:lnTo>
                    <a:pt x="113" y="434"/>
                  </a:lnTo>
                  <a:lnTo>
                    <a:pt x="129" y="433"/>
                  </a:lnTo>
                  <a:lnTo>
                    <a:pt x="146" y="431"/>
                  </a:lnTo>
                  <a:lnTo>
                    <a:pt x="163" y="428"/>
                  </a:lnTo>
                  <a:lnTo>
                    <a:pt x="179" y="423"/>
                  </a:lnTo>
                  <a:lnTo>
                    <a:pt x="196" y="419"/>
                  </a:lnTo>
                  <a:lnTo>
                    <a:pt x="212" y="413"/>
                  </a:lnTo>
                  <a:lnTo>
                    <a:pt x="212" y="413"/>
                  </a:lnTo>
                  <a:lnTo>
                    <a:pt x="229" y="406"/>
                  </a:lnTo>
                  <a:lnTo>
                    <a:pt x="245" y="398"/>
                  </a:lnTo>
                  <a:lnTo>
                    <a:pt x="260" y="390"/>
                  </a:lnTo>
                  <a:lnTo>
                    <a:pt x="276" y="379"/>
                  </a:lnTo>
                  <a:lnTo>
                    <a:pt x="291" y="369"/>
                  </a:lnTo>
                  <a:lnTo>
                    <a:pt x="306" y="358"/>
                  </a:lnTo>
                  <a:lnTo>
                    <a:pt x="319" y="347"/>
                  </a:lnTo>
                  <a:lnTo>
                    <a:pt x="332" y="333"/>
                  </a:lnTo>
                  <a:lnTo>
                    <a:pt x="332" y="333"/>
                  </a:lnTo>
                  <a:lnTo>
                    <a:pt x="346" y="320"/>
                  </a:lnTo>
                  <a:lnTo>
                    <a:pt x="358" y="307"/>
                  </a:lnTo>
                  <a:lnTo>
                    <a:pt x="369" y="291"/>
                  </a:lnTo>
                  <a:lnTo>
                    <a:pt x="379" y="277"/>
                  </a:lnTo>
                  <a:lnTo>
                    <a:pt x="389" y="261"/>
                  </a:lnTo>
                  <a:lnTo>
                    <a:pt x="398" y="245"/>
                  </a:lnTo>
                  <a:lnTo>
                    <a:pt x="405" y="230"/>
                  </a:lnTo>
                  <a:lnTo>
                    <a:pt x="412" y="213"/>
                  </a:lnTo>
                  <a:lnTo>
                    <a:pt x="412" y="213"/>
                  </a:lnTo>
                  <a:lnTo>
                    <a:pt x="418" y="197"/>
                  </a:lnTo>
                  <a:lnTo>
                    <a:pt x="423" y="180"/>
                  </a:lnTo>
                  <a:lnTo>
                    <a:pt x="428" y="164"/>
                  </a:lnTo>
                  <a:lnTo>
                    <a:pt x="431" y="147"/>
                  </a:lnTo>
                  <a:lnTo>
                    <a:pt x="433" y="130"/>
                  </a:lnTo>
                  <a:lnTo>
                    <a:pt x="434" y="113"/>
                  </a:lnTo>
                  <a:lnTo>
                    <a:pt x="434" y="96"/>
                  </a:lnTo>
                  <a:lnTo>
                    <a:pt x="432" y="80"/>
                  </a:lnTo>
                  <a:lnTo>
                    <a:pt x="432" y="80"/>
                  </a:lnTo>
                  <a:lnTo>
                    <a:pt x="430" y="63"/>
                  </a:lnTo>
                  <a:lnTo>
                    <a:pt x="424" y="47"/>
                  </a:lnTo>
                  <a:lnTo>
                    <a:pt x="421" y="40"/>
                  </a:lnTo>
                  <a:lnTo>
                    <a:pt x="418" y="34"/>
                  </a:lnTo>
                  <a:lnTo>
                    <a:pt x="414" y="29"/>
                  </a:lnTo>
                  <a:lnTo>
                    <a:pt x="410" y="24"/>
                  </a:lnTo>
                  <a:lnTo>
                    <a:pt x="405" y="19"/>
                  </a:lnTo>
                  <a:lnTo>
                    <a:pt x="399" y="15"/>
                  </a:lnTo>
                  <a:lnTo>
                    <a:pt x="393" y="12"/>
                  </a:lnTo>
                  <a:lnTo>
                    <a:pt x="387" y="9"/>
                  </a:lnTo>
                  <a:lnTo>
                    <a:pt x="371" y="4"/>
                  </a:lnTo>
                  <a:lnTo>
                    <a:pt x="354" y="1"/>
                  </a:lnTo>
                  <a:lnTo>
                    <a:pt x="354" y="1"/>
                  </a:lnTo>
                  <a:lnTo>
                    <a:pt x="337" y="0"/>
                  </a:lnTo>
                  <a:lnTo>
                    <a:pt x="320" y="0"/>
                  </a:lnTo>
                  <a:lnTo>
                    <a:pt x="303" y="1"/>
                  </a:lnTo>
                  <a:lnTo>
                    <a:pt x="287" y="3"/>
                  </a:lnTo>
                  <a:lnTo>
                    <a:pt x="270" y="6"/>
                  </a:lnTo>
                  <a:lnTo>
                    <a:pt x="253" y="10"/>
                  </a:lnTo>
                  <a:lnTo>
                    <a:pt x="237" y="15"/>
                  </a:lnTo>
                  <a:lnTo>
                    <a:pt x="220" y="22"/>
                  </a:lnTo>
                  <a:lnTo>
                    <a:pt x="220" y="22"/>
                  </a:lnTo>
                  <a:lnTo>
                    <a:pt x="204" y="29"/>
                  </a:lnTo>
                  <a:lnTo>
                    <a:pt x="189" y="36"/>
                  </a:lnTo>
                  <a:lnTo>
                    <a:pt x="172" y="45"/>
                  </a:lnTo>
                  <a:lnTo>
                    <a:pt x="157" y="54"/>
                  </a:lnTo>
                  <a:lnTo>
                    <a:pt x="142" y="65"/>
                  </a:lnTo>
                  <a:lnTo>
                    <a:pt x="127" y="76"/>
                  </a:lnTo>
                  <a:lnTo>
                    <a:pt x="114" y="88"/>
                  </a:lnTo>
                  <a:lnTo>
                    <a:pt x="101" y="100"/>
                  </a:lnTo>
                  <a:lnTo>
                    <a:pt x="101" y="100"/>
                  </a:lnTo>
                  <a:lnTo>
                    <a:pt x="87" y="114"/>
                  </a:lnTo>
                  <a:lnTo>
                    <a:pt x="76" y="128"/>
                  </a:lnTo>
                  <a:lnTo>
                    <a:pt x="65" y="143"/>
                  </a:lnTo>
                  <a:lnTo>
                    <a:pt x="53" y="158"/>
                  </a:lnTo>
                  <a:lnTo>
                    <a:pt x="44" y="173"/>
                  </a:lnTo>
                  <a:lnTo>
                    <a:pt x="36" y="189"/>
                  </a:lnTo>
                  <a:lnTo>
                    <a:pt x="28" y="205"/>
                  </a:lnTo>
                  <a:lnTo>
                    <a:pt x="21" y="221"/>
                  </a:lnTo>
                  <a:lnTo>
                    <a:pt x="21" y="221"/>
                  </a:lnTo>
                  <a:lnTo>
                    <a:pt x="14" y="238"/>
                  </a:lnTo>
                  <a:lnTo>
                    <a:pt x="9" y="254"/>
                  </a:lnTo>
                  <a:lnTo>
                    <a:pt x="5" y="271"/>
                  </a:lnTo>
                  <a:lnTo>
                    <a:pt x="3" y="287"/>
                  </a:lnTo>
                  <a:lnTo>
                    <a:pt x="1" y="305"/>
                  </a:lnTo>
                  <a:lnTo>
                    <a:pt x="0" y="321"/>
                  </a:lnTo>
                  <a:lnTo>
                    <a:pt x="0" y="337"/>
                  </a:lnTo>
                  <a:lnTo>
                    <a:pt x="1" y="355"/>
                  </a:lnTo>
                  <a:lnTo>
                    <a:pt x="1" y="355"/>
                  </a:lnTo>
                  <a:lnTo>
                    <a:pt x="3" y="372"/>
                  </a:lnTo>
                  <a:lnTo>
                    <a:pt x="8" y="388"/>
                  </a:lnTo>
                  <a:lnTo>
                    <a:pt x="11" y="394"/>
                  </a:lnTo>
                  <a:lnTo>
                    <a:pt x="14" y="400"/>
                  </a:lnTo>
                  <a:lnTo>
                    <a:pt x="19" y="406"/>
                  </a:lnTo>
                  <a:lnTo>
                    <a:pt x="23" y="410"/>
                  </a:lnTo>
                  <a:lnTo>
                    <a:pt x="28" y="415"/>
                  </a:lnTo>
                  <a:lnTo>
                    <a:pt x="34" y="419"/>
                  </a:lnTo>
                  <a:lnTo>
                    <a:pt x="40" y="422"/>
                  </a:lnTo>
                  <a:lnTo>
                    <a:pt x="46" y="425"/>
                  </a:lnTo>
                  <a:lnTo>
                    <a:pt x="62" y="430"/>
                  </a:lnTo>
                  <a:lnTo>
                    <a:pt x="79" y="433"/>
                  </a:lnTo>
                  <a:lnTo>
                    <a:pt x="79" y="433"/>
                  </a:lnTo>
                  <a:close/>
                  <a:moveTo>
                    <a:pt x="351" y="31"/>
                  </a:moveTo>
                  <a:lnTo>
                    <a:pt x="351" y="31"/>
                  </a:lnTo>
                  <a:lnTo>
                    <a:pt x="363" y="33"/>
                  </a:lnTo>
                  <a:lnTo>
                    <a:pt x="373" y="36"/>
                  </a:lnTo>
                  <a:lnTo>
                    <a:pt x="381" y="40"/>
                  </a:lnTo>
                  <a:lnTo>
                    <a:pt x="389" y="45"/>
                  </a:lnTo>
                  <a:lnTo>
                    <a:pt x="394" y="51"/>
                  </a:lnTo>
                  <a:lnTo>
                    <a:pt x="398" y="60"/>
                  </a:lnTo>
                  <a:lnTo>
                    <a:pt x="401" y="71"/>
                  </a:lnTo>
                  <a:lnTo>
                    <a:pt x="402" y="83"/>
                  </a:lnTo>
                  <a:lnTo>
                    <a:pt x="402" y="83"/>
                  </a:lnTo>
                  <a:lnTo>
                    <a:pt x="404" y="99"/>
                  </a:lnTo>
                  <a:lnTo>
                    <a:pt x="403" y="116"/>
                  </a:lnTo>
                  <a:lnTo>
                    <a:pt x="402" y="132"/>
                  </a:lnTo>
                  <a:lnTo>
                    <a:pt x="400" y="149"/>
                  </a:lnTo>
                  <a:lnTo>
                    <a:pt x="285" y="34"/>
                  </a:lnTo>
                  <a:lnTo>
                    <a:pt x="285" y="34"/>
                  </a:lnTo>
                  <a:lnTo>
                    <a:pt x="301" y="32"/>
                  </a:lnTo>
                  <a:lnTo>
                    <a:pt x="318" y="31"/>
                  </a:lnTo>
                  <a:lnTo>
                    <a:pt x="334" y="30"/>
                  </a:lnTo>
                  <a:lnTo>
                    <a:pt x="351" y="31"/>
                  </a:lnTo>
                  <a:lnTo>
                    <a:pt x="351" y="31"/>
                  </a:lnTo>
                  <a:close/>
                  <a:moveTo>
                    <a:pt x="121" y="122"/>
                  </a:moveTo>
                  <a:lnTo>
                    <a:pt x="121" y="122"/>
                  </a:lnTo>
                  <a:lnTo>
                    <a:pt x="135" y="109"/>
                  </a:lnTo>
                  <a:lnTo>
                    <a:pt x="150" y="96"/>
                  </a:lnTo>
                  <a:lnTo>
                    <a:pt x="165" y="85"/>
                  </a:lnTo>
                  <a:lnTo>
                    <a:pt x="182" y="75"/>
                  </a:lnTo>
                  <a:lnTo>
                    <a:pt x="198" y="65"/>
                  </a:lnTo>
                  <a:lnTo>
                    <a:pt x="215" y="56"/>
                  </a:lnTo>
                  <a:lnTo>
                    <a:pt x="233" y="48"/>
                  </a:lnTo>
                  <a:lnTo>
                    <a:pt x="251" y="42"/>
                  </a:lnTo>
                  <a:lnTo>
                    <a:pt x="392" y="183"/>
                  </a:lnTo>
                  <a:lnTo>
                    <a:pt x="392" y="183"/>
                  </a:lnTo>
                  <a:lnTo>
                    <a:pt x="384" y="201"/>
                  </a:lnTo>
                  <a:lnTo>
                    <a:pt x="377" y="218"/>
                  </a:lnTo>
                  <a:lnTo>
                    <a:pt x="369" y="236"/>
                  </a:lnTo>
                  <a:lnTo>
                    <a:pt x="359" y="252"/>
                  </a:lnTo>
                  <a:lnTo>
                    <a:pt x="349" y="269"/>
                  </a:lnTo>
                  <a:lnTo>
                    <a:pt x="337" y="284"/>
                  </a:lnTo>
                  <a:lnTo>
                    <a:pt x="325" y="298"/>
                  </a:lnTo>
                  <a:lnTo>
                    <a:pt x="312" y="313"/>
                  </a:lnTo>
                  <a:lnTo>
                    <a:pt x="312" y="313"/>
                  </a:lnTo>
                  <a:lnTo>
                    <a:pt x="297" y="325"/>
                  </a:lnTo>
                  <a:lnTo>
                    <a:pt x="283" y="337"/>
                  </a:lnTo>
                  <a:lnTo>
                    <a:pt x="268" y="350"/>
                  </a:lnTo>
                  <a:lnTo>
                    <a:pt x="251" y="360"/>
                  </a:lnTo>
                  <a:lnTo>
                    <a:pt x="235" y="369"/>
                  </a:lnTo>
                  <a:lnTo>
                    <a:pt x="217" y="378"/>
                  </a:lnTo>
                  <a:lnTo>
                    <a:pt x="200" y="386"/>
                  </a:lnTo>
                  <a:lnTo>
                    <a:pt x="183" y="392"/>
                  </a:lnTo>
                  <a:lnTo>
                    <a:pt x="42" y="251"/>
                  </a:lnTo>
                  <a:lnTo>
                    <a:pt x="42" y="251"/>
                  </a:lnTo>
                  <a:lnTo>
                    <a:pt x="48" y="234"/>
                  </a:lnTo>
                  <a:lnTo>
                    <a:pt x="55" y="216"/>
                  </a:lnTo>
                  <a:lnTo>
                    <a:pt x="64" y="199"/>
                  </a:lnTo>
                  <a:lnTo>
                    <a:pt x="74" y="183"/>
                  </a:lnTo>
                  <a:lnTo>
                    <a:pt x="84" y="166"/>
                  </a:lnTo>
                  <a:lnTo>
                    <a:pt x="95" y="151"/>
                  </a:lnTo>
                  <a:lnTo>
                    <a:pt x="109" y="136"/>
                  </a:lnTo>
                  <a:lnTo>
                    <a:pt x="121" y="122"/>
                  </a:lnTo>
                  <a:lnTo>
                    <a:pt x="121" y="122"/>
                  </a:lnTo>
                  <a:close/>
                  <a:moveTo>
                    <a:pt x="33" y="285"/>
                  </a:moveTo>
                  <a:lnTo>
                    <a:pt x="148" y="401"/>
                  </a:lnTo>
                  <a:lnTo>
                    <a:pt x="148" y="401"/>
                  </a:lnTo>
                  <a:lnTo>
                    <a:pt x="131" y="403"/>
                  </a:lnTo>
                  <a:lnTo>
                    <a:pt x="115" y="404"/>
                  </a:lnTo>
                  <a:lnTo>
                    <a:pt x="98" y="404"/>
                  </a:lnTo>
                  <a:lnTo>
                    <a:pt x="82" y="403"/>
                  </a:lnTo>
                  <a:lnTo>
                    <a:pt x="82" y="403"/>
                  </a:lnTo>
                  <a:lnTo>
                    <a:pt x="70" y="401"/>
                  </a:lnTo>
                  <a:lnTo>
                    <a:pt x="60" y="399"/>
                  </a:lnTo>
                  <a:lnTo>
                    <a:pt x="51" y="395"/>
                  </a:lnTo>
                  <a:lnTo>
                    <a:pt x="44" y="390"/>
                  </a:lnTo>
                  <a:lnTo>
                    <a:pt x="39" y="382"/>
                  </a:lnTo>
                  <a:lnTo>
                    <a:pt x="35" y="374"/>
                  </a:lnTo>
                  <a:lnTo>
                    <a:pt x="33" y="364"/>
                  </a:lnTo>
                  <a:lnTo>
                    <a:pt x="31" y="352"/>
                  </a:lnTo>
                  <a:lnTo>
                    <a:pt x="31" y="352"/>
                  </a:lnTo>
                  <a:lnTo>
                    <a:pt x="30" y="335"/>
                  </a:lnTo>
                  <a:lnTo>
                    <a:pt x="30" y="319"/>
                  </a:lnTo>
                  <a:lnTo>
                    <a:pt x="31" y="302"/>
                  </a:lnTo>
                  <a:lnTo>
                    <a:pt x="33" y="285"/>
                  </a:lnTo>
                  <a:lnTo>
                    <a:pt x="33" y="285"/>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21920" tIns="60960" rIns="121920" bIns="60960" numCol="1" anchor="t" anchorCtr="0" compatLnSpc="1">
              <a:prstTxWarp prst="textNoShape">
                <a:avLst/>
              </a:prstTxWarp>
            </a:bodyPr>
            <a:lstStyle/>
            <a:p>
              <a:endParaRPr lang="en-US" sz="2400"/>
            </a:p>
          </p:txBody>
        </p:sp>
      </p:grpSp>
      <p:cxnSp>
        <p:nvCxnSpPr>
          <p:cNvPr id="40" name="Straight Connector 39">
            <a:extLst>
              <a:ext uri="{FF2B5EF4-FFF2-40B4-BE49-F238E27FC236}">
                <a16:creationId xmlns:a16="http://schemas.microsoft.com/office/drawing/2014/main" id="{FC056CE5-89B4-384F-A05A-37E76E39AEF9}"/>
              </a:ext>
            </a:extLst>
          </p:cNvPr>
          <p:cNvCxnSpPr>
            <a:cxnSpLocks/>
          </p:cNvCxnSpPr>
          <p:nvPr/>
        </p:nvCxnSpPr>
        <p:spPr>
          <a:xfrm>
            <a:off x="437450" y="906386"/>
            <a:ext cx="915600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63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24B79-2784-42DB-A5F3-AC79E793FC38}"/>
              </a:ext>
            </a:extLst>
          </p:cNvPr>
          <p:cNvSpPr>
            <a:spLocks noGrp="1"/>
          </p:cNvSpPr>
          <p:nvPr>
            <p:ph type="title"/>
          </p:nvPr>
        </p:nvSpPr>
        <p:spPr>
          <a:xfrm>
            <a:off x="437450" y="294914"/>
            <a:ext cx="10491952" cy="849858"/>
          </a:xfrm>
        </p:spPr>
        <p:txBody>
          <a:bodyPr/>
          <a:lstStyle/>
          <a:p>
            <a:r>
              <a:rPr lang="en-US"/>
              <a:t>Sweat Sodium Loss – Normative Data by Sport</a:t>
            </a:r>
          </a:p>
        </p:txBody>
      </p:sp>
      <p:sp>
        <p:nvSpPr>
          <p:cNvPr id="3" name="Rectangle 2">
            <a:extLst>
              <a:ext uri="{FF2B5EF4-FFF2-40B4-BE49-F238E27FC236}">
                <a16:creationId xmlns:a16="http://schemas.microsoft.com/office/drawing/2014/main" id="{40367922-ED7A-488A-9B0A-CAD6908DDB8F}"/>
              </a:ext>
            </a:extLst>
          </p:cNvPr>
          <p:cNvSpPr/>
          <p:nvPr/>
        </p:nvSpPr>
        <p:spPr>
          <a:xfrm>
            <a:off x="2199631" y="1290291"/>
            <a:ext cx="7136524" cy="4698696"/>
          </a:xfrm>
          <a:prstGeom prst="rect">
            <a:avLst/>
          </a:prstGeom>
          <a:solidFill>
            <a:schemeClr val="bg1"/>
          </a:solidFill>
          <a:ln w="6350" cmpd="sng">
            <a:noFill/>
          </a:ln>
          <a:sp3d/>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07" tIns="0" rIns="11007" bIns="0" numCol="1" spcCol="1270" rtlCol="0" anchor="ctr" anchorCtr="0">
            <a:noAutofit/>
          </a:bodyPr>
          <a:lstStyle/>
          <a:p>
            <a:pPr algn="ctr" defTabSz="770447">
              <a:spcBef>
                <a:spcPct val="0"/>
              </a:spcBef>
              <a:spcAft>
                <a:spcPts val="533"/>
              </a:spcAft>
            </a:pPr>
            <a:endParaRPr lang="en-US" sz="1867">
              <a:solidFill>
                <a:srgbClr val="FF4C00"/>
              </a:solidFill>
              <a:latin typeface="Proxima Nova Extrabld"/>
              <a:cs typeface="Proxima Nova Extrabld"/>
            </a:endParaRPr>
          </a:p>
        </p:txBody>
      </p:sp>
      <p:graphicFrame>
        <p:nvGraphicFramePr>
          <p:cNvPr id="4" name="Chart 3">
            <a:extLst>
              <a:ext uri="{FF2B5EF4-FFF2-40B4-BE49-F238E27FC236}">
                <a16:creationId xmlns:a16="http://schemas.microsoft.com/office/drawing/2014/main" id="{C8390CA6-B92A-4A38-8435-FA3FF5AE21BA}"/>
              </a:ext>
            </a:extLst>
          </p:cNvPr>
          <p:cNvGraphicFramePr>
            <a:graphicFrameLocks/>
          </p:cNvGraphicFramePr>
          <p:nvPr/>
        </p:nvGraphicFramePr>
        <p:xfrm>
          <a:off x="2932390" y="1413797"/>
          <a:ext cx="6505511" cy="36576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2">
            <a:extLst>
              <a:ext uri="{FF2B5EF4-FFF2-40B4-BE49-F238E27FC236}">
                <a16:creationId xmlns:a16="http://schemas.microsoft.com/office/drawing/2014/main" id="{0862EE9D-B49E-4656-8907-8D030BB740CD}"/>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700574" y="5096894"/>
            <a:ext cx="590621" cy="554461"/>
          </a:xfrm>
          <a:prstGeom prst="rect">
            <a:avLst/>
          </a:prstGeom>
          <a:solidFill>
            <a:srgbClr val="92D050"/>
          </a:solidFill>
          <a:ln>
            <a:noFill/>
          </a:ln>
        </p:spPr>
      </p:pic>
      <p:pic>
        <p:nvPicPr>
          <p:cNvPr id="6" name="Picture 5">
            <a:extLst>
              <a:ext uri="{FF2B5EF4-FFF2-40B4-BE49-F238E27FC236}">
                <a16:creationId xmlns:a16="http://schemas.microsoft.com/office/drawing/2014/main" id="{54AACC92-8640-4115-8A3A-02EA8D1CAF3A}"/>
              </a:ext>
            </a:extLst>
          </p:cNvPr>
          <p:cNvPicPr>
            <a:picLocks noChangeAspect="1"/>
          </p:cNvPicPr>
          <p:nvPr/>
        </p:nvPicPr>
        <p:blipFill>
          <a:blip r:embed="rId6" cstate="email">
            <a:biLevel thresh="75000"/>
            <a:extLst>
              <a:ext uri="{28A0092B-C50C-407E-A947-70E740481C1C}">
                <a14:useLocalDpi xmlns:a14="http://schemas.microsoft.com/office/drawing/2010/main"/>
              </a:ext>
            </a:extLst>
          </a:blip>
          <a:stretch>
            <a:fillRect/>
          </a:stretch>
        </p:blipFill>
        <p:spPr>
          <a:xfrm>
            <a:off x="6065399" y="5066897"/>
            <a:ext cx="541915" cy="594969"/>
          </a:xfrm>
          <a:prstGeom prst="rect">
            <a:avLst/>
          </a:prstGeom>
        </p:spPr>
      </p:pic>
      <p:sp>
        <p:nvSpPr>
          <p:cNvPr id="7" name="Freeform 9">
            <a:extLst>
              <a:ext uri="{FF2B5EF4-FFF2-40B4-BE49-F238E27FC236}">
                <a16:creationId xmlns:a16="http://schemas.microsoft.com/office/drawing/2014/main" id="{F05BC181-FE13-4DB5-AC80-DDFAAB4872D0}"/>
              </a:ext>
            </a:extLst>
          </p:cNvPr>
          <p:cNvSpPr>
            <a:spLocks noEditPoints="1"/>
          </p:cNvSpPr>
          <p:nvPr/>
        </p:nvSpPr>
        <p:spPr bwMode="auto">
          <a:xfrm>
            <a:off x="4909261" y="5074048"/>
            <a:ext cx="541915" cy="533789"/>
          </a:xfrm>
          <a:custGeom>
            <a:avLst/>
            <a:gdLst>
              <a:gd name="T0" fmla="*/ 260 w 434"/>
              <a:gd name="T1" fmla="*/ 430 h 434"/>
              <a:gd name="T2" fmla="*/ 338 w 434"/>
              <a:gd name="T3" fmla="*/ 397 h 434"/>
              <a:gd name="T4" fmla="*/ 384 w 434"/>
              <a:gd name="T5" fmla="*/ 355 h 434"/>
              <a:gd name="T6" fmla="*/ 423 w 434"/>
              <a:gd name="T7" fmla="*/ 282 h 434"/>
              <a:gd name="T8" fmla="*/ 434 w 434"/>
              <a:gd name="T9" fmla="*/ 217 h 434"/>
              <a:gd name="T10" fmla="*/ 416 w 434"/>
              <a:gd name="T11" fmla="*/ 132 h 434"/>
              <a:gd name="T12" fmla="*/ 370 w 434"/>
              <a:gd name="T13" fmla="*/ 64 h 434"/>
              <a:gd name="T14" fmla="*/ 320 w 434"/>
              <a:gd name="T15" fmla="*/ 27 h 434"/>
              <a:gd name="T16" fmla="*/ 239 w 434"/>
              <a:gd name="T17" fmla="*/ 1 h 434"/>
              <a:gd name="T18" fmla="*/ 173 w 434"/>
              <a:gd name="T19" fmla="*/ 4 h 434"/>
              <a:gd name="T20" fmla="*/ 95 w 434"/>
              <a:gd name="T21" fmla="*/ 37 h 434"/>
              <a:gd name="T22" fmla="*/ 49 w 434"/>
              <a:gd name="T23" fmla="*/ 79 h 434"/>
              <a:gd name="T24" fmla="*/ 9 w 434"/>
              <a:gd name="T25" fmla="*/ 153 h 434"/>
              <a:gd name="T26" fmla="*/ 0 w 434"/>
              <a:gd name="T27" fmla="*/ 217 h 434"/>
              <a:gd name="T28" fmla="*/ 16 w 434"/>
              <a:gd name="T29" fmla="*/ 301 h 434"/>
              <a:gd name="T30" fmla="*/ 64 w 434"/>
              <a:gd name="T31" fmla="*/ 370 h 434"/>
              <a:gd name="T32" fmla="*/ 113 w 434"/>
              <a:gd name="T33" fmla="*/ 408 h 434"/>
              <a:gd name="T34" fmla="*/ 195 w 434"/>
              <a:gd name="T35" fmla="*/ 433 h 434"/>
              <a:gd name="T36" fmla="*/ 118 w 434"/>
              <a:gd name="T37" fmla="*/ 353 h 434"/>
              <a:gd name="T38" fmla="*/ 107 w 434"/>
              <a:gd name="T39" fmla="*/ 368 h 434"/>
              <a:gd name="T40" fmla="*/ 263 w 434"/>
              <a:gd name="T41" fmla="*/ 398 h 434"/>
              <a:gd name="T42" fmla="*/ 229 w 434"/>
              <a:gd name="T43" fmla="*/ 404 h 434"/>
              <a:gd name="T44" fmla="*/ 180 w 434"/>
              <a:gd name="T45" fmla="*/ 401 h 434"/>
              <a:gd name="T46" fmla="*/ 170 w 434"/>
              <a:gd name="T47" fmla="*/ 307 h 434"/>
              <a:gd name="T48" fmla="*/ 147 w 434"/>
              <a:gd name="T49" fmla="*/ 195 h 434"/>
              <a:gd name="T50" fmla="*/ 259 w 434"/>
              <a:gd name="T51" fmla="*/ 277 h 434"/>
              <a:gd name="T52" fmla="*/ 315 w 434"/>
              <a:gd name="T53" fmla="*/ 353 h 434"/>
              <a:gd name="T54" fmla="*/ 326 w 434"/>
              <a:gd name="T55" fmla="*/ 369 h 434"/>
              <a:gd name="T56" fmla="*/ 380 w 434"/>
              <a:gd name="T57" fmla="*/ 127 h 434"/>
              <a:gd name="T58" fmla="*/ 399 w 434"/>
              <a:gd name="T59" fmla="*/ 176 h 434"/>
              <a:gd name="T60" fmla="*/ 403 w 434"/>
              <a:gd name="T61" fmla="*/ 229 h 434"/>
              <a:gd name="T62" fmla="*/ 398 w 434"/>
              <a:gd name="T63" fmla="*/ 265 h 434"/>
              <a:gd name="T64" fmla="*/ 380 w 434"/>
              <a:gd name="T65" fmla="*/ 309 h 434"/>
              <a:gd name="T66" fmla="*/ 316 w 434"/>
              <a:gd name="T67" fmla="*/ 201 h 434"/>
              <a:gd name="T68" fmla="*/ 355 w 434"/>
              <a:gd name="T69" fmla="*/ 157 h 434"/>
              <a:gd name="T70" fmla="*/ 285 w 434"/>
              <a:gd name="T71" fmla="*/ 43 h 434"/>
              <a:gd name="T72" fmla="*/ 317 w 434"/>
              <a:gd name="T73" fmla="*/ 59 h 434"/>
              <a:gd name="T74" fmla="*/ 354 w 434"/>
              <a:gd name="T75" fmla="*/ 90 h 434"/>
              <a:gd name="T76" fmla="*/ 216 w 434"/>
              <a:gd name="T77" fmla="*/ 49 h 434"/>
              <a:gd name="T78" fmla="*/ 217 w 434"/>
              <a:gd name="T79" fmla="*/ 30 h 434"/>
              <a:gd name="T80" fmla="*/ 149 w 434"/>
              <a:gd name="T81" fmla="*/ 43 h 434"/>
              <a:gd name="T82" fmla="*/ 79 w 434"/>
              <a:gd name="T83" fmla="*/ 157 h 434"/>
              <a:gd name="T84" fmla="*/ 88 w 434"/>
              <a:gd name="T85" fmla="*/ 81 h 434"/>
              <a:gd name="T86" fmla="*/ 127 w 434"/>
              <a:gd name="T87" fmla="*/ 53 h 434"/>
              <a:gd name="T88" fmla="*/ 52 w 434"/>
              <a:gd name="T89" fmla="*/ 127 h 434"/>
              <a:gd name="T90" fmla="*/ 34 w 434"/>
              <a:gd name="T91" fmla="*/ 175 h 434"/>
              <a:gd name="T92" fmla="*/ 52 w 434"/>
              <a:gd name="T93" fmla="*/ 127 h 434"/>
              <a:gd name="T94" fmla="*/ 146 w 434"/>
              <a:gd name="T95" fmla="*/ 289 h 434"/>
              <a:gd name="T96" fmla="*/ 53 w 434"/>
              <a:gd name="T97" fmla="*/ 308 h 434"/>
              <a:gd name="T98" fmla="*/ 35 w 434"/>
              <a:gd name="T99" fmla="*/ 264 h 434"/>
              <a:gd name="T100" fmla="*/ 30 w 434"/>
              <a:gd name="T101" fmla="*/ 22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434">
                <a:moveTo>
                  <a:pt x="216" y="434"/>
                </a:moveTo>
                <a:lnTo>
                  <a:pt x="216" y="434"/>
                </a:lnTo>
                <a:lnTo>
                  <a:pt x="239" y="433"/>
                </a:lnTo>
                <a:lnTo>
                  <a:pt x="260" y="430"/>
                </a:lnTo>
                <a:lnTo>
                  <a:pt x="281" y="424"/>
                </a:lnTo>
                <a:lnTo>
                  <a:pt x="301" y="417"/>
                </a:lnTo>
                <a:lnTo>
                  <a:pt x="320" y="408"/>
                </a:lnTo>
                <a:lnTo>
                  <a:pt x="338" y="397"/>
                </a:lnTo>
                <a:lnTo>
                  <a:pt x="355" y="384"/>
                </a:lnTo>
                <a:lnTo>
                  <a:pt x="370" y="370"/>
                </a:lnTo>
                <a:lnTo>
                  <a:pt x="370" y="370"/>
                </a:lnTo>
                <a:lnTo>
                  <a:pt x="384" y="355"/>
                </a:lnTo>
                <a:lnTo>
                  <a:pt x="397" y="338"/>
                </a:lnTo>
                <a:lnTo>
                  <a:pt x="407" y="321"/>
                </a:lnTo>
                <a:lnTo>
                  <a:pt x="416" y="301"/>
                </a:lnTo>
                <a:lnTo>
                  <a:pt x="423" y="282"/>
                </a:lnTo>
                <a:lnTo>
                  <a:pt x="430" y="260"/>
                </a:lnTo>
                <a:lnTo>
                  <a:pt x="433" y="239"/>
                </a:lnTo>
                <a:lnTo>
                  <a:pt x="434" y="217"/>
                </a:lnTo>
                <a:lnTo>
                  <a:pt x="434" y="217"/>
                </a:lnTo>
                <a:lnTo>
                  <a:pt x="433" y="195"/>
                </a:lnTo>
                <a:lnTo>
                  <a:pt x="430" y="173"/>
                </a:lnTo>
                <a:lnTo>
                  <a:pt x="423" y="153"/>
                </a:lnTo>
                <a:lnTo>
                  <a:pt x="416" y="132"/>
                </a:lnTo>
                <a:lnTo>
                  <a:pt x="407" y="114"/>
                </a:lnTo>
                <a:lnTo>
                  <a:pt x="397" y="95"/>
                </a:lnTo>
                <a:lnTo>
                  <a:pt x="384" y="79"/>
                </a:lnTo>
                <a:lnTo>
                  <a:pt x="370" y="64"/>
                </a:lnTo>
                <a:lnTo>
                  <a:pt x="370" y="64"/>
                </a:lnTo>
                <a:lnTo>
                  <a:pt x="355" y="49"/>
                </a:lnTo>
                <a:lnTo>
                  <a:pt x="338" y="37"/>
                </a:lnTo>
                <a:lnTo>
                  <a:pt x="320" y="27"/>
                </a:lnTo>
                <a:lnTo>
                  <a:pt x="301" y="17"/>
                </a:lnTo>
                <a:lnTo>
                  <a:pt x="281" y="10"/>
                </a:lnTo>
                <a:lnTo>
                  <a:pt x="260" y="4"/>
                </a:lnTo>
                <a:lnTo>
                  <a:pt x="239" y="1"/>
                </a:lnTo>
                <a:lnTo>
                  <a:pt x="216" y="0"/>
                </a:lnTo>
                <a:lnTo>
                  <a:pt x="216" y="0"/>
                </a:lnTo>
                <a:lnTo>
                  <a:pt x="195" y="1"/>
                </a:lnTo>
                <a:lnTo>
                  <a:pt x="173" y="4"/>
                </a:lnTo>
                <a:lnTo>
                  <a:pt x="152" y="10"/>
                </a:lnTo>
                <a:lnTo>
                  <a:pt x="132" y="17"/>
                </a:lnTo>
                <a:lnTo>
                  <a:pt x="113" y="27"/>
                </a:lnTo>
                <a:lnTo>
                  <a:pt x="95" y="37"/>
                </a:lnTo>
                <a:lnTo>
                  <a:pt x="79" y="49"/>
                </a:lnTo>
                <a:lnTo>
                  <a:pt x="64" y="64"/>
                </a:lnTo>
                <a:lnTo>
                  <a:pt x="64" y="64"/>
                </a:lnTo>
                <a:lnTo>
                  <a:pt x="49" y="79"/>
                </a:lnTo>
                <a:lnTo>
                  <a:pt x="37" y="95"/>
                </a:lnTo>
                <a:lnTo>
                  <a:pt x="26" y="114"/>
                </a:lnTo>
                <a:lnTo>
                  <a:pt x="16" y="132"/>
                </a:lnTo>
                <a:lnTo>
                  <a:pt x="9" y="153"/>
                </a:lnTo>
                <a:lnTo>
                  <a:pt x="4" y="173"/>
                </a:lnTo>
                <a:lnTo>
                  <a:pt x="1" y="195"/>
                </a:lnTo>
                <a:lnTo>
                  <a:pt x="0" y="217"/>
                </a:lnTo>
                <a:lnTo>
                  <a:pt x="0" y="217"/>
                </a:lnTo>
                <a:lnTo>
                  <a:pt x="1" y="239"/>
                </a:lnTo>
                <a:lnTo>
                  <a:pt x="4" y="260"/>
                </a:lnTo>
                <a:lnTo>
                  <a:pt x="9" y="282"/>
                </a:lnTo>
                <a:lnTo>
                  <a:pt x="16" y="301"/>
                </a:lnTo>
                <a:lnTo>
                  <a:pt x="26" y="321"/>
                </a:lnTo>
                <a:lnTo>
                  <a:pt x="37" y="338"/>
                </a:lnTo>
                <a:lnTo>
                  <a:pt x="49" y="355"/>
                </a:lnTo>
                <a:lnTo>
                  <a:pt x="64" y="370"/>
                </a:lnTo>
                <a:lnTo>
                  <a:pt x="64" y="370"/>
                </a:lnTo>
                <a:lnTo>
                  <a:pt x="79" y="384"/>
                </a:lnTo>
                <a:lnTo>
                  <a:pt x="95" y="397"/>
                </a:lnTo>
                <a:lnTo>
                  <a:pt x="113" y="408"/>
                </a:lnTo>
                <a:lnTo>
                  <a:pt x="132" y="417"/>
                </a:lnTo>
                <a:lnTo>
                  <a:pt x="152" y="424"/>
                </a:lnTo>
                <a:lnTo>
                  <a:pt x="173" y="430"/>
                </a:lnTo>
                <a:lnTo>
                  <a:pt x="195" y="433"/>
                </a:lnTo>
                <a:lnTo>
                  <a:pt x="216" y="434"/>
                </a:lnTo>
                <a:lnTo>
                  <a:pt x="216" y="434"/>
                </a:lnTo>
                <a:close/>
                <a:moveTo>
                  <a:pt x="80" y="346"/>
                </a:moveTo>
                <a:lnTo>
                  <a:pt x="118" y="353"/>
                </a:lnTo>
                <a:lnTo>
                  <a:pt x="136" y="387"/>
                </a:lnTo>
                <a:lnTo>
                  <a:pt x="136" y="387"/>
                </a:lnTo>
                <a:lnTo>
                  <a:pt x="121" y="378"/>
                </a:lnTo>
                <a:lnTo>
                  <a:pt x="107" y="368"/>
                </a:lnTo>
                <a:lnTo>
                  <a:pt x="92" y="358"/>
                </a:lnTo>
                <a:lnTo>
                  <a:pt x="80" y="346"/>
                </a:lnTo>
                <a:lnTo>
                  <a:pt x="80" y="346"/>
                </a:lnTo>
                <a:close/>
                <a:moveTo>
                  <a:pt x="263" y="398"/>
                </a:moveTo>
                <a:lnTo>
                  <a:pt x="263" y="398"/>
                </a:lnTo>
                <a:lnTo>
                  <a:pt x="252" y="401"/>
                </a:lnTo>
                <a:lnTo>
                  <a:pt x="240" y="403"/>
                </a:lnTo>
                <a:lnTo>
                  <a:pt x="229" y="404"/>
                </a:lnTo>
                <a:lnTo>
                  <a:pt x="216" y="404"/>
                </a:lnTo>
                <a:lnTo>
                  <a:pt x="204" y="404"/>
                </a:lnTo>
                <a:lnTo>
                  <a:pt x="193" y="403"/>
                </a:lnTo>
                <a:lnTo>
                  <a:pt x="180" y="401"/>
                </a:lnTo>
                <a:lnTo>
                  <a:pt x="169" y="398"/>
                </a:lnTo>
                <a:lnTo>
                  <a:pt x="140" y="348"/>
                </a:lnTo>
                <a:lnTo>
                  <a:pt x="170" y="307"/>
                </a:lnTo>
                <a:lnTo>
                  <a:pt x="170" y="307"/>
                </a:lnTo>
                <a:lnTo>
                  <a:pt x="262" y="307"/>
                </a:lnTo>
                <a:lnTo>
                  <a:pt x="292" y="348"/>
                </a:lnTo>
                <a:lnTo>
                  <a:pt x="263" y="398"/>
                </a:lnTo>
                <a:close/>
                <a:moveTo>
                  <a:pt x="147" y="195"/>
                </a:moveTo>
                <a:lnTo>
                  <a:pt x="216" y="144"/>
                </a:lnTo>
                <a:lnTo>
                  <a:pt x="286" y="195"/>
                </a:lnTo>
                <a:lnTo>
                  <a:pt x="259" y="277"/>
                </a:lnTo>
                <a:lnTo>
                  <a:pt x="259" y="277"/>
                </a:lnTo>
                <a:lnTo>
                  <a:pt x="173" y="277"/>
                </a:lnTo>
                <a:lnTo>
                  <a:pt x="147" y="195"/>
                </a:lnTo>
                <a:close/>
                <a:moveTo>
                  <a:pt x="296" y="387"/>
                </a:moveTo>
                <a:lnTo>
                  <a:pt x="315" y="353"/>
                </a:lnTo>
                <a:lnTo>
                  <a:pt x="353" y="346"/>
                </a:lnTo>
                <a:lnTo>
                  <a:pt x="353" y="346"/>
                </a:lnTo>
                <a:lnTo>
                  <a:pt x="340" y="358"/>
                </a:lnTo>
                <a:lnTo>
                  <a:pt x="326" y="369"/>
                </a:lnTo>
                <a:lnTo>
                  <a:pt x="312" y="378"/>
                </a:lnTo>
                <a:lnTo>
                  <a:pt x="296" y="387"/>
                </a:lnTo>
                <a:lnTo>
                  <a:pt x="296" y="387"/>
                </a:lnTo>
                <a:close/>
                <a:moveTo>
                  <a:pt x="380" y="127"/>
                </a:moveTo>
                <a:lnTo>
                  <a:pt x="380" y="127"/>
                </a:lnTo>
                <a:lnTo>
                  <a:pt x="389" y="143"/>
                </a:lnTo>
                <a:lnTo>
                  <a:pt x="395" y="159"/>
                </a:lnTo>
                <a:lnTo>
                  <a:pt x="399" y="176"/>
                </a:lnTo>
                <a:lnTo>
                  <a:pt x="402" y="194"/>
                </a:lnTo>
                <a:lnTo>
                  <a:pt x="376" y="165"/>
                </a:lnTo>
                <a:lnTo>
                  <a:pt x="380" y="127"/>
                </a:lnTo>
                <a:close/>
                <a:moveTo>
                  <a:pt x="403" y="229"/>
                </a:moveTo>
                <a:lnTo>
                  <a:pt x="403" y="229"/>
                </a:lnTo>
                <a:lnTo>
                  <a:pt x="402" y="241"/>
                </a:lnTo>
                <a:lnTo>
                  <a:pt x="400" y="252"/>
                </a:lnTo>
                <a:lnTo>
                  <a:pt x="398" y="265"/>
                </a:lnTo>
                <a:lnTo>
                  <a:pt x="395" y="276"/>
                </a:lnTo>
                <a:lnTo>
                  <a:pt x="391" y="287"/>
                </a:lnTo>
                <a:lnTo>
                  <a:pt x="385" y="298"/>
                </a:lnTo>
                <a:lnTo>
                  <a:pt x="380" y="309"/>
                </a:lnTo>
                <a:lnTo>
                  <a:pt x="374" y="319"/>
                </a:lnTo>
                <a:lnTo>
                  <a:pt x="317" y="330"/>
                </a:lnTo>
                <a:lnTo>
                  <a:pt x="287" y="289"/>
                </a:lnTo>
                <a:lnTo>
                  <a:pt x="316" y="201"/>
                </a:lnTo>
                <a:lnTo>
                  <a:pt x="364" y="186"/>
                </a:lnTo>
                <a:lnTo>
                  <a:pt x="403" y="229"/>
                </a:lnTo>
                <a:close/>
                <a:moveTo>
                  <a:pt x="362" y="99"/>
                </a:moveTo>
                <a:lnTo>
                  <a:pt x="355" y="157"/>
                </a:lnTo>
                <a:lnTo>
                  <a:pt x="307" y="172"/>
                </a:lnTo>
                <a:lnTo>
                  <a:pt x="232" y="118"/>
                </a:lnTo>
                <a:lnTo>
                  <a:pt x="232" y="68"/>
                </a:lnTo>
                <a:lnTo>
                  <a:pt x="285" y="43"/>
                </a:lnTo>
                <a:lnTo>
                  <a:pt x="285" y="43"/>
                </a:lnTo>
                <a:lnTo>
                  <a:pt x="296" y="48"/>
                </a:lnTo>
                <a:lnTo>
                  <a:pt x="307" y="53"/>
                </a:lnTo>
                <a:lnTo>
                  <a:pt x="317" y="59"/>
                </a:lnTo>
                <a:lnTo>
                  <a:pt x="327" y="66"/>
                </a:lnTo>
                <a:lnTo>
                  <a:pt x="336" y="74"/>
                </a:lnTo>
                <a:lnTo>
                  <a:pt x="345" y="81"/>
                </a:lnTo>
                <a:lnTo>
                  <a:pt x="354" y="90"/>
                </a:lnTo>
                <a:lnTo>
                  <a:pt x="362" y="99"/>
                </a:lnTo>
                <a:lnTo>
                  <a:pt x="362" y="99"/>
                </a:lnTo>
                <a:close/>
                <a:moveTo>
                  <a:pt x="252" y="34"/>
                </a:moveTo>
                <a:lnTo>
                  <a:pt x="216" y="49"/>
                </a:lnTo>
                <a:lnTo>
                  <a:pt x="181" y="33"/>
                </a:lnTo>
                <a:lnTo>
                  <a:pt x="181" y="33"/>
                </a:lnTo>
                <a:lnTo>
                  <a:pt x="199" y="31"/>
                </a:lnTo>
                <a:lnTo>
                  <a:pt x="217" y="30"/>
                </a:lnTo>
                <a:lnTo>
                  <a:pt x="235" y="31"/>
                </a:lnTo>
                <a:lnTo>
                  <a:pt x="252" y="34"/>
                </a:lnTo>
                <a:lnTo>
                  <a:pt x="252" y="34"/>
                </a:lnTo>
                <a:close/>
                <a:moveTo>
                  <a:pt x="149" y="43"/>
                </a:moveTo>
                <a:lnTo>
                  <a:pt x="202" y="68"/>
                </a:lnTo>
                <a:lnTo>
                  <a:pt x="202" y="118"/>
                </a:lnTo>
                <a:lnTo>
                  <a:pt x="126" y="172"/>
                </a:lnTo>
                <a:lnTo>
                  <a:pt x="79" y="157"/>
                </a:lnTo>
                <a:lnTo>
                  <a:pt x="72" y="98"/>
                </a:lnTo>
                <a:lnTo>
                  <a:pt x="72" y="98"/>
                </a:lnTo>
                <a:lnTo>
                  <a:pt x="80" y="89"/>
                </a:lnTo>
                <a:lnTo>
                  <a:pt x="88" y="81"/>
                </a:lnTo>
                <a:lnTo>
                  <a:pt x="97" y="73"/>
                </a:lnTo>
                <a:lnTo>
                  <a:pt x="107" y="66"/>
                </a:lnTo>
                <a:lnTo>
                  <a:pt x="117" y="58"/>
                </a:lnTo>
                <a:lnTo>
                  <a:pt x="127" y="53"/>
                </a:lnTo>
                <a:lnTo>
                  <a:pt x="137" y="47"/>
                </a:lnTo>
                <a:lnTo>
                  <a:pt x="149" y="43"/>
                </a:lnTo>
                <a:lnTo>
                  <a:pt x="149" y="43"/>
                </a:lnTo>
                <a:close/>
                <a:moveTo>
                  <a:pt x="52" y="127"/>
                </a:moveTo>
                <a:lnTo>
                  <a:pt x="57" y="165"/>
                </a:lnTo>
                <a:lnTo>
                  <a:pt x="31" y="194"/>
                </a:lnTo>
                <a:lnTo>
                  <a:pt x="31" y="194"/>
                </a:lnTo>
                <a:lnTo>
                  <a:pt x="34" y="175"/>
                </a:lnTo>
                <a:lnTo>
                  <a:pt x="39" y="159"/>
                </a:lnTo>
                <a:lnTo>
                  <a:pt x="45" y="143"/>
                </a:lnTo>
                <a:lnTo>
                  <a:pt x="52" y="127"/>
                </a:lnTo>
                <a:lnTo>
                  <a:pt x="52" y="127"/>
                </a:lnTo>
                <a:close/>
                <a:moveTo>
                  <a:pt x="30" y="228"/>
                </a:moveTo>
                <a:lnTo>
                  <a:pt x="70" y="185"/>
                </a:lnTo>
                <a:lnTo>
                  <a:pt x="117" y="201"/>
                </a:lnTo>
                <a:lnTo>
                  <a:pt x="146" y="289"/>
                </a:lnTo>
                <a:lnTo>
                  <a:pt x="117" y="330"/>
                </a:lnTo>
                <a:lnTo>
                  <a:pt x="59" y="318"/>
                </a:lnTo>
                <a:lnTo>
                  <a:pt x="59" y="318"/>
                </a:lnTo>
                <a:lnTo>
                  <a:pt x="53" y="308"/>
                </a:lnTo>
                <a:lnTo>
                  <a:pt x="47" y="297"/>
                </a:lnTo>
                <a:lnTo>
                  <a:pt x="43" y="286"/>
                </a:lnTo>
                <a:lnTo>
                  <a:pt x="39" y="276"/>
                </a:lnTo>
                <a:lnTo>
                  <a:pt x="35" y="264"/>
                </a:lnTo>
                <a:lnTo>
                  <a:pt x="33" y="252"/>
                </a:lnTo>
                <a:lnTo>
                  <a:pt x="31" y="240"/>
                </a:lnTo>
                <a:lnTo>
                  <a:pt x="30" y="228"/>
                </a:lnTo>
                <a:lnTo>
                  <a:pt x="30" y="228"/>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21920" tIns="60960" rIns="121920" bIns="60960" numCol="1" anchor="t" anchorCtr="0" compatLnSpc="1">
            <a:prstTxWarp prst="textNoShape">
              <a:avLst/>
            </a:prstTxWarp>
          </a:bodyPr>
          <a:lstStyle/>
          <a:p>
            <a:endParaRPr lang="en-US" sz="2400">
              <a:ln w="0"/>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A06A3EAE-F7FD-43C0-AEBA-D5F6ACB8CC3D}"/>
              </a:ext>
            </a:extLst>
          </p:cNvPr>
          <p:cNvSpPr txBox="1"/>
          <p:nvPr/>
        </p:nvSpPr>
        <p:spPr>
          <a:xfrm rot="16200000">
            <a:off x="783500" y="3093133"/>
            <a:ext cx="3823137" cy="379656"/>
          </a:xfrm>
          <a:prstGeom prst="rect">
            <a:avLst/>
          </a:prstGeom>
          <a:noFill/>
        </p:spPr>
        <p:txBody>
          <a:bodyPr wrap="square" rtlCol="0">
            <a:spAutoFit/>
          </a:bodyPr>
          <a:lstStyle/>
          <a:p>
            <a:pPr algn="ctr"/>
            <a:r>
              <a:rPr lang="en-US" sz="1867">
                <a:solidFill>
                  <a:prstClr val="black"/>
                </a:solidFill>
                <a:cs typeface="Times New Roman" pitchFamily="18" charset="0"/>
              </a:rPr>
              <a:t>Sweat Sodium Loss (mmol/h)</a:t>
            </a:r>
          </a:p>
        </p:txBody>
      </p:sp>
      <p:sp>
        <p:nvSpPr>
          <p:cNvPr id="10" name="TextBox 9">
            <a:extLst>
              <a:ext uri="{FF2B5EF4-FFF2-40B4-BE49-F238E27FC236}">
                <a16:creationId xmlns:a16="http://schemas.microsoft.com/office/drawing/2014/main" id="{91906C18-CBF2-497C-BDD7-CE82BB3AFA64}"/>
              </a:ext>
            </a:extLst>
          </p:cNvPr>
          <p:cNvSpPr txBox="1"/>
          <p:nvPr/>
        </p:nvSpPr>
        <p:spPr>
          <a:xfrm>
            <a:off x="7143839" y="5607632"/>
            <a:ext cx="1219200" cy="338554"/>
          </a:xfrm>
          <a:prstGeom prst="rect">
            <a:avLst/>
          </a:prstGeom>
          <a:noFill/>
        </p:spPr>
        <p:txBody>
          <a:bodyPr wrap="square" rtlCol="0">
            <a:spAutoFit/>
          </a:bodyPr>
          <a:lstStyle/>
          <a:p>
            <a:r>
              <a:rPr lang="en-US" sz="1600"/>
              <a:t>n=255</a:t>
            </a:r>
          </a:p>
        </p:txBody>
      </p:sp>
      <p:sp>
        <p:nvSpPr>
          <p:cNvPr id="11" name="TextBox 10">
            <a:extLst>
              <a:ext uri="{FF2B5EF4-FFF2-40B4-BE49-F238E27FC236}">
                <a16:creationId xmlns:a16="http://schemas.microsoft.com/office/drawing/2014/main" id="{C6432BAC-D82D-4659-B548-796BF2717BC8}"/>
              </a:ext>
            </a:extLst>
          </p:cNvPr>
          <p:cNvSpPr txBox="1"/>
          <p:nvPr/>
        </p:nvSpPr>
        <p:spPr>
          <a:xfrm>
            <a:off x="8317176" y="5600806"/>
            <a:ext cx="1219200" cy="338554"/>
          </a:xfrm>
          <a:prstGeom prst="rect">
            <a:avLst/>
          </a:prstGeom>
          <a:noFill/>
        </p:spPr>
        <p:txBody>
          <a:bodyPr wrap="square" rtlCol="0">
            <a:spAutoFit/>
          </a:bodyPr>
          <a:lstStyle/>
          <a:p>
            <a:r>
              <a:rPr lang="en-US" sz="1600"/>
              <a:t>n=271</a:t>
            </a:r>
          </a:p>
        </p:txBody>
      </p:sp>
      <p:sp>
        <p:nvSpPr>
          <p:cNvPr id="12" name="TextBox 11">
            <a:extLst>
              <a:ext uri="{FF2B5EF4-FFF2-40B4-BE49-F238E27FC236}">
                <a16:creationId xmlns:a16="http://schemas.microsoft.com/office/drawing/2014/main" id="{C2C97AF9-D493-40FB-8271-6453EBE98312}"/>
              </a:ext>
            </a:extLst>
          </p:cNvPr>
          <p:cNvSpPr txBox="1"/>
          <p:nvPr/>
        </p:nvSpPr>
        <p:spPr>
          <a:xfrm>
            <a:off x="5985004" y="5608388"/>
            <a:ext cx="1219200" cy="338554"/>
          </a:xfrm>
          <a:prstGeom prst="rect">
            <a:avLst/>
          </a:prstGeom>
          <a:noFill/>
        </p:spPr>
        <p:txBody>
          <a:bodyPr wrap="square" rtlCol="0">
            <a:spAutoFit/>
          </a:bodyPr>
          <a:lstStyle/>
          <a:p>
            <a:r>
              <a:rPr lang="en-US" sz="1600"/>
              <a:t>n=196</a:t>
            </a:r>
          </a:p>
        </p:txBody>
      </p:sp>
      <p:sp>
        <p:nvSpPr>
          <p:cNvPr id="13" name="TextBox 12">
            <a:extLst>
              <a:ext uri="{FF2B5EF4-FFF2-40B4-BE49-F238E27FC236}">
                <a16:creationId xmlns:a16="http://schemas.microsoft.com/office/drawing/2014/main" id="{DF3A9474-6BE7-4D4C-96EF-91C23036709B}"/>
              </a:ext>
            </a:extLst>
          </p:cNvPr>
          <p:cNvSpPr txBox="1"/>
          <p:nvPr/>
        </p:nvSpPr>
        <p:spPr>
          <a:xfrm>
            <a:off x="4783311" y="5607668"/>
            <a:ext cx="1219200" cy="338554"/>
          </a:xfrm>
          <a:prstGeom prst="rect">
            <a:avLst/>
          </a:prstGeom>
          <a:noFill/>
        </p:spPr>
        <p:txBody>
          <a:bodyPr wrap="square" rtlCol="0">
            <a:spAutoFit/>
          </a:bodyPr>
          <a:lstStyle/>
          <a:p>
            <a:r>
              <a:rPr lang="en-US" sz="1600"/>
              <a:t>n=268</a:t>
            </a:r>
          </a:p>
        </p:txBody>
      </p:sp>
      <p:sp>
        <p:nvSpPr>
          <p:cNvPr id="14" name="TextBox 13">
            <a:extLst>
              <a:ext uri="{FF2B5EF4-FFF2-40B4-BE49-F238E27FC236}">
                <a16:creationId xmlns:a16="http://schemas.microsoft.com/office/drawing/2014/main" id="{EFB574E2-DBE2-494A-8205-CF6B3E0D2B4C}"/>
              </a:ext>
            </a:extLst>
          </p:cNvPr>
          <p:cNvSpPr txBox="1"/>
          <p:nvPr/>
        </p:nvSpPr>
        <p:spPr>
          <a:xfrm>
            <a:off x="3859879" y="2963190"/>
            <a:ext cx="197148" cy="297454"/>
          </a:xfrm>
          <a:prstGeom prst="rect">
            <a:avLst/>
          </a:prstGeom>
          <a:noFill/>
        </p:spPr>
        <p:txBody>
          <a:bodyPr wrap="square" rtlCol="0">
            <a:spAutoFit/>
          </a:bodyPr>
          <a:lstStyle/>
          <a:p>
            <a:r>
              <a:rPr lang="en-US" sz="1333"/>
              <a:t>a</a:t>
            </a:r>
          </a:p>
        </p:txBody>
      </p:sp>
      <p:sp>
        <p:nvSpPr>
          <p:cNvPr id="15" name="TextBox 14">
            <a:extLst>
              <a:ext uri="{FF2B5EF4-FFF2-40B4-BE49-F238E27FC236}">
                <a16:creationId xmlns:a16="http://schemas.microsoft.com/office/drawing/2014/main" id="{8940B2E4-994C-4D8B-A08E-7DC71FB0DE6C}"/>
              </a:ext>
            </a:extLst>
          </p:cNvPr>
          <p:cNvSpPr txBox="1"/>
          <p:nvPr/>
        </p:nvSpPr>
        <p:spPr>
          <a:xfrm>
            <a:off x="4957588" y="2600713"/>
            <a:ext cx="525121" cy="297454"/>
          </a:xfrm>
          <a:prstGeom prst="rect">
            <a:avLst/>
          </a:prstGeom>
          <a:noFill/>
        </p:spPr>
        <p:txBody>
          <a:bodyPr wrap="square" rtlCol="0">
            <a:spAutoFit/>
          </a:bodyPr>
          <a:lstStyle/>
          <a:p>
            <a:r>
              <a:rPr lang="en-US" sz="1333"/>
              <a:t>ab</a:t>
            </a:r>
          </a:p>
        </p:txBody>
      </p:sp>
      <p:sp>
        <p:nvSpPr>
          <p:cNvPr id="16" name="TextBox 15">
            <a:extLst>
              <a:ext uri="{FF2B5EF4-FFF2-40B4-BE49-F238E27FC236}">
                <a16:creationId xmlns:a16="http://schemas.microsoft.com/office/drawing/2014/main" id="{57F0909E-4C81-4479-B126-4B6626C284BD}"/>
              </a:ext>
            </a:extLst>
          </p:cNvPr>
          <p:cNvSpPr txBox="1"/>
          <p:nvPr/>
        </p:nvSpPr>
        <p:spPr>
          <a:xfrm>
            <a:off x="6190263" y="2570435"/>
            <a:ext cx="197148" cy="297454"/>
          </a:xfrm>
          <a:prstGeom prst="rect">
            <a:avLst/>
          </a:prstGeom>
          <a:noFill/>
        </p:spPr>
        <p:txBody>
          <a:bodyPr wrap="square" rtlCol="0">
            <a:spAutoFit/>
          </a:bodyPr>
          <a:lstStyle/>
          <a:p>
            <a:r>
              <a:rPr lang="en-US" sz="1333"/>
              <a:t>b</a:t>
            </a:r>
          </a:p>
        </p:txBody>
      </p:sp>
      <p:sp>
        <p:nvSpPr>
          <p:cNvPr id="17" name="TextBox 16">
            <a:extLst>
              <a:ext uri="{FF2B5EF4-FFF2-40B4-BE49-F238E27FC236}">
                <a16:creationId xmlns:a16="http://schemas.microsoft.com/office/drawing/2014/main" id="{2A22A58E-E58C-4069-A49B-75E81ED73230}"/>
              </a:ext>
            </a:extLst>
          </p:cNvPr>
          <p:cNvSpPr txBox="1"/>
          <p:nvPr/>
        </p:nvSpPr>
        <p:spPr>
          <a:xfrm>
            <a:off x="7349362" y="1711351"/>
            <a:ext cx="197148" cy="297454"/>
          </a:xfrm>
          <a:prstGeom prst="rect">
            <a:avLst/>
          </a:prstGeom>
          <a:noFill/>
        </p:spPr>
        <p:txBody>
          <a:bodyPr wrap="square" rtlCol="0">
            <a:spAutoFit/>
          </a:bodyPr>
          <a:lstStyle/>
          <a:p>
            <a:r>
              <a:rPr lang="en-US" sz="1333"/>
              <a:t>c</a:t>
            </a:r>
          </a:p>
        </p:txBody>
      </p:sp>
      <p:sp>
        <p:nvSpPr>
          <p:cNvPr id="18" name="TextBox 17">
            <a:extLst>
              <a:ext uri="{FF2B5EF4-FFF2-40B4-BE49-F238E27FC236}">
                <a16:creationId xmlns:a16="http://schemas.microsoft.com/office/drawing/2014/main" id="{0CD3DA9E-CC18-4F7E-823D-D52B73D0B475}"/>
              </a:ext>
            </a:extLst>
          </p:cNvPr>
          <p:cNvSpPr txBox="1"/>
          <p:nvPr/>
        </p:nvSpPr>
        <p:spPr>
          <a:xfrm>
            <a:off x="8572146" y="1338423"/>
            <a:ext cx="197148" cy="297454"/>
          </a:xfrm>
          <a:prstGeom prst="rect">
            <a:avLst/>
          </a:prstGeom>
          <a:noFill/>
        </p:spPr>
        <p:txBody>
          <a:bodyPr wrap="square" rtlCol="0">
            <a:spAutoFit/>
          </a:bodyPr>
          <a:lstStyle/>
          <a:p>
            <a:r>
              <a:rPr lang="en-US" sz="1333"/>
              <a:t>c</a:t>
            </a:r>
          </a:p>
        </p:txBody>
      </p:sp>
      <p:sp>
        <p:nvSpPr>
          <p:cNvPr id="19" name="TextBox 18">
            <a:extLst>
              <a:ext uri="{FF2B5EF4-FFF2-40B4-BE49-F238E27FC236}">
                <a16:creationId xmlns:a16="http://schemas.microsoft.com/office/drawing/2014/main" id="{09B82619-960A-4F93-9BC0-F79061761C32}"/>
              </a:ext>
            </a:extLst>
          </p:cNvPr>
          <p:cNvSpPr txBox="1"/>
          <p:nvPr/>
        </p:nvSpPr>
        <p:spPr>
          <a:xfrm>
            <a:off x="9450983" y="2968411"/>
            <a:ext cx="1563859" cy="912814"/>
          </a:xfrm>
          <a:prstGeom prst="rect">
            <a:avLst/>
          </a:prstGeom>
          <a:noFill/>
        </p:spPr>
        <p:txBody>
          <a:bodyPr wrap="square" rtlCol="0">
            <a:spAutoFit/>
          </a:bodyPr>
          <a:lstStyle/>
          <a:p>
            <a:r>
              <a:rPr lang="en-US" sz="1333"/>
              <a:t>Sports sharing same letter are not different (p&gt;0.05)</a:t>
            </a:r>
          </a:p>
        </p:txBody>
      </p:sp>
      <p:pic>
        <p:nvPicPr>
          <p:cNvPr id="20" name="Picture 8">
            <a:extLst>
              <a:ext uri="{FF2B5EF4-FFF2-40B4-BE49-F238E27FC236}">
                <a16:creationId xmlns:a16="http://schemas.microsoft.com/office/drawing/2014/main" id="{7E8050D4-95B2-417B-890D-2C0A5ACD67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32115" y="5063913"/>
            <a:ext cx="713615" cy="51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1" name="Group 20">
            <a:extLst>
              <a:ext uri="{FF2B5EF4-FFF2-40B4-BE49-F238E27FC236}">
                <a16:creationId xmlns:a16="http://schemas.microsoft.com/office/drawing/2014/main" id="{821929D9-984E-4A8C-933A-BD5CBDB9D451}"/>
              </a:ext>
            </a:extLst>
          </p:cNvPr>
          <p:cNvGrpSpPr/>
          <p:nvPr/>
        </p:nvGrpSpPr>
        <p:grpSpPr>
          <a:xfrm>
            <a:off x="8394997" y="5057139"/>
            <a:ext cx="498652" cy="518676"/>
            <a:chOff x="5840413" y="1498600"/>
            <a:chExt cx="688975" cy="688975"/>
          </a:xfrm>
          <a:solidFill>
            <a:srgbClr val="335720"/>
          </a:solidFill>
        </p:grpSpPr>
        <p:sp>
          <p:nvSpPr>
            <p:cNvPr id="22" name="Freeform 5">
              <a:extLst>
                <a:ext uri="{FF2B5EF4-FFF2-40B4-BE49-F238E27FC236}">
                  <a16:creationId xmlns:a16="http://schemas.microsoft.com/office/drawing/2014/main" id="{3AC8FCBF-431D-4CBB-9832-2239CC2FD3E3}"/>
                </a:ext>
              </a:extLst>
            </p:cNvPr>
            <p:cNvSpPr>
              <a:spLocks/>
            </p:cNvSpPr>
            <p:nvPr/>
          </p:nvSpPr>
          <p:spPr bwMode="auto">
            <a:xfrm>
              <a:off x="6143625" y="1801813"/>
              <a:ext cx="255588" cy="257175"/>
            </a:xfrm>
            <a:custGeom>
              <a:avLst/>
              <a:gdLst>
                <a:gd name="T0" fmla="*/ 5 w 161"/>
                <a:gd name="T1" fmla="*/ 140 h 162"/>
                <a:gd name="T2" fmla="*/ 5 w 161"/>
                <a:gd name="T3" fmla="*/ 140 h 162"/>
                <a:gd name="T4" fmla="*/ 1 w 161"/>
                <a:gd name="T5" fmla="*/ 144 h 162"/>
                <a:gd name="T6" fmla="*/ 0 w 161"/>
                <a:gd name="T7" fmla="*/ 147 h 162"/>
                <a:gd name="T8" fmla="*/ 0 w 161"/>
                <a:gd name="T9" fmla="*/ 151 h 162"/>
                <a:gd name="T10" fmla="*/ 1 w 161"/>
                <a:gd name="T11" fmla="*/ 156 h 162"/>
                <a:gd name="T12" fmla="*/ 3 w 161"/>
                <a:gd name="T13" fmla="*/ 159 h 162"/>
                <a:gd name="T14" fmla="*/ 7 w 161"/>
                <a:gd name="T15" fmla="*/ 162 h 162"/>
                <a:gd name="T16" fmla="*/ 11 w 161"/>
                <a:gd name="T17" fmla="*/ 162 h 162"/>
                <a:gd name="T18" fmla="*/ 16 w 161"/>
                <a:gd name="T19" fmla="*/ 161 h 162"/>
                <a:gd name="T20" fmla="*/ 16 w 161"/>
                <a:gd name="T21" fmla="*/ 161 h 162"/>
                <a:gd name="T22" fmla="*/ 38 w 161"/>
                <a:gd name="T23" fmla="*/ 147 h 162"/>
                <a:gd name="T24" fmla="*/ 59 w 161"/>
                <a:gd name="T25" fmla="*/ 133 h 162"/>
                <a:gd name="T26" fmla="*/ 79 w 161"/>
                <a:gd name="T27" fmla="*/ 117 h 162"/>
                <a:gd name="T28" fmla="*/ 98 w 161"/>
                <a:gd name="T29" fmla="*/ 99 h 162"/>
                <a:gd name="T30" fmla="*/ 98 w 161"/>
                <a:gd name="T31" fmla="*/ 99 h 162"/>
                <a:gd name="T32" fmla="*/ 116 w 161"/>
                <a:gd name="T33" fmla="*/ 80 h 162"/>
                <a:gd name="T34" fmla="*/ 132 w 161"/>
                <a:gd name="T35" fmla="*/ 59 h 162"/>
                <a:gd name="T36" fmla="*/ 146 w 161"/>
                <a:gd name="T37" fmla="*/ 39 h 162"/>
                <a:gd name="T38" fmla="*/ 160 w 161"/>
                <a:gd name="T39" fmla="*/ 16 h 162"/>
                <a:gd name="T40" fmla="*/ 160 w 161"/>
                <a:gd name="T41" fmla="*/ 16 h 162"/>
                <a:gd name="T42" fmla="*/ 161 w 161"/>
                <a:gd name="T43" fmla="*/ 12 h 162"/>
                <a:gd name="T44" fmla="*/ 161 w 161"/>
                <a:gd name="T45" fmla="*/ 8 h 162"/>
                <a:gd name="T46" fmla="*/ 159 w 161"/>
                <a:gd name="T47" fmla="*/ 4 h 162"/>
                <a:gd name="T48" fmla="*/ 155 w 161"/>
                <a:gd name="T49" fmla="*/ 2 h 162"/>
                <a:gd name="T50" fmla="*/ 151 w 161"/>
                <a:gd name="T51" fmla="*/ 0 h 162"/>
                <a:gd name="T52" fmla="*/ 147 w 161"/>
                <a:gd name="T53" fmla="*/ 0 h 162"/>
                <a:gd name="T54" fmla="*/ 143 w 161"/>
                <a:gd name="T55" fmla="*/ 2 h 162"/>
                <a:gd name="T56" fmla="*/ 140 w 161"/>
                <a:gd name="T57" fmla="*/ 6 h 162"/>
                <a:gd name="T58" fmla="*/ 140 w 161"/>
                <a:gd name="T59" fmla="*/ 6 h 162"/>
                <a:gd name="T60" fmla="*/ 128 w 161"/>
                <a:gd name="T61" fmla="*/ 26 h 162"/>
                <a:gd name="T62" fmla="*/ 114 w 161"/>
                <a:gd name="T63" fmla="*/ 46 h 162"/>
                <a:gd name="T64" fmla="*/ 99 w 161"/>
                <a:gd name="T65" fmla="*/ 65 h 162"/>
                <a:gd name="T66" fmla="*/ 82 w 161"/>
                <a:gd name="T67" fmla="*/ 83 h 162"/>
                <a:gd name="T68" fmla="*/ 82 w 161"/>
                <a:gd name="T69" fmla="*/ 83 h 162"/>
                <a:gd name="T70" fmla="*/ 64 w 161"/>
                <a:gd name="T71" fmla="*/ 99 h 162"/>
                <a:gd name="T72" fmla="*/ 46 w 161"/>
                <a:gd name="T73" fmla="*/ 115 h 162"/>
                <a:gd name="T74" fmla="*/ 25 w 161"/>
                <a:gd name="T75" fmla="*/ 129 h 162"/>
                <a:gd name="T76" fmla="*/ 5 w 161"/>
                <a:gd name="T77" fmla="*/ 140 h 162"/>
                <a:gd name="T78" fmla="*/ 5 w 161"/>
                <a:gd name="T79" fmla="*/ 14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62">
                  <a:moveTo>
                    <a:pt x="5" y="140"/>
                  </a:moveTo>
                  <a:lnTo>
                    <a:pt x="5" y="140"/>
                  </a:lnTo>
                  <a:lnTo>
                    <a:pt x="1" y="144"/>
                  </a:lnTo>
                  <a:lnTo>
                    <a:pt x="0" y="147"/>
                  </a:lnTo>
                  <a:lnTo>
                    <a:pt x="0" y="151"/>
                  </a:lnTo>
                  <a:lnTo>
                    <a:pt x="1" y="156"/>
                  </a:lnTo>
                  <a:lnTo>
                    <a:pt x="3" y="159"/>
                  </a:lnTo>
                  <a:lnTo>
                    <a:pt x="7" y="162"/>
                  </a:lnTo>
                  <a:lnTo>
                    <a:pt x="11" y="162"/>
                  </a:lnTo>
                  <a:lnTo>
                    <a:pt x="16" y="161"/>
                  </a:lnTo>
                  <a:lnTo>
                    <a:pt x="16" y="161"/>
                  </a:lnTo>
                  <a:lnTo>
                    <a:pt x="38" y="147"/>
                  </a:lnTo>
                  <a:lnTo>
                    <a:pt x="59" y="133"/>
                  </a:lnTo>
                  <a:lnTo>
                    <a:pt x="79" y="117"/>
                  </a:lnTo>
                  <a:lnTo>
                    <a:pt x="98" y="99"/>
                  </a:lnTo>
                  <a:lnTo>
                    <a:pt x="98" y="99"/>
                  </a:lnTo>
                  <a:lnTo>
                    <a:pt x="116" y="80"/>
                  </a:lnTo>
                  <a:lnTo>
                    <a:pt x="132" y="59"/>
                  </a:lnTo>
                  <a:lnTo>
                    <a:pt x="146" y="39"/>
                  </a:lnTo>
                  <a:lnTo>
                    <a:pt x="160" y="16"/>
                  </a:lnTo>
                  <a:lnTo>
                    <a:pt x="160" y="16"/>
                  </a:lnTo>
                  <a:lnTo>
                    <a:pt x="161" y="12"/>
                  </a:lnTo>
                  <a:lnTo>
                    <a:pt x="161" y="8"/>
                  </a:lnTo>
                  <a:lnTo>
                    <a:pt x="159" y="4"/>
                  </a:lnTo>
                  <a:lnTo>
                    <a:pt x="155" y="2"/>
                  </a:lnTo>
                  <a:lnTo>
                    <a:pt x="151" y="0"/>
                  </a:lnTo>
                  <a:lnTo>
                    <a:pt x="147" y="0"/>
                  </a:lnTo>
                  <a:lnTo>
                    <a:pt x="143" y="2"/>
                  </a:lnTo>
                  <a:lnTo>
                    <a:pt x="140" y="6"/>
                  </a:lnTo>
                  <a:lnTo>
                    <a:pt x="140" y="6"/>
                  </a:lnTo>
                  <a:lnTo>
                    <a:pt x="128" y="26"/>
                  </a:lnTo>
                  <a:lnTo>
                    <a:pt x="114" y="46"/>
                  </a:lnTo>
                  <a:lnTo>
                    <a:pt x="99" y="65"/>
                  </a:lnTo>
                  <a:lnTo>
                    <a:pt x="82" y="83"/>
                  </a:lnTo>
                  <a:lnTo>
                    <a:pt x="82" y="83"/>
                  </a:lnTo>
                  <a:lnTo>
                    <a:pt x="64" y="99"/>
                  </a:lnTo>
                  <a:lnTo>
                    <a:pt x="46" y="115"/>
                  </a:lnTo>
                  <a:lnTo>
                    <a:pt x="25" y="129"/>
                  </a:lnTo>
                  <a:lnTo>
                    <a:pt x="5" y="140"/>
                  </a:lnTo>
                  <a:lnTo>
                    <a:pt x="5" y="140"/>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3A5B3A7-58EE-44EC-AACE-570D0674C2D6}"/>
                </a:ext>
              </a:extLst>
            </p:cNvPr>
            <p:cNvSpPr>
              <a:spLocks/>
            </p:cNvSpPr>
            <p:nvPr/>
          </p:nvSpPr>
          <p:spPr bwMode="auto">
            <a:xfrm>
              <a:off x="5959475" y="1617663"/>
              <a:ext cx="319088" cy="320675"/>
            </a:xfrm>
            <a:custGeom>
              <a:avLst/>
              <a:gdLst>
                <a:gd name="T0" fmla="*/ 109 w 201"/>
                <a:gd name="T1" fmla="*/ 125 h 202"/>
                <a:gd name="T2" fmla="*/ 117 w 201"/>
                <a:gd name="T3" fmla="*/ 128 h 202"/>
                <a:gd name="T4" fmla="*/ 124 w 201"/>
                <a:gd name="T5" fmla="*/ 125 h 202"/>
                <a:gd name="T6" fmla="*/ 128 w 201"/>
                <a:gd name="T7" fmla="*/ 118 h 202"/>
                <a:gd name="T8" fmla="*/ 124 w 201"/>
                <a:gd name="T9" fmla="*/ 110 h 202"/>
                <a:gd name="T10" fmla="*/ 113 w 201"/>
                <a:gd name="T11" fmla="*/ 97 h 202"/>
                <a:gd name="T12" fmla="*/ 144 w 201"/>
                <a:gd name="T13" fmla="*/ 91 h 202"/>
                <a:gd name="T14" fmla="*/ 149 w 201"/>
                <a:gd name="T15" fmla="*/ 94 h 202"/>
                <a:gd name="T16" fmla="*/ 157 w 201"/>
                <a:gd name="T17" fmla="*/ 93 h 202"/>
                <a:gd name="T18" fmla="*/ 162 w 201"/>
                <a:gd name="T19" fmla="*/ 88 h 202"/>
                <a:gd name="T20" fmla="*/ 163 w 201"/>
                <a:gd name="T21" fmla="*/ 79 h 202"/>
                <a:gd name="T22" fmla="*/ 149 w 201"/>
                <a:gd name="T23" fmla="*/ 63 h 202"/>
                <a:gd name="T24" fmla="*/ 169 w 201"/>
                <a:gd name="T25" fmla="*/ 46 h 202"/>
                <a:gd name="T26" fmla="*/ 182 w 201"/>
                <a:gd name="T27" fmla="*/ 59 h 202"/>
                <a:gd name="T28" fmla="*/ 191 w 201"/>
                <a:gd name="T29" fmla="*/ 62 h 202"/>
                <a:gd name="T30" fmla="*/ 198 w 201"/>
                <a:gd name="T31" fmla="*/ 59 h 202"/>
                <a:gd name="T32" fmla="*/ 201 w 201"/>
                <a:gd name="T33" fmla="*/ 52 h 202"/>
                <a:gd name="T34" fmla="*/ 198 w 201"/>
                <a:gd name="T35" fmla="*/ 43 h 202"/>
                <a:gd name="T36" fmla="*/ 158 w 201"/>
                <a:gd name="T37" fmla="*/ 4 h 202"/>
                <a:gd name="T38" fmla="*/ 150 w 201"/>
                <a:gd name="T39" fmla="*/ 0 h 202"/>
                <a:gd name="T40" fmla="*/ 142 w 201"/>
                <a:gd name="T41" fmla="*/ 4 h 202"/>
                <a:gd name="T42" fmla="*/ 139 w 201"/>
                <a:gd name="T43" fmla="*/ 11 h 202"/>
                <a:gd name="T44" fmla="*/ 142 w 201"/>
                <a:gd name="T45" fmla="*/ 19 h 202"/>
                <a:gd name="T46" fmla="*/ 154 w 201"/>
                <a:gd name="T47" fmla="*/ 31 h 202"/>
                <a:gd name="T48" fmla="*/ 121 w 201"/>
                <a:gd name="T49" fmla="*/ 36 h 202"/>
                <a:gd name="T50" fmla="*/ 116 w 201"/>
                <a:gd name="T51" fmla="*/ 33 h 202"/>
                <a:gd name="T52" fmla="*/ 108 w 201"/>
                <a:gd name="T53" fmla="*/ 34 h 202"/>
                <a:gd name="T54" fmla="*/ 102 w 201"/>
                <a:gd name="T55" fmla="*/ 39 h 202"/>
                <a:gd name="T56" fmla="*/ 101 w 201"/>
                <a:gd name="T57" fmla="*/ 47 h 202"/>
                <a:gd name="T58" fmla="*/ 116 w 201"/>
                <a:gd name="T59" fmla="*/ 63 h 202"/>
                <a:gd name="T60" fmla="*/ 96 w 201"/>
                <a:gd name="T61" fmla="*/ 82 h 202"/>
                <a:gd name="T62" fmla="*/ 85 w 201"/>
                <a:gd name="T63" fmla="*/ 70 h 202"/>
                <a:gd name="T64" fmla="*/ 76 w 201"/>
                <a:gd name="T65" fmla="*/ 66 h 202"/>
                <a:gd name="T66" fmla="*/ 69 w 201"/>
                <a:gd name="T67" fmla="*/ 70 h 202"/>
                <a:gd name="T68" fmla="*/ 65 w 201"/>
                <a:gd name="T69" fmla="*/ 77 h 202"/>
                <a:gd name="T70" fmla="*/ 69 w 201"/>
                <a:gd name="T71" fmla="*/ 85 h 202"/>
                <a:gd name="T72" fmla="*/ 81 w 201"/>
                <a:gd name="T73" fmla="*/ 97 h 202"/>
                <a:gd name="T74" fmla="*/ 51 w 201"/>
                <a:gd name="T75" fmla="*/ 105 h 202"/>
                <a:gd name="T76" fmla="*/ 47 w 201"/>
                <a:gd name="T77" fmla="*/ 102 h 202"/>
                <a:gd name="T78" fmla="*/ 39 w 201"/>
                <a:gd name="T79" fmla="*/ 103 h 202"/>
                <a:gd name="T80" fmla="*/ 33 w 201"/>
                <a:gd name="T81" fmla="*/ 109 h 202"/>
                <a:gd name="T82" fmla="*/ 32 w 201"/>
                <a:gd name="T83" fmla="*/ 117 h 202"/>
                <a:gd name="T84" fmla="*/ 47 w 201"/>
                <a:gd name="T85" fmla="*/ 133 h 202"/>
                <a:gd name="T86" fmla="*/ 30 w 201"/>
                <a:gd name="T87" fmla="*/ 154 h 202"/>
                <a:gd name="T88" fmla="*/ 18 w 201"/>
                <a:gd name="T89" fmla="*/ 143 h 202"/>
                <a:gd name="T90" fmla="*/ 10 w 201"/>
                <a:gd name="T91" fmla="*/ 139 h 202"/>
                <a:gd name="T92" fmla="*/ 3 w 201"/>
                <a:gd name="T93" fmla="*/ 143 h 202"/>
                <a:gd name="T94" fmla="*/ 0 w 201"/>
                <a:gd name="T95" fmla="*/ 151 h 202"/>
                <a:gd name="T96" fmla="*/ 3 w 201"/>
                <a:gd name="T97" fmla="*/ 159 h 202"/>
                <a:gd name="T98" fmla="*/ 43 w 201"/>
                <a:gd name="T99" fmla="*/ 199 h 202"/>
                <a:gd name="T100" fmla="*/ 51 w 201"/>
                <a:gd name="T101" fmla="*/ 202 h 202"/>
                <a:gd name="T102" fmla="*/ 58 w 201"/>
                <a:gd name="T103" fmla="*/ 199 h 202"/>
                <a:gd name="T104" fmla="*/ 62 w 201"/>
                <a:gd name="T105" fmla="*/ 192 h 202"/>
                <a:gd name="T106" fmla="*/ 58 w 201"/>
                <a:gd name="T107" fmla="*/ 182 h 202"/>
                <a:gd name="T108" fmla="*/ 46 w 201"/>
                <a:gd name="T109" fmla="*/ 170 h 202"/>
                <a:gd name="T110" fmla="*/ 75 w 201"/>
                <a:gd name="T111" fmla="*/ 161 h 202"/>
                <a:gd name="T112" fmla="*/ 79 w 201"/>
                <a:gd name="T113" fmla="*/ 164 h 202"/>
                <a:gd name="T114" fmla="*/ 87 w 201"/>
                <a:gd name="T115" fmla="*/ 163 h 202"/>
                <a:gd name="T116" fmla="*/ 93 w 201"/>
                <a:gd name="T117" fmla="*/ 158 h 202"/>
                <a:gd name="T118" fmla="*/ 93 w 201"/>
                <a:gd name="T119" fmla="*/ 150 h 202"/>
                <a:gd name="T120" fmla="*/ 78 w 201"/>
                <a:gd name="T121" fmla="*/ 133 h 202"/>
                <a:gd name="T122" fmla="*/ 96 w 201"/>
                <a:gd name="T123" fmla="*/ 1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 h="202">
                  <a:moveTo>
                    <a:pt x="109" y="125"/>
                  </a:moveTo>
                  <a:lnTo>
                    <a:pt x="109" y="125"/>
                  </a:lnTo>
                  <a:lnTo>
                    <a:pt x="113" y="128"/>
                  </a:lnTo>
                  <a:lnTo>
                    <a:pt x="117" y="128"/>
                  </a:lnTo>
                  <a:lnTo>
                    <a:pt x="121" y="127"/>
                  </a:lnTo>
                  <a:lnTo>
                    <a:pt x="124" y="125"/>
                  </a:lnTo>
                  <a:lnTo>
                    <a:pt x="127" y="122"/>
                  </a:lnTo>
                  <a:lnTo>
                    <a:pt x="128" y="118"/>
                  </a:lnTo>
                  <a:lnTo>
                    <a:pt x="127" y="114"/>
                  </a:lnTo>
                  <a:lnTo>
                    <a:pt x="124" y="110"/>
                  </a:lnTo>
                  <a:lnTo>
                    <a:pt x="113" y="97"/>
                  </a:lnTo>
                  <a:lnTo>
                    <a:pt x="113" y="97"/>
                  </a:lnTo>
                  <a:lnTo>
                    <a:pt x="132" y="79"/>
                  </a:lnTo>
                  <a:lnTo>
                    <a:pt x="144" y="91"/>
                  </a:lnTo>
                  <a:lnTo>
                    <a:pt x="144" y="91"/>
                  </a:lnTo>
                  <a:lnTo>
                    <a:pt x="149" y="94"/>
                  </a:lnTo>
                  <a:lnTo>
                    <a:pt x="153" y="94"/>
                  </a:lnTo>
                  <a:lnTo>
                    <a:pt x="157" y="93"/>
                  </a:lnTo>
                  <a:lnTo>
                    <a:pt x="160" y="91"/>
                  </a:lnTo>
                  <a:lnTo>
                    <a:pt x="162" y="88"/>
                  </a:lnTo>
                  <a:lnTo>
                    <a:pt x="164" y="84"/>
                  </a:lnTo>
                  <a:lnTo>
                    <a:pt x="163" y="79"/>
                  </a:lnTo>
                  <a:lnTo>
                    <a:pt x="160" y="75"/>
                  </a:lnTo>
                  <a:lnTo>
                    <a:pt x="149" y="63"/>
                  </a:lnTo>
                  <a:lnTo>
                    <a:pt x="149" y="63"/>
                  </a:lnTo>
                  <a:lnTo>
                    <a:pt x="169" y="46"/>
                  </a:lnTo>
                  <a:lnTo>
                    <a:pt x="182" y="59"/>
                  </a:lnTo>
                  <a:lnTo>
                    <a:pt x="182" y="59"/>
                  </a:lnTo>
                  <a:lnTo>
                    <a:pt x="186" y="62"/>
                  </a:lnTo>
                  <a:lnTo>
                    <a:pt x="191" y="62"/>
                  </a:lnTo>
                  <a:lnTo>
                    <a:pt x="195" y="61"/>
                  </a:lnTo>
                  <a:lnTo>
                    <a:pt x="198" y="59"/>
                  </a:lnTo>
                  <a:lnTo>
                    <a:pt x="200" y="56"/>
                  </a:lnTo>
                  <a:lnTo>
                    <a:pt x="201" y="52"/>
                  </a:lnTo>
                  <a:lnTo>
                    <a:pt x="201" y="47"/>
                  </a:lnTo>
                  <a:lnTo>
                    <a:pt x="198" y="43"/>
                  </a:lnTo>
                  <a:lnTo>
                    <a:pt x="158" y="4"/>
                  </a:lnTo>
                  <a:lnTo>
                    <a:pt x="158" y="4"/>
                  </a:lnTo>
                  <a:lnTo>
                    <a:pt x="154" y="1"/>
                  </a:lnTo>
                  <a:lnTo>
                    <a:pt x="150" y="0"/>
                  </a:lnTo>
                  <a:lnTo>
                    <a:pt x="145" y="1"/>
                  </a:lnTo>
                  <a:lnTo>
                    <a:pt x="142" y="4"/>
                  </a:lnTo>
                  <a:lnTo>
                    <a:pt x="140" y="7"/>
                  </a:lnTo>
                  <a:lnTo>
                    <a:pt x="139" y="11"/>
                  </a:lnTo>
                  <a:lnTo>
                    <a:pt x="139" y="15"/>
                  </a:lnTo>
                  <a:lnTo>
                    <a:pt x="142" y="19"/>
                  </a:lnTo>
                  <a:lnTo>
                    <a:pt x="154" y="31"/>
                  </a:lnTo>
                  <a:lnTo>
                    <a:pt x="154" y="31"/>
                  </a:lnTo>
                  <a:lnTo>
                    <a:pt x="133" y="48"/>
                  </a:lnTo>
                  <a:lnTo>
                    <a:pt x="121" y="36"/>
                  </a:lnTo>
                  <a:lnTo>
                    <a:pt x="121" y="36"/>
                  </a:lnTo>
                  <a:lnTo>
                    <a:pt x="116" y="33"/>
                  </a:lnTo>
                  <a:lnTo>
                    <a:pt x="112" y="32"/>
                  </a:lnTo>
                  <a:lnTo>
                    <a:pt x="108" y="34"/>
                  </a:lnTo>
                  <a:lnTo>
                    <a:pt x="104" y="36"/>
                  </a:lnTo>
                  <a:lnTo>
                    <a:pt x="102" y="39"/>
                  </a:lnTo>
                  <a:lnTo>
                    <a:pt x="101" y="43"/>
                  </a:lnTo>
                  <a:lnTo>
                    <a:pt x="101" y="47"/>
                  </a:lnTo>
                  <a:lnTo>
                    <a:pt x="104" y="51"/>
                  </a:lnTo>
                  <a:lnTo>
                    <a:pt x="116" y="63"/>
                  </a:lnTo>
                  <a:lnTo>
                    <a:pt x="116" y="63"/>
                  </a:lnTo>
                  <a:lnTo>
                    <a:pt x="96" y="82"/>
                  </a:lnTo>
                  <a:lnTo>
                    <a:pt x="85" y="70"/>
                  </a:lnTo>
                  <a:lnTo>
                    <a:pt x="85" y="70"/>
                  </a:lnTo>
                  <a:lnTo>
                    <a:pt x="81" y="66"/>
                  </a:lnTo>
                  <a:lnTo>
                    <a:pt x="76" y="66"/>
                  </a:lnTo>
                  <a:lnTo>
                    <a:pt x="73" y="68"/>
                  </a:lnTo>
                  <a:lnTo>
                    <a:pt x="69" y="70"/>
                  </a:lnTo>
                  <a:lnTo>
                    <a:pt x="67" y="73"/>
                  </a:lnTo>
                  <a:lnTo>
                    <a:pt x="65" y="77"/>
                  </a:lnTo>
                  <a:lnTo>
                    <a:pt x="65" y="81"/>
                  </a:lnTo>
                  <a:lnTo>
                    <a:pt x="69" y="85"/>
                  </a:lnTo>
                  <a:lnTo>
                    <a:pt x="81" y="97"/>
                  </a:lnTo>
                  <a:lnTo>
                    <a:pt x="81" y="97"/>
                  </a:lnTo>
                  <a:lnTo>
                    <a:pt x="62" y="117"/>
                  </a:lnTo>
                  <a:lnTo>
                    <a:pt x="51" y="105"/>
                  </a:lnTo>
                  <a:lnTo>
                    <a:pt x="51" y="105"/>
                  </a:lnTo>
                  <a:lnTo>
                    <a:pt x="47" y="102"/>
                  </a:lnTo>
                  <a:lnTo>
                    <a:pt x="42" y="102"/>
                  </a:lnTo>
                  <a:lnTo>
                    <a:pt x="39" y="103"/>
                  </a:lnTo>
                  <a:lnTo>
                    <a:pt x="35" y="105"/>
                  </a:lnTo>
                  <a:lnTo>
                    <a:pt x="33" y="109"/>
                  </a:lnTo>
                  <a:lnTo>
                    <a:pt x="32" y="113"/>
                  </a:lnTo>
                  <a:lnTo>
                    <a:pt x="32" y="117"/>
                  </a:lnTo>
                  <a:lnTo>
                    <a:pt x="35" y="121"/>
                  </a:lnTo>
                  <a:lnTo>
                    <a:pt x="47" y="133"/>
                  </a:lnTo>
                  <a:lnTo>
                    <a:pt x="47" y="133"/>
                  </a:lnTo>
                  <a:lnTo>
                    <a:pt x="30" y="154"/>
                  </a:lnTo>
                  <a:lnTo>
                    <a:pt x="18" y="143"/>
                  </a:lnTo>
                  <a:lnTo>
                    <a:pt x="18" y="143"/>
                  </a:lnTo>
                  <a:lnTo>
                    <a:pt x="14" y="140"/>
                  </a:lnTo>
                  <a:lnTo>
                    <a:pt x="10" y="139"/>
                  </a:lnTo>
                  <a:lnTo>
                    <a:pt x="6" y="140"/>
                  </a:lnTo>
                  <a:lnTo>
                    <a:pt x="3" y="143"/>
                  </a:lnTo>
                  <a:lnTo>
                    <a:pt x="1" y="146"/>
                  </a:lnTo>
                  <a:lnTo>
                    <a:pt x="0" y="151"/>
                  </a:lnTo>
                  <a:lnTo>
                    <a:pt x="0" y="155"/>
                  </a:lnTo>
                  <a:lnTo>
                    <a:pt x="3" y="159"/>
                  </a:lnTo>
                  <a:lnTo>
                    <a:pt x="43" y="199"/>
                  </a:lnTo>
                  <a:lnTo>
                    <a:pt x="43" y="199"/>
                  </a:lnTo>
                  <a:lnTo>
                    <a:pt x="47" y="202"/>
                  </a:lnTo>
                  <a:lnTo>
                    <a:pt x="51" y="202"/>
                  </a:lnTo>
                  <a:lnTo>
                    <a:pt x="55" y="201"/>
                  </a:lnTo>
                  <a:lnTo>
                    <a:pt x="58" y="199"/>
                  </a:lnTo>
                  <a:lnTo>
                    <a:pt x="60" y="195"/>
                  </a:lnTo>
                  <a:lnTo>
                    <a:pt x="62" y="192"/>
                  </a:lnTo>
                  <a:lnTo>
                    <a:pt x="61" y="186"/>
                  </a:lnTo>
                  <a:lnTo>
                    <a:pt x="58" y="182"/>
                  </a:lnTo>
                  <a:lnTo>
                    <a:pt x="46" y="170"/>
                  </a:lnTo>
                  <a:lnTo>
                    <a:pt x="46" y="170"/>
                  </a:lnTo>
                  <a:lnTo>
                    <a:pt x="63" y="150"/>
                  </a:lnTo>
                  <a:lnTo>
                    <a:pt x="75" y="161"/>
                  </a:lnTo>
                  <a:lnTo>
                    <a:pt x="75" y="161"/>
                  </a:lnTo>
                  <a:lnTo>
                    <a:pt x="79" y="164"/>
                  </a:lnTo>
                  <a:lnTo>
                    <a:pt x="83" y="164"/>
                  </a:lnTo>
                  <a:lnTo>
                    <a:pt x="87" y="163"/>
                  </a:lnTo>
                  <a:lnTo>
                    <a:pt x="90" y="161"/>
                  </a:lnTo>
                  <a:lnTo>
                    <a:pt x="93" y="158"/>
                  </a:lnTo>
                  <a:lnTo>
                    <a:pt x="94" y="154"/>
                  </a:lnTo>
                  <a:lnTo>
                    <a:pt x="93" y="150"/>
                  </a:lnTo>
                  <a:lnTo>
                    <a:pt x="90" y="145"/>
                  </a:lnTo>
                  <a:lnTo>
                    <a:pt x="78" y="133"/>
                  </a:lnTo>
                  <a:lnTo>
                    <a:pt x="78" y="133"/>
                  </a:lnTo>
                  <a:lnTo>
                    <a:pt x="96" y="114"/>
                  </a:lnTo>
                  <a:lnTo>
                    <a:pt x="109" y="125"/>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21920" tIns="60960" rIns="121920" bIns="60960" numCol="1" anchor="t" anchorCtr="0" compatLnSpc="1">
              <a:prstTxWarp prst="textNoShape">
                <a:avLst/>
              </a:prstTxWarp>
            </a:bodyPr>
            <a:lstStyle/>
            <a:p>
              <a:endParaRPr lang="en-US" sz="2400"/>
            </a:p>
          </p:txBody>
        </p:sp>
        <p:sp>
          <p:nvSpPr>
            <p:cNvPr id="24" name="Freeform 7">
              <a:extLst>
                <a:ext uri="{FF2B5EF4-FFF2-40B4-BE49-F238E27FC236}">
                  <a16:creationId xmlns:a16="http://schemas.microsoft.com/office/drawing/2014/main" id="{A7578949-3E5A-48A2-9C0F-3A5DF05D3268}"/>
                </a:ext>
              </a:extLst>
            </p:cNvPr>
            <p:cNvSpPr>
              <a:spLocks noEditPoints="1"/>
            </p:cNvSpPr>
            <p:nvPr/>
          </p:nvSpPr>
          <p:spPr bwMode="auto">
            <a:xfrm>
              <a:off x="5840413" y="1498600"/>
              <a:ext cx="688975" cy="688975"/>
            </a:xfrm>
            <a:custGeom>
              <a:avLst/>
              <a:gdLst>
                <a:gd name="T0" fmla="*/ 95 w 434"/>
                <a:gd name="T1" fmla="*/ 434 h 434"/>
                <a:gd name="T2" fmla="*/ 146 w 434"/>
                <a:gd name="T3" fmla="*/ 431 h 434"/>
                <a:gd name="T4" fmla="*/ 196 w 434"/>
                <a:gd name="T5" fmla="*/ 419 h 434"/>
                <a:gd name="T6" fmla="*/ 229 w 434"/>
                <a:gd name="T7" fmla="*/ 406 h 434"/>
                <a:gd name="T8" fmla="*/ 276 w 434"/>
                <a:gd name="T9" fmla="*/ 379 h 434"/>
                <a:gd name="T10" fmla="*/ 319 w 434"/>
                <a:gd name="T11" fmla="*/ 347 h 434"/>
                <a:gd name="T12" fmla="*/ 346 w 434"/>
                <a:gd name="T13" fmla="*/ 320 h 434"/>
                <a:gd name="T14" fmla="*/ 379 w 434"/>
                <a:gd name="T15" fmla="*/ 277 h 434"/>
                <a:gd name="T16" fmla="*/ 405 w 434"/>
                <a:gd name="T17" fmla="*/ 230 h 434"/>
                <a:gd name="T18" fmla="*/ 418 w 434"/>
                <a:gd name="T19" fmla="*/ 197 h 434"/>
                <a:gd name="T20" fmla="*/ 431 w 434"/>
                <a:gd name="T21" fmla="*/ 147 h 434"/>
                <a:gd name="T22" fmla="*/ 434 w 434"/>
                <a:gd name="T23" fmla="*/ 96 h 434"/>
                <a:gd name="T24" fmla="*/ 430 w 434"/>
                <a:gd name="T25" fmla="*/ 63 h 434"/>
                <a:gd name="T26" fmla="*/ 418 w 434"/>
                <a:gd name="T27" fmla="*/ 34 h 434"/>
                <a:gd name="T28" fmla="*/ 405 w 434"/>
                <a:gd name="T29" fmla="*/ 19 h 434"/>
                <a:gd name="T30" fmla="*/ 387 w 434"/>
                <a:gd name="T31" fmla="*/ 9 h 434"/>
                <a:gd name="T32" fmla="*/ 354 w 434"/>
                <a:gd name="T33" fmla="*/ 1 h 434"/>
                <a:gd name="T34" fmla="*/ 303 w 434"/>
                <a:gd name="T35" fmla="*/ 1 h 434"/>
                <a:gd name="T36" fmla="*/ 253 w 434"/>
                <a:gd name="T37" fmla="*/ 10 h 434"/>
                <a:gd name="T38" fmla="*/ 220 w 434"/>
                <a:gd name="T39" fmla="*/ 22 h 434"/>
                <a:gd name="T40" fmla="*/ 172 w 434"/>
                <a:gd name="T41" fmla="*/ 45 h 434"/>
                <a:gd name="T42" fmla="*/ 127 w 434"/>
                <a:gd name="T43" fmla="*/ 76 h 434"/>
                <a:gd name="T44" fmla="*/ 101 w 434"/>
                <a:gd name="T45" fmla="*/ 100 h 434"/>
                <a:gd name="T46" fmla="*/ 65 w 434"/>
                <a:gd name="T47" fmla="*/ 143 h 434"/>
                <a:gd name="T48" fmla="*/ 36 w 434"/>
                <a:gd name="T49" fmla="*/ 189 h 434"/>
                <a:gd name="T50" fmla="*/ 21 w 434"/>
                <a:gd name="T51" fmla="*/ 221 h 434"/>
                <a:gd name="T52" fmla="*/ 5 w 434"/>
                <a:gd name="T53" fmla="*/ 271 h 434"/>
                <a:gd name="T54" fmla="*/ 0 w 434"/>
                <a:gd name="T55" fmla="*/ 321 h 434"/>
                <a:gd name="T56" fmla="*/ 1 w 434"/>
                <a:gd name="T57" fmla="*/ 355 h 434"/>
                <a:gd name="T58" fmla="*/ 11 w 434"/>
                <a:gd name="T59" fmla="*/ 394 h 434"/>
                <a:gd name="T60" fmla="*/ 23 w 434"/>
                <a:gd name="T61" fmla="*/ 410 h 434"/>
                <a:gd name="T62" fmla="*/ 40 w 434"/>
                <a:gd name="T63" fmla="*/ 422 h 434"/>
                <a:gd name="T64" fmla="*/ 79 w 434"/>
                <a:gd name="T65" fmla="*/ 433 h 434"/>
                <a:gd name="T66" fmla="*/ 351 w 434"/>
                <a:gd name="T67" fmla="*/ 31 h 434"/>
                <a:gd name="T68" fmla="*/ 381 w 434"/>
                <a:gd name="T69" fmla="*/ 40 h 434"/>
                <a:gd name="T70" fmla="*/ 398 w 434"/>
                <a:gd name="T71" fmla="*/ 60 h 434"/>
                <a:gd name="T72" fmla="*/ 402 w 434"/>
                <a:gd name="T73" fmla="*/ 83 h 434"/>
                <a:gd name="T74" fmla="*/ 402 w 434"/>
                <a:gd name="T75" fmla="*/ 132 h 434"/>
                <a:gd name="T76" fmla="*/ 285 w 434"/>
                <a:gd name="T77" fmla="*/ 34 h 434"/>
                <a:gd name="T78" fmla="*/ 334 w 434"/>
                <a:gd name="T79" fmla="*/ 30 h 434"/>
                <a:gd name="T80" fmla="*/ 121 w 434"/>
                <a:gd name="T81" fmla="*/ 122 h 434"/>
                <a:gd name="T82" fmla="*/ 150 w 434"/>
                <a:gd name="T83" fmla="*/ 96 h 434"/>
                <a:gd name="T84" fmla="*/ 198 w 434"/>
                <a:gd name="T85" fmla="*/ 65 h 434"/>
                <a:gd name="T86" fmla="*/ 251 w 434"/>
                <a:gd name="T87" fmla="*/ 42 h 434"/>
                <a:gd name="T88" fmla="*/ 384 w 434"/>
                <a:gd name="T89" fmla="*/ 201 h 434"/>
                <a:gd name="T90" fmla="*/ 359 w 434"/>
                <a:gd name="T91" fmla="*/ 252 h 434"/>
                <a:gd name="T92" fmla="*/ 325 w 434"/>
                <a:gd name="T93" fmla="*/ 298 h 434"/>
                <a:gd name="T94" fmla="*/ 297 w 434"/>
                <a:gd name="T95" fmla="*/ 325 h 434"/>
                <a:gd name="T96" fmla="*/ 251 w 434"/>
                <a:gd name="T97" fmla="*/ 360 h 434"/>
                <a:gd name="T98" fmla="*/ 200 w 434"/>
                <a:gd name="T99" fmla="*/ 386 h 434"/>
                <a:gd name="T100" fmla="*/ 42 w 434"/>
                <a:gd name="T101" fmla="*/ 251 h 434"/>
                <a:gd name="T102" fmla="*/ 64 w 434"/>
                <a:gd name="T103" fmla="*/ 199 h 434"/>
                <a:gd name="T104" fmla="*/ 95 w 434"/>
                <a:gd name="T105" fmla="*/ 151 h 434"/>
                <a:gd name="T106" fmla="*/ 121 w 434"/>
                <a:gd name="T107" fmla="*/ 122 h 434"/>
                <a:gd name="T108" fmla="*/ 148 w 434"/>
                <a:gd name="T109" fmla="*/ 401 h 434"/>
                <a:gd name="T110" fmla="*/ 98 w 434"/>
                <a:gd name="T111" fmla="*/ 404 h 434"/>
                <a:gd name="T112" fmla="*/ 70 w 434"/>
                <a:gd name="T113" fmla="*/ 401 h 434"/>
                <a:gd name="T114" fmla="*/ 44 w 434"/>
                <a:gd name="T115" fmla="*/ 390 h 434"/>
                <a:gd name="T116" fmla="*/ 33 w 434"/>
                <a:gd name="T117" fmla="*/ 364 h 434"/>
                <a:gd name="T118" fmla="*/ 30 w 434"/>
                <a:gd name="T119" fmla="*/ 335 h 434"/>
                <a:gd name="T120" fmla="*/ 33 w 434"/>
                <a:gd name="T121" fmla="*/ 28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4" h="434">
                  <a:moveTo>
                    <a:pt x="79" y="433"/>
                  </a:moveTo>
                  <a:lnTo>
                    <a:pt x="79" y="433"/>
                  </a:lnTo>
                  <a:lnTo>
                    <a:pt x="95" y="434"/>
                  </a:lnTo>
                  <a:lnTo>
                    <a:pt x="113" y="434"/>
                  </a:lnTo>
                  <a:lnTo>
                    <a:pt x="129" y="433"/>
                  </a:lnTo>
                  <a:lnTo>
                    <a:pt x="146" y="431"/>
                  </a:lnTo>
                  <a:lnTo>
                    <a:pt x="163" y="428"/>
                  </a:lnTo>
                  <a:lnTo>
                    <a:pt x="179" y="423"/>
                  </a:lnTo>
                  <a:lnTo>
                    <a:pt x="196" y="419"/>
                  </a:lnTo>
                  <a:lnTo>
                    <a:pt x="212" y="413"/>
                  </a:lnTo>
                  <a:lnTo>
                    <a:pt x="212" y="413"/>
                  </a:lnTo>
                  <a:lnTo>
                    <a:pt x="229" y="406"/>
                  </a:lnTo>
                  <a:lnTo>
                    <a:pt x="245" y="398"/>
                  </a:lnTo>
                  <a:lnTo>
                    <a:pt x="260" y="390"/>
                  </a:lnTo>
                  <a:lnTo>
                    <a:pt x="276" y="379"/>
                  </a:lnTo>
                  <a:lnTo>
                    <a:pt x="291" y="369"/>
                  </a:lnTo>
                  <a:lnTo>
                    <a:pt x="306" y="358"/>
                  </a:lnTo>
                  <a:lnTo>
                    <a:pt x="319" y="347"/>
                  </a:lnTo>
                  <a:lnTo>
                    <a:pt x="332" y="333"/>
                  </a:lnTo>
                  <a:lnTo>
                    <a:pt x="332" y="333"/>
                  </a:lnTo>
                  <a:lnTo>
                    <a:pt x="346" y="320"/>
                  </a:lnTo>
                  <a:lnTo>
                    <a:pt x="358" y="307"/>
                  </a:lnTo>
                  <a:lnTo>
                    <a:pt x="369" y="291"/>
                  </a:lnTo>
                  <a:lnTo>
                    <a:pt x="379" y="277"/>
                  </a:lnTo>
                  <a:lnTo>
                    <a:pt x="389" y="261"/>
                  </a:lnTo>
                  <a:lnTo>
                    <a:pt x="398" y="245"/>
                  </a:lnTo>
                  <a:lnTo>
                    <a:pt x="405" y="230"/>
                  </a:lnTo>
                  <a:lnTo>
                    <a:pt x="412" y="213"/>
                  </a:lnTo>
                  <a:lnTo>
                    <a:pt x="412" y="213"/>
                  </a:lnTo>
                  <a:lnTo>
                    <a:pt x="418" y="197"/>
                  </a:lnTo>
                  <a:lnTo>
                    <a:pt x="423" y="180"/>
                  </a:lnTo>
                  <a:lnTo>
                    <a:pt x="428" y="164"/>
                  </a:lnTo>
                  <a:lnTo>
                    <a:pt x="431" y="147"/>
                  </a:lnTo>
                  <a:lnTo>
                    <a:pt x="433" y="130"/>
                  </a:lnTo>
                  <a:lnTo>
                    <a:pt x="434" y="113"/>
                  </a:lnTo>
                  <a:lnTo>
                    <a:pt x="434" y="96"/>
                  </a:lnTo>
                  <a:lnTo>
                    <a:pt x="432" y="80"/>
                  </a:lnTo>
                  <a:lnTo>
                    <a:pt x="432" y="80"/>
                  </a:lnTo>
                  <a:lnTo>
                    <a:pt x="430" y="63"/>
                  </a:lnTo>
                  <a:lnTo>
                    <a:pt x="424" y="47"/>
                  </a:lnTo>
                  <a:lnTo>
                    <a:pt x="421" y="40"/>
                  </a:lnTo>
                  <a:lnTo>
                    <a:pt x="418" y="34"/>
                  </a:lnTo>
                  <a:lnTo>
                    <a:pt x="414" y="29"/>
                  </a:lnTo>
                  <a:lnTo>
                    <a:pt x="410" y="24"/>
                  </a:lnTo>
                  <a:lnTo>
                    <a:pt x="405" y="19"/>
                  </a:lnTo>
                  <a:lnTo>
                    <a:pt x="399" y="15"/>
                  </a:lnTo>
                  <a:lnTo>
                    <a:pt x="393" y="12"/>
                  </a:lnTo>
                  <a:lnTo>
                    <a:pt x="387" y="9"/>
                  </a:lnTo>
                  <a:lnTo>
                    <a:pt x="371" y="4"/>
                  </a:lnTo>
                  <a:lnTo>
                    <a:pt x="354" y="1"/>
                  </a:lnTo>
                  <a:lnTo>
                    <a:pt x="354" y="1"/>
                  </a:lnTo>
                  <a:lnTo>
                    <a:pt x="337" y="0"/>
                  </a:lnTo>
                  <a:lnTo>
                    <a:pt x="320" y="0"/>
                  </a:lnTo>
                  <a:lnTo>
                    <a:pt x="303" y="1"/>
                  </a:lnTo>
                  <a:lnTo>
                    <a:pt x="287" y="3"/>
                  </a:lnTo>
                  <a:lnTo>
                    <a:pt x="270" y="6"/>
                  </a:lnTo>
                  <a:lnTo>
                    <a:pt x="253" y="10"/>
                  </a:lnTo>
                  <a:lnTo>
                    <a:pt x="237" y="15"/>
                  </a:lnTo>
                  <a:lnTo>
                    <a:pt x="220" y="22"/>
                  </a:lnTo>
                  <a:lnTo>
                    <a:pt x="220" y="22"/>
                  </a:lnTo>
                  <a:lnTo>
                    <a:pt x="204" y="29"/>
                  </a:lnTo>
                  <a:lnTo>
                    <a:pt x="189" y="36"/>
                  </a:lnTo>
                  <a:lnTo>
                    <a:pt x="172" y="45"/>
                  </a:lnTo>
                  <a:lnTo>
                    <a:pt x="157" y="54"/>
                  </a:lnTo>
                  <a:lnTo>
                    <a:pt x="142" y="65"/>
                  </a:lnTo>
                  <a:lnTo>
                    <a:pt x="127" y="76"/>
                  </a:lnTo>
                  <a:lnTo>
                    <a:pt x="114" y="88"/>
                  </a:lnTo>
                  <a:lnTo>
                    <a:pt x="101" y="100"/>
                  </a:lnTo>
                  <a:lnTo>
                    <a:pt x="101" y="100"/>
                  </a:lnTo>
                  <a:lnTo>
                    <a:pt x="87" y="114"/>
                  </a:lnTo>
                  <a:lnTo>
                    <a:pt x="76" y="128"/>
                  </a:lnTo>
                  <a:lnTo>
                    <a:pt x="65" y="143"/>
                  </a:lnTo>
                  <a:lnTo>
                    <a:pt x="53" y="158"/>
                  </a:lnTo>
                  <a:lnTo>
                    <a:pt x="44" y="173"/>
                  </a:lnTo>
                  <a:lnTo>
                    <a:pt x="36" y="189"/>
                  </a:lnTo>
                  <a:lnTo>
                    <a:pt x="28" y="205"/>
                  </a:lnTo>
                  <a:lnTo>
                    <a:pt x="21" y="221"/>
                  </a:lnTo>
                  <a:lnTo>
                    <a:pt x="21" y="221"/>
                  </a:lnTo>
                  <a:lnTo>
                    <a:pt x="14" y="238"/>
                  </a:lnTo>
                  <a:lnTo>
                    <a:pt x="9" y="254"/>
                  </a:lnTo>
                  <a:lnTo>
                    <a:pt x="5" y="271"/>
                  </a:lnTo>
                  <a:lnTo>
                    <a:pt x="3" y="287"/>
                  </a:lnTo>
                  <a:lnTo>
                    <a:pt x="1" y="305"/>
                  </a:lnTo>
                  <a:lnTo>
                    <a:pt x="0" y="321"/>
                  </a:lnTo>
                  <a:lnTo>
                    <a:pt x="0" y="337"/>
                  </a:lnTo>
                  <a:lnTo>
                    <a:pt x="1" y="355"/>
                  </a:lnTo>
                  <a:lnTo>
                    <a:pt x="1" y="355"/>
                  </a:lnTo>
                  <a:lnTo>
                    <a:pt x="3" y="372"/>
                  </a:lnTo>
                  <a:lnTo>
                    <a:pt x="8" y="388"/>
                  </a:lnTo>
                  <a:lnTo>
                    <a:pt x="11" y="394"/>
                  </a:lnTo>
                  <a:lnTo>
                    <a:pt x="14" y="400"/>
                  </a:lnTo>
                  <a:lnTo>
                    <a:pt x="19" y="406"/>
                  </a:lnTo>
                  <a:lnTo>
                    <a:pt x="23" y="410"/>
                  </a:lnTo>
                  <a:lnTo>
                    <a:pt x="28" y="415"/>
                  </a:lnTo>
                  <a:lnTo>
                    <a:pt x="34" y="419"/>
                  </a:lnTo>
                  <a:lnTo>
                    <a:pt x="40" y="422"/>
                  </a:lnTo>
                  <a:lnTo>
                    <a:pt x="46" y="425"/>
                  </a:lnTo>
                  <a:lnTo>
                    <a:pt x="62" y="430"/>
                  </a:lnTo>
                  <a:lnTo>
                    <a:pt x="79" y="433"/>
                  </a:lnTo>
                  <a:lnTo>
                    <a:pt x="79" y="433"/>
                  </a:lnTo>
                  <a:close/>
                  <a:moveTo>
                    <a:pt x="351" y="31"/>
                  </a:moveTo>
                  <a:lnTo>
                    <a:pt x="351" y="31"/>
                  </a:lnTo>
                  <a:lnTo>
                    <a:pt x="363" y="33"/>
                  </a:lnTo>
                  <a:lnTo>
                    <a:pt x="373" y="36"/>
                  </a:lnTo>
                  <a:lnTo>
                    <a:pt x="381" y="40"/>
                  </a:lnTo>
                  <a:lnTo>
                    <a:pt x="389" y="45"/>
                  </a:lnTo>
                  <a:lnTo>
                    <a:pt x="394" y="51"/>
                  </a:lnTo>
                  <a:lnTo>
                    <a:pt x="398" y="60"/>
                  </a:lnTo>
                  <a:lnTo>
                    <a:pt x="401" y="71"/>
                  </a:lnTo>
                  <a:lnTo>
                    <a:pt x="402" y="83"/>
                  </a:lnTo>
                  <a:lnTo>
                    <a:pt x="402" y="83"/>
                  </a:lnTo>
                  <a:lnTo>
                    <a:pt x="404" y="99"/>
                  </a:lnTo>
                  <a:lnTo>
                    <a:pt x="403" y="116"/>
                  </a:lnTo>
                  <a:lnTo>
                    <a:pt x="402" y="132"/>
                  </a:lnTo>
                  <a:lnTo>
                    <a:pt x="400" y="149"/>
                  </a:lnTo>
                  <a:lnTo>
                    <a:pt x="285" y="34"/>
                  </a:lnTo>
                  <a:lnTo>
                    <a:pt x="285" y="34"/>
                  </a:lnTo>
                  <a:lnTo>
                    <a:pt x="301" y="32"/>
                  </a:lnTo>
                  <a:lnTo>
                    <a:pt x="318" y="31"/>
                  </a:lnTo>
                  <a:lnTo>
                    <a:pt x="334" y="30"/>
                  </a:lnTo>
                  <a:lnTo>
                    <a:pt x="351" y="31"/>
                  </a:lnTo>
                  <a:lnTo>
                    <a:pt x="351" y="31"/>
                  </a:lnTo>
                  <a:close/>
                  <a:moveTo>
                    <a:pt x="121" y="122"/>
                  </a:moveTo>
                  <a:lnTo>
                    <a:pt x="121" y="122"/>
                  </a:lnTo>
                  <a:lnTo>
                    <a:pt x="135" y="109"/>
                  </a:lnTo>
                  <a:lnTo>
                    <a:pt x="150" y="96"/>
                  </a:lnTo>
                  <a:lnTo>
                    <a:pt x="165" y="85"/>
                  </a:lnTo>
                  <a:lnTo>
                    <a:pt x="182" y="75"/>
                  </a:lnTo>
                  <a:lnTo>
                    <a:pt x="198" y="65"/>
                  </a:lnTo>
                  <a:lnTo>
                    <a:pt x="215" y="56"/>
                  </a:lnTo>
                  <a:lnTo>
                    <a:pt x="233" y="48"/>
                  </a:lnTo>
                  <a:lnTo>
                    <a:pt x="251" y="42"/>
                  </a:lnTo>
                  <a:lnTo>
                    <a:pt x="392" y="183"/>
                  </a:lnTo>
                  <a:lnTo>
                    <a:pt x="392" y="183"/>
                  </a:lnTo>
                  <a:lnTo>
                    <a:pt x="384" y="201"/>
                  </a:lnTo>
                  <a:lnTo>
                    <a:pt x="377" y="218"/>
                  </a:lnTo>
                  <a:lnTo>
                    <a:pt x="369" y="236"/>
                  </a:lnTo>
                  <a:lnTo>
                    <a:pt x="359" y="252"/>
                  </a:lnTo>
                  <a:lnTo>
                    <a:pt x="349" y="269"/>
                  </a:lnTo>
                  <a:lnTo>
                    <a:pt x="337" y="284"/>
                  </a:lnTo>
                  <a:lnTo>
                    <a:pt x="325" y="298"/>
                  </a:lnTo>
                  <a:lnTo>
                    <a:pt x="312" y="313"/>
                  </a:lnTo>
                  <a:lnTo>
                    <a:pt x="312" y="313"/>
                  </a:lnTo>
                  <a:lnTo>
                    <a:pt x="297" y="325"/>
                  </a:lnTo>
                  <a:lnTo>
                    <a:pt x="283" y="337"/>
                  </a:lnTo>
                  <a:lnTo>
                    <a:pt x="268" y="350"/>
                  </a:lnTo>
                  <a:lnTo>
                    <a:pt x="251" y="360"/>
                  </a:lnTo>
                  <a:lnTo>
                    <a:pt x="235" y="369"/>
                  </a:lnTo>
                  <a:lnTo>
                    <a:pt x="217" y="378"/>
                  </a:lnTo>
                  <a:lnTo>
                    <a:pt x="200" y="386"/>
                  </a:lnTo>
                  <a:lnTo>
                    <a:pt x="183" y="392"/>
                  </a:lnTo>
                  <a:lnTo>
                    <a:pt x="42" y="251"/>
                  </a:lnTo>
                  <a:lnTo>
                    <a:pt x="42" y="251"/>
                  </a:lnTo>
                  <a:lnTo>
                    <a:pt x="48" y="234"/>
                  </a:lnTo>
                  <a:lnTo>
                    <a:pt x="55" y="216"/>
                  </a:lnTo>
                  <a:lnTo>
                    <a:pt x="64" y="199"/>
                  </a:lnTo>
                  <a:lnTo>
                    <a:pt x="74" y="183"/>
                  </a:lnTo>
                  <a:lnTo>
                    <a:pt x="84" y="166"/>
                  </a:lnTo>
                  <a:lnTo>
                    <a:pt x="95" y="151"/>
                  </a:lnTo>
                  <a:lnTo>
                    <a:pt x="109" y="136"/>
                  </a:lnTo>
                  <a:lnTo>
                    <a:pt x="121" y="122"/>
                  </a:lnTo>
                  <a:lnTo>
                    <a:pt x="121" y="122"/>
                  </a:lnTo>
                  <a:close/>
                  <a:moveTo>
                    <a:pt x="33" y="285"/>
                  </a:moveTo>
                  <a:lnTo>
                    <a:pt x="148" y="401"/>
                  </a:lnTo>
                  <a:lnTo>
                    <a:pt x="148" y="401"/>
                  </a:lnTo>
                  <a:lnTo>
                    <a:pt x="131" y="403"/>
                  </a:lnTo>
                  <a:lnTo>
                    <a:pt x="115" y="404"/>
                  </a:lnTo>
                  <a:lnTo>
                    <a:pt x="98" y="404"/>
                  </a:lnTo>
                  <a:lnTo>
                    <a:pt x="82" y="403"/>
                  </a:lnTo>
                  <a:lnTo>
                    <a:pt x="82" y="403"/>
                  </a:lnTo>
                  <a:lnTo>
                    <a:pt x="70" y="401"/>
                  </a:lnTo>
                  <a:lnTo>
                    <a:pt x="60" y="399"/>
                  </a:lnTo>
                  <a:lnTo>
                    <a:pt x="51" y="395"/>
                  </a:lnTo>
                  <a:lnTo>
                    <a:pt x="44" y="390"/>
                  </a:lnTo>
                  <a:lnTo>
                    <a:pt x="39" y="382"/>
                  </a:lnTo>
                  <a:lnTo>
                    <a:pt x="35" y="374"/>
                  </a:lnTo>
                  <a:lnTo>
                    <a:pt x="33" y="364"/>
                  </a:lnTo>
                  <a:lnTo>
                    <a:pt x="31" y="352"/>
                  </a:lnTo>
                  <a:lnTo>
                    <a:pt x="31" y="352"/>
                  </a:lnTo>
                  <a:lnTo>
                    <a:pt x="30" y="335"/>
                  </a:lnTo>
                  <a:lnTo>
                    <a:pt x="30" y="319"/>
                  </a:lnTo>
                  <a:lnTo>
                    <a:pt x="31" y="302"/>
                  </a:lnTo>
                  <a:lnTo>
                    <a:pt x="33" y="285"/>
                  </a:lnTo>
                  <a:lnTo>
                    <a:pt x="33" y="285"/>
                  </a:lnTo>
                  <a:close/>
                </a:path>
              </a:pathLst>
            </a:cu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A70EC52-B2D4-427F-A1A1-AC998C9086B9}"/>
              </a:ext>
            </a:extLst>
          </p:cNvPr>
          <p:cNvSpPr txBox="1"/>
          <p:nvPr/>
        </p:nvSpPr>
        <p:spPr>
          <a:xfrm>
            <a:off x="3597808" y="5610319"/>
            <a:ext cx="1219200" cy="338554"/>
          </a:xfrm>
          <a:prstGeom prst="rect">
            <a:avLst/>
          </a:prstGeom>
          <a:noFill/>
        </p:spPr>
        <p:txBody>
          <a:bodyPr wrap="square" rtlCol="0">
            <a:spAutoFit/>
          </a:bodyPr>
          <a:lstStyle/>
          <a:p>
            <a:r>
              <a:rPr lang="en-US" sz="1600"/>
              <a:t>n=161</a:t>
            </a:r>
          </a:p>
        </p:txBody>
      </p:sp>
      <p:cxnSp>
        <p:nvCxnSpPr>
          <p:cNvPr id="28" name="Straight Connector 27">
            <a:extLst>
              <a:ext uri="{FF2B5EF4-FFF2-40B4-BE49-F238E27FC236}">
                <a16:creationId xmlns:a16="http://schemas.microsoft.com/office/drawing/2014/main" id="{F4B2D085-70CF-A740-B2B2-B47FD8649D62}"/>
              </a:ext>
            </a:extLst>
          </p:cNvPr>
          <p:cNvCxnSpPr>
            <a:cxnSpLocks/>
          </p:cNvCxnSpPr>
          <p:nvPr/>
        </p:nvCxnSpPr>
        <p:spPr>
          <a:xfrm>
            <a:off x="437450" y="906386"/>
            <a:ext cx="1011689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6BE1D714-EDB9-4E05-86F6-F33F70052E9A}"/>
              </a:ext>
            </a:extLst>
          </p:cNvPr>
          <p:cNvSpPr/>
          <p:nvPr/>
        </p:nvSpPr>
        <p:spPr>
          <a:xfrm>
            <a:off x="4833061" y="6606567"/>
            <a:ext cx="7358939" cy="253916"/>
          </a:xfrm>
          <a:prstGeom prst="rect">
            <a:avLst/>
          </a:prstGeom>
        </p:spPr>
        <p:txBody>
          <a:bodyPr wrap="square">
            <a:spAutoFit/>
          </a:bodyPr>
          <a:lstStyle/>
          <a:p>
            <a:pPr algn="r"/>
            <a:r>
              <a:rPr lang="en-US" sz="1050">
                <a:solidFill>
                  <a:schemeClr val="bg1"/>
                </a:solidFill>
              </a:rPr>
              <a:t>Barnes KA, Anderson ML, Stofan JR, et. al. </a:t>
            </a:r>
            <a:r>
              <a:rPr lang="en-US" sz="1050" i="1">
                <a:solidFill>
                  <a:schemeClr val="bg1"/>
                </a:solidFill>
              </a:rPr>
              <a:t>J Sports Sci.</a:t>
            </a:r>
            <a:r>
              <a:rPr lang="en-US" sz="1050">
                <a:solidFill>
                  <a:schemeClr val="bg1"/>
                </a:solidFill>
              </a:rPr>
              <a:t> 2019;37(20):2356-2366</a:t>
            </a:r>
          </a:p>
        </p:txBody>
      </p:sp>
    </p:spTree>
    <p:extLst>
      <p:ext uri="{BB962C8B-B14F-4D97-AF65-F5344CB8AC3E}">
        <p14:creationId xmlns:p14="http://schemas.microsoft.com/office/powerpoint/2010/main" val="411925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a:xfrm>
            <a:off x="188396" y="405897"/>
            <a:ext cx="10491952" cy="849858"/>
          </a:xfrm>
        </p:spPr>
        <p:txBody>
          <a:bodyPr/>
          <a:lstStyle/>
          <a:p>
            <a:r>
              <a:rPr lang="en-US">
                <a:latin typeface="Century Gothic"/>
              </a:rPr>
              <a:t>The Team Sport Athletes </a:t>
            </a:r>
            <a:endParaRPr lang="en-US"/>
          </a:p>
        </p:txBody>
      </p:sp>
      <p:sp>
        <p:nvSpPr>
          <p:cNvPr id="3" name="Text Placeholder 2">
            <a:extLst>
              <a:ext uri="{FF2B5EF4-FFF2-40B4-BE49-F238E27FC236}">
                <a16:creationId xmlns:a16="http://schemas.microsoft.com/office/drawing/2014/main" id="{0EFF185E-D943-8041-AAAF-A2438C586D71}"/>
              </a:ext>
            </a:extLst>
          </p:cNvPr>
          <p:cNvSpPr>
            <a:spLocks noGrp="1"/>
          </p:cNvSpPr>
          <p:nvPr>
            <p:ph type="body" sz="quarter" idx="10"/>
          </p:nvPr>
        </p:nvSpPr>
        <p:spPr>
          <a:xfrm>
            <a:off x="228466" y="1256216"/>
            <a:ext cx="10779693" cy="4546660"/>
          </a:xfrm>
        </p:spPr>
        <p:txBody>
          <a:bodyPr/>
          <a:lstStyle/>
          <a:p>
            <a:r>
              <a:rPr lang="en-US"/>
              <a:t>All Athletes</a:t>
            </a:r>
          </a:p>
          <a:p>
            <a:pPr lvl="1"/>
            <a:r>
              <a:rPr lang="en-US" sz="2000"/>
              <a:t>Athletes use and need fuel for energy to train/compete</a:t>
            </a:r>
          </a:p>
          <a:p>
            <a:pPr lvl="1"/>
            <a:r>
              <a:rPr lang="en-US" sz="2000"/>
              <a:t>Athletes sweat and need hydration</a:t>
            </a:r>
          </a:p>
          <a:p>
            <a:pPr lvl="1"/>
            <a:r>
              <a:rPr lang="en-US" sz="2000"/>
              <a:t>Athletes use muscles and need to be strong</a:t>
            </a:r>
          </a:p>
          <a:p>
            <a:pPr marL="457200" lvl="1" indent="0">
              <a:buNone/>
            </a:pPr>
            <a:endParaRPr lang="en-US" sz="2000"/>
          </a:p>
          <a:p>
            <a:r>
              <a:rPr lang="en-US"/>
              <a:t>Team Sport Athlete Specific</a:t>
            </a:r>
          </a:p>
          <a:p>
            <a:pPr lvl="1"/>
            <a:r>
              <a:rPr lang="en-US" sz="2000"/>
              <a:t>Mixture of high and low intense activity over specific duration</a:t>
            </a:r>
          </a:p>
          <a:p>
            <a:pPr lvl="1"/>
            <a:r>
              <a:rPr lang="en-US" sz="2000"/>
              <a:t>Changes in pace/direction (“stop &amp; go”, fast, slow, jumping, forward, backward, lateral)</a:t>
            </a:r>
          </a:p>
          <a:p>
            <a:pPr lvl="1"/>
            <a:r>
              <a:rPr lang="en-US" sz="2000"/>
              <a:t>May have certain skill involvement (throwing, swinging, kicking, dribbling, catching)</a:t>
            </a:r>
          </a:p>
          <a:p>
            <a:pPr lvl="1"/>
            <a:r>
              <a:rPr lang="en-US" sz="2000"/>
              <a:t>Can involve physical contests (guarding, pushing, pulling, tackling)</a:t>
            </a:r>
          </a:p>
          <a:p>
            <a:pPr lvl="1"/>
            <a:r>
              <a:rPr lang="en-US" sz="2000"/>
              <a:t>May involve a ball/puck or other pieces of equipment</a:t>
            </a:r>
          </a:p>
        </p:txBody>
      </p:sp>
      <p:grpSp>
        <p:nvGrpSpPr>
          <p:cNvPr id="9" name="Group 8">
            <a:extLst>
              <a:ext uri="{FF2B5EF4-FFF2-40B4-BE49-F238E27FC236}">
                <a16:creationId xmlns:a16="http://schemas.microsoft.com/office/drawing/2014/main" id="{360BA23C-A131-48D5-9C5A-464DFB00CCE2}"/>
              </a:ext>
            </a:extLst>
          </p:cNvPr>
          <p:cNvGrpSpPr/>
          <p:nvPr/>
        </p:nvGrpSpPr>
        <p:grpSpPr>
          <a:xfrm>
            <a:off x="11089533" y="130512"/>
            <a:ext cx="740572" cy="633809"/>
            <a:chOff x="5840413" y="1498600"/>
            <a:chExt cx="688975" cy="688975"/>
          </a:xfrm>
          <a:solidFill>
            <a:schemeClr val="tx1"/>
          </a:solidFill>
        </p:grpSpPr>
        <p:sp>
          <p:nvSpPr>
            <p:cNvPr id="10" name="Freeform 5">
              <a:extLst>
                <a:ext uri="{FF2B5EF4-FFF2-40B4-BE49-F238E27FC236}">
                  <a16:creationId xmlns:a16="http://schemas.microsoft.com/office/drawing/2014/main" id="{CFC2A626-A23D-437B-99E3-B871CB93DD58}"/>
                </a:ext>
              </a:extLst>
            </p:cNvPr>
            <p:cNvSpPr>
              <a:spLocks/>
            </p:cNvSpPr>
            <p:nvPr/>
          </p:nvSpPr>
          <p:spPr bwMode="auto">
            <a:xfrm>
              <a:off x="6143625" y="1801813"/>
              <a:ext cx="255588" cy="257175"/>
            </a:xfrm>
            <a:custGeom>
              <a:avLst/>
              <a:gdLst>
                <a:gd name="T0" fmla="*/ 5 w 161"/>
                <a:gd name="T1" fmla="*/ 140 h 162"/>
                <a:gd name="T2" fmla="*/ 5 w 161"/>
                <a:gd name="T3" fmla="*/ 140 h 162"/>
                <a:gd name="T4" fmla="*/ 1 w 161"/>
                <a:gd name="T5" fmla="*/ 144 h 162"/>
                <a:gd name="T6" fmla="*/ 0 w 161"/>
                <a:gd name="T7" fmla="*/ 147 h 162"/>
                <a:gd name="T8" fmla="*/ 0 w 161"/>
                <a:gd name="T9" fmla="*/ 151 h 162"/>
                <a:gd name="T10" fmla="*/ 1 w 161"/>
                <a:gd name="T11" fmla="*/ 156 h 162"/>
                <a:gd name="T12" fmla="*/ 3 w 161"/>
                <a:gd name="T13" fmla="*/ 159 h 162"/>
                <a:gd name="T14" fmla="*/ 7 w 161"/>
                <a:gd name="T15" fmla="*/ 162 h 162"/>
                <a:gd name="T16" fmla="*/ 11 w 161"/>
                <a:gd name="T17" fmla="*/ 162 h 162"/>
                <a:gd name="T18" fmla="*/ 16 w 161"/>
                <a:gd name="T19" fmla="*/ 161 h 162"/>
                <a:gd name="T20" fmla="*/ 16 w 161"/>
                <a:gd name="T21" fmla="*/ 161 h 162"/>
                <a:gd name="T22" fmla="*/ 38 w 161"/>
                <a:gd name="T23" fmla="*/ 147 h 162"/>
                <a:gd name="T24" fmla="*/ 59 w 161"/>
                <a:gd name="T25" fmla="*/ 133 h 162"/>
                <a:gd name="T26" fmla="*/ 79 w 161"/>
                <a:gd name="T27" fmla="*/ 117 h 162"/>
                <a:gd name="T28" fmla="*/ 98 w 161"/>
                <a:gd name="T29" fmla="*/ 99 h 162"/>
                <a:gd name="T30" fmla="*/ 98 w 161"/>
                <a:gd name="T31" fmla="*/ 99 h 162"/>
                <a:gd name="T32" fmla="*/ 116 w 161"/>
                <a:gd name="T33" fmla="*/ 80 h 162"/>
                <a:gd name="T34" fmla="*/ 132 w 161"/>
                <a:gd name="T35" fmla="*/ 59 h 162"/>
                <a:gd name="T36" fmla="*/ 146 w 161"/>
                <a:gd name="T37" fmla="*/ 39 h 162"/>
                <a:gd name="T38" fmla="*/ 160 w 161"/>
                <a:gd name="T39" fmla="*/ 16 h 162"/>
                <a:gd name="T40" fmla="*/ 160 w 161"/>
                <a:gd name="T41" fmla="*/ 16 h 162"/>
                <a:gd name="T42" fmla="*/ 161 w 161"/>
                <a:gd name="T43" fmla="*/ 12 h 162"/>
                <a:gd name="T44" fmla="*/ 161 w 161"/>
                <a:gd name="T45" fmla="*/ 8 h 162"/>
                <a:gd name="T46" fmla="*/ 159 w 161"/>
                <a:gd name="T47" fmla="*/ 4 h 162"/>
                <a:gd name="T48" fmla="*/ 155 w 161"/>
                <a:gd name="T49" fmla="*/ 2 h 162"/>
                <a:gd name="T50" fmla="*/ 151 w 161"/>
                <a:gd name="T51" fmla="*/ 0 h 162"/>
                <a:gd name="T52" fmla="*/ 147 w 161"/>
                <a:gd name="T53" fmla="*/ 0 h 162"/>
                <a:gd name="T54" fmla="*/ 143 w 161"/>
                <a:gd name="T55" fmla="*/ 2 h 162"/>
                <a:gd name="T56" fmla="*/ 140 w 161"/>
                <a:gd name="T57" fmla="*/ 6 h 162"/>
                <a:gd name="T58" fmla="*/ 140 w 161"/>
                <a:gd name="T59" fmla="*/ 6 h 162"/>
                <a:gd name="T60" fmla="*/ 128 w 161"/>
                <a:gd name="T61" fmla="*/ 26 h 162"/>
                <a:gd name="T62" fmla="*/ 114 w 161"/>
                <a:gd name="T63" fmla="*/ 46 h 162"/>
                <a:gd name="T64" fmla="*/ 99 w 161"/>
                <a:gd name="T65" fmla="*/ 65 h 162"/>
                <a:gd name="T66" fmla="*/ 82 w 161"/>
                <a:gd name="T67" fmla="*/ 83 h 162"/>
                <a:gd name="T68" fmla="*/ 82 w 161"/>
                <a:gd name="T69" fmla="*/ 83 h 162"/>
                <a:gd name="T70" fmla="*/ 64 w 161"/>
                <a:gd name="T71" fmla="*/ 99 h 162"/>
                <a:gd name="T72" fmla="*/ 46 w 161"/>
                <a:gd name="T73" fmla="*/ 115 h 162"/>
                <a:gd name="T74" fmla="*/ 25 w 161"/>
                <a:gd name="T75" fmla="*/ 129 h 162"/>
                <a:gd name="T76" fmla="*/ 5 w 161"/>
                <a:gd name="T77" fmla="*/ 140 h 162"/>
                <a:gd name="T78" fmla="*/ 5 w 161"/>
                <a:gd name="T79" fmla="*/ 14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62">
                  <a:moveTo>
                    <a:pt x="5" y="140"/>
                  </a:moveTo>
                  <a:lnTo>
                    <a:pt x="5" y="140"/>
                  </a:lnTo>
                  <a:lnTo>
                    <a:pt x="1" y="144"/>
                  </a:lnTo>
                  <a:lnTo>
                    <a:pt x="0" y="147"/>
                  </a:lnTo>
                  <a:lnTo>
                    <a:pt x="0" y="151"/>
                  </a:lnTo>
                  <a:lnTo>
                    <a:pt x="1" y="156"/>
                  </a:lnTo>
                  <a:lnTo>
                    <a:pt x="3" y="159"/>
                  </a:lnTo>
                  <a:lnTo>
                    <a:pt x="7" y="162"/>
                  </a:lnTo>
                  <a:lnTo>
                    <a:pt x="11" y="162"/>
                  </a:lnTo>
                  <a:lnTo>
                    <a:pt x="16" y="161"/>
                  </a:lnTo>
                  <a:lnTo>
                    <a:pt x="16" y="161"/>
                  </a:lnTo>
                  <a:lnTo>
                    <a:pt x="38" y="147"/>
                  </a:lnTo>
                  <a:lnTo>
                    <a:pt x="59" y="133"/>
                  </a:lnTo>
                  <a:lnTo>
                    <a:pt x="79" y="117"/>
                  </a:lnTo>
                  <a:lnTo>
                    <a:pt x="98" y="99"/>
                  </a:lnTo>
                  <a:lnTo>
                    <a:pt x="98" y="99"/>
                  </a:lnTo>
                  <a:lnTo>
                    <a:pt x="116" y="80"/>
                  </a:lnTo>
                  <a:lnTo>
                    <a:pt x="132" y="59"/>
                  </a:lnTo>
                  <a:lnTo>
                    <a:pt x="146" y="39"/>
                  </a:lnTo>
                  <a:lnTo>
                    <a:pt x="160" y="16"/>
                  </a:lnTo>
                  <a:lnTo>
                    <a:pt x="160" y="16"/>
                  </a:lnTo>
                  <a:lnTo>
                    <a:pt x="161" y="12"/>
                  </a:lnTo>
                  <a:lnTo>
                    <a:pt x="161" y="8"/>
                  </a:lnTo>
                  <a:lnTo>
                    <a:pt x="159" y="4"/>
                  </a:lnTo>
                  <a:lnTo>
                    <a:pt x="155" y="2"/>
                  </a:lnTo>
                  <a:lnTo>
                    <a:pt x="151" y="0"/>
                  </a:lnTo>
                  <a:lnTo>
                    <a:pt x="147" y="0"/>
                  </a:lnTo>
                  <a:lnTo>
                    <a:pt x="143" y="2"/>
                  </a:lnTo>
                  <a:lnTo>
                    <a:pt x="140" y="6"/>
                  </a:lnTo>
                  <a:lnTo>
                    <a:pt x="140" y="6"/>
                  </a:lnTo>
                  <a:lnTo>
                    <a:pt x="128" y="26"/>
                  </a:lnTo>
                  <a:lnTo>
                    <a:pt x="114" y="46"/>
                  </a:lnTo>
                  <a:lnTo>
                    <a:pt x="99" y="65"/>
                  </a:lnTo>
                  <a:lnTo>
                    <a:pt x="82" y="83"/>
                  </a:lnTo>
                  <a:lnTo>
                    <a:pt x="82" y="83"/>
                  </a:lnTo>
                  <a:lnTo>
                    <a:pt x="64" y="99"/>
                  </a:lnTo>
                  <a:lnTo>
                    <a:pt x="46" y="115"/>
                  </a:lnTo>
                  <a:lnTo>
                    <a:pt x="25" y="129"/>
                  </a:lnTo>
                  <a:lnTo>
                    <a:pt x="5" y="140"/>
                  </a:lnTo>
                  <a:lnTo>
                    <a:pt x="5" y="1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1" name="Freeform 6">
              <a:extLst>
                <a:ext uri="{FF2B5EF4-FFF2-40B4-BE49-F238E27FC236}">
                  <a16:creationId xmlns:a16="http://schemas.microsoft.com/office/drawing/2014/main" id="{484E0D64-78A2-4119-81EF-538917BC167E}"/>
                </a:ext>
              </a:extLst>
            </p:cNvPr>
            <p:cNvSpPr>
              <a:spLocks/>
            </p:cNvSpPr>
            <p:nvPr/>
          </p:nvSpPr>
          <p:spPr bwMode="auto">
            <a:xfrm>
              <a:off x="5959475" y="1617663"/>
              <a:ext cx="319088" cy="320675"/>
            </a:xfrm>
            <a:custGeom>
              <a:avLst/>
              <a:gdLst>
                <a:gd name="T0" fmla="*/ 109 w 201"/>
                <a:gd name="T1" fmla="*/ 125 h 202"/>
                <a:gd name="T2" fmla="*/ 117 w 201"/>
                <a:gd name="T3" fmla="*/ 128 h 202"/>
                <a:gd name="T4" fmla="*/ 124 w 201"/>
                <a:gd name="T5" fmla="*/ 125 h 202"/>
                <a:gd name="T6" fmla="*/ 128 w 201"/>
                <a:gd name="T7" fmla="*/ 118 h 202"/>
                <a:gd name="T8" fmla="*/ 124 w 201"/>
                <a:gd name="T9" fmla="*/ 110 h 202"/>
                <a:gd name="T10" fmla="*/ 113 w 201"/>
                <a:gd name="T11" fmla="*/ 97 h 202"/>
                <a:gd name="T12" fmla="*/ 144 w 201"/>
                <a:gd name="T13" fmla="*/ 91 h 202"/>
                <a:gd name="T14" fmla="*/ 149 w 201"/>
                <a:gd name="T15" fmla="*/ 94 h 202"/>
                <a:gd name="T16" fmla="*/ 157 w 201"/>
                <a:gd name="T17" fmla="*/ 93 h 202"/>
                <a:gd name="T18" fmla="*/ 162 w 201"/>
                <a:gd name="T19" fmla="*/ 88 h 202"/>
                <a:gd name="T20" fmla="*/ 163 w 201"/>
                <a:gd name="T21" fmla="*/ 79 h 202"/>
                <a:gd name="T22" fmla="*/ 149 w 201"/>
                <a:gd name="T23" fmla="*/ 63 h 202"/>
                <a:gd name="T24" fmla="*/ 169 w 201"/>
                <a:gd name="T25" fmla="*/ 46 h 202"/>
                <a:gd name="T26" fmla="*/ 182 w 201"/>
                <a:gd name="T27" fmla="*/ 59 h 202"/>
                <a:gd name="T28" fmla="*/ 191 w 201"/>
                <a:gd name="T29" fmla="*/ 62 h 202"/>
                <a:gd name="T30" fmla="*/ 198 w 201"/>
                <a:gd name="T31" fmla="*/ 59 h 202"/>
                <a:gd name="T32" fmla="*/ 201 w 201"/>
                <a:gd name="T33" fmla="*/ 52 h 202"/>
                <a:gd name="T34" fmla="*/ 198 w 201"/>
                <a:gd name="T35" fmla="*/ 43 h 202"/>
                <a:gd name="T36" fmla="*/ 158 w 201"/>
                <a:gd name="T37" fmla="*/ 4 h 202"/>
                <a:gd name="T38" fmla="*/ 150 w 201"/>
                <a:gd name="T39" fmla="*/ 0 h 202"/>
                <a:gd name="T40" fmla="*/ 142 w 201"/>
                <a:gd name="T41" fmla="*/ 4 h 202"/>
                <a:gd name="T42" fmla="*/ 139 w 201"/>
                <a:gd name="T43" fmla="*/ 11 h 202"/>
                <a:gd name="T44" fmla="*/ 142 w 201"/>
                <a:gd name="T45" fmla="*/ 19 h 202"/>
                <a:gd name="T46" fmla="*/ 154 w 201"/>
                <a:gd name="T47" fmla="*/ 31 h 202"/>
                <a:gd name="T48" fmla="*/ 121 w 201"/>
                <a:gd name="T49" fmla="*/ 36 h 202"/>
                <a:gd name="T50" fmla="*/ 116 w 201"/>
                <a:gd name="T51" fmla="*/ 33 h 202"/>
                <a:gd name="T52" fmla="*/ 108 w 201"/>
                <a:gd name="T53" fmla="*/ 34 h 202"/>
                <a:gd name="T54" fmla="*/ 102 w 201"/>
                <a:gd name="T55" fmla="*/ 39 h 202"/>
                <a:gd name="T56" fmla="*/ 101 w 201"/>
                <a:gd name="T57" fmla="*/ 47 h 202"/>
                <a:gd name="T58" fmla="*/ 116 w 201"/>
                <a:gd name="T59" fmla="*/ 63 h 202"/>
                <a:gd name="T60" fmla="*/ 96 w 201"/>
                <a:gd name="T61" fmla="*/ 82 h 202"/>
                <a:gd name="T62" fmla="*/ 85 w 201"/>
                <a:gd name="T63" fmla="*/ 70 h 202"/>
                <a:gd name="T64" fmla="*/ 76 w 201"/>
                <a:gd name="T65" fmla="*/ 66 h 202"/>
                <a:gd name="T66" fmla="*/ 69 w 201"/>
                <a:gd name="T67" fmla="*/ 70 h 202"/>
                <a:gd name="T68" fmla="*/ 65 w 201"/>
                <a:gd name="T69" fmla="*/ 77 h 202"/>
                <a:gd name="T70" fmla="*/ 69 w 201"/>
                <a:gd name="T71" fmla="*/ 85 h 202"/>
                <a:gd name="T72" fmla="*/ 81 w 201"/>
                <a:gd name="T73" fmla="*/ 97 h 202"/>
                <a:gd name="T74" fmla="*/ 51 w 201"/>
                <a:gd name="T75" fmla="*/ 105 h 202"/>
                <a:gd name="T76" fmla="*/ 47 w 201"/>
                <a:gd name="T77" fmla="*/ 102 h 202"/>
                <a:gd name="T78" fmla="*/ 39 w 201"/>
                <a:gd name="T79" fmla="*/ 103 h 202"/>
                <a:gd name="T80" fmla="*/ 33 w 201"/>
                <a:gd name="T81" fmla="*/ 109 h 202"/>
                <a:gd name="T82" fmla="*/ 32 w 201"/>
                <a:gd name="T83" fmla="*/ 117 h 202"/>
                <a:gd name="T84" fmla="*/ 47 w 201"/>
                <a:gd name="T85" fmla="*/ 133 h 202"/>
                <a:gd name="T86" fmla="*/ 30 w 201"/>
                <a:gd name="T87" fmla="*/ 154 h 202"/>
                <a:gd name="T88" fmla="*/ 18 w 201"/>
                <a:gd name="T89" fmla="*/ 143 h 202"/>
                <a:gd name="T90" fmla="*/ 10 w 201"/>
                <a:gd name="T91" fmla="*/ 139 h 202"/>
                <a:gd name="T92" fmla="*/ 3 w 201"/>
                <a:gd name="T93" fmla="*/ 143 h 202"/>
                <a:gd name="T94" fmla="*/ 0 w 201"/>
                <a:gd name="T95" fmla="*/ 151 h 202"/>
                <a:gd name="T96" fmla="*/ 3 w 201"/>
                <a:gd name="T97" fmla="*/ 159 h 202"/>
                <a:gd name="T98" fmla="*/ 43 w 201"/>
                <a:gd name="T99" fmla="*/ 199 h 202"/>
                <a:gd name="T100" fmla="*/ 51 w 201"/>
                <a:gd name="T101" fmla="*/ 202 h 202"/>
                <a:gd name="T102" fmla="*/ 58 w 201"/>
                <a:gd name="T103" fmla="*/ 199 h 202"/>
                <a:gd name="T104" fmla="*/ 62 w 201"/>
                <a:gd name="T105" fmla="*/ 192 h 202"/>
                <a:gd name="T106" fmla="*/ 58 w 201"/>
                <a:gd name="T107" fmla="*/ 182 h 202"/>
                <a:gd name="T108" fmla="*/ 46 w 201"/>
                <a:gd name="T109" fmla="*/ 170 h 202"/>
                <a:gd name="T110" fmla="*/ 75 w 201"/>
                <a:gd name="T111" fmla="*/ 161 h 202"/>
                <a:gd name="T112" fmla="*/ 79 w 201"/>
                <a:gd name="T113" fmla="*/ 164 h 202"/>
                <a:gd name="T114" fmla="*/ 87 w 201"/>
                <a:gd name="T115" fmla="*/ 163 h 202"/>
                <a:gd name="T116" fmla="*/ 93 w 201"/>
                <a:gd name="T117" fmla="*/ 158 h 202"/>
                <a:gd name="T118" fmla="*/ 93 w 201"/>
                <a:gd name="T119" fmla="*/ 150 h 202"/>
                <a:gd name="T120" fmla="*/ 78 w 201"/>
                <a:gd name="T121" fmla="*/ 133 h 202"/>
                <a:gd name="T122" fmla="*/ 96 w 201"/>
                <a:gd name="T123" fmla="*/ 11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1" h="202">
                  <a:moveTo>
                    <a:pt x="109" y="125"/>
                  </a:moveTo>
                  <a:lnTo>
                    <a:pt x="109" y="125"/>
                  </a:lnTo>
                  <a:lnTo>
                    <a:pt x="113" y="128"/>
                  </a:lnTo>
                  <a:lnTo>
                    <a:pt x="117" y="128"/>
                  </a:lnTo>
                  <a:lnTo>
                    <a:pt x="121" y="127"/>
                  </a:lnTo>
                  <a:lnTo>
                    <a:pt x="124" y="125"/>
                  </a:lnTo>
                  <a:lnTo>
                    <a:pt x="127" y="122"/>
                  </a:lnTo>
                  <a:lnTo>
                    <a:pt x="128" y="118"/>
                  </a:lnTo>
                  <a:lnTo>
                    <a:pt x="127" y="114"/>
                  </a:lnTo>
                  <a:lnTo>
                    <a:pt x="124" y="110"/>
                  </a:lnTo>
                  <a:lnTo>
                    <a:pt x="113" y="97"/>
                  </a:lnTo>
                  <a:lnTo>
                    <a:pt x="113" y="97"/>
                  </a:lnTo>
                  <a:lnTo>
                    <a:pt x="132" y="79"/>
                  </a:lnTo>
                  <a:lnTo>
                    <a:pt x="144" y="91"/>
                  </a:lnTo>
                  <a:lnTo>
                    <a:pt x="144" y="91"/>
                  </a:lnTo>
                  <a:lnTo>
                    <a:pt x="149" y="94"/>
                  </a:lnTo>
                  <a:lnTo>
                    <a:pt x="153" y="94"/>
                  </a:lnTo>
                  <a:lnTo>
                    <a:pt x="157" y="93"/>
                  </a:lnTo>
                  <a:lnTo>
                    <a:pt x="160" y="91"/>
                  </a:lnTo>
                  <a:lnTo>
                    <a:pt x="162" y="88"/>
                  </a:lnTo>
                  <a:lnTo>
                    <a:pt x="164" y="84"/>
                  </a:lnTo>
                  <a:lnTo>
                    <a:pt x="163" y="79"/>
                  </a:lnTo>
                  <a:lnTo>
                    <a:pt x="160" y="75"/>
                  </a:lnTo>
                  <a:lnTo>
                    <a:pt x="149" y="63"/>
                  </a:lnTo>
                  <a:lnTo>
                    <a:pt x="149" y="63"/>
                  </a:lnTo>
                  <a:lnTo>
                    <a:pt x="169" y="46"/>
                  </a:lnTo>
                  <a:lnTo>
                    <a:pt x="182" y="59"/>
                  </a:lnTo>
                  <a:lnTo>
                    <a:pt x="182" y="59"/>
                  </a:lnTo>
                  <a:lnTo>
                    <a:pt x="186" y="62"/>
                  </a:lnTo>
                  <a:lnTo>
                    <a:pt x="191" y="62"/>
                  </a:lnTo>
                  <a:lnTo>
                    <a:pt x="195" y="61"/>
                  </a:lnTo>
                  <a:lnTo>
                    <a:pt x="198" y="59"/>
                  </a:lnTo>
                  <a:lnTo>
                    <a:pt x="200" y="56"/>
                  </a:lnTo>
                  <a:lnTo>
                    <a:pt x="201" y="52"/>
                  </a:lnTo>
                  <a:lnTo>
                    <a:pt x="201" y="47"/>
                  </a:lnTo>
                  <a:lnTo>
                    <a:pt x="198" y="43"/>
                  </a:lnTo>
                  <a:lnTo>
                    <a:pt x="158" y="4"/>
                  </a:lnTo>
                  <a:lnTo>
                    <a:pt x="158" y="4"/>
                  </a:lnTo>
                  <a:lnTo>
                    <a:pt x="154" y="1"/>
                  </a:lnTo>
                  <a:lnTo>
                    <a:pt x="150" y="0"/>
                  </a:lnTo>
                  <a:lnTo>
                    <a:pt x="145" y="1"/>
                  </a:lnTo>
                  <a:lnTo>
                    <a:pt x="142" y="4"/>
                  </a:lnTo>
                  <a:lnTo>
                    <a:pt x="140" y="7"/>
                  </a:lnTo>
                  <a:lnTo>
                    <a:pt x="139" y="11"/>
                  </a:lnTo>
                  <a:lnTo>
                    <a:pt x="139" y="15"/>
                  </a:lnTo>
                  <a:lnTo>
                    <a:pt x="142" y="19"/>
                  </a:lnTo>
                  <a:lnTo>
                    <a:pt x="154" y="31"/>
                  </a:lnTo>
                  <a:lnTo>
                    <a:pt x="154" y="31"/>
                  </a:lnTo>
                  <a:lnTo>
                    <a:pt x="133" y="48"/>
                  </a:lnTo>
                  <a:lnTo>
                    <a:pt x="121" y="36"/>
                  </a:lnTo>
                  <a:lnTo>
                    <a:pt x="121" y="36"/>
                  </a:lnTo>
                  <a:lnTo>
                    <a:pt x="116" y="33"/>
                  </a:lnTo>
                  <a:lnTo>
                    <a:pt x="112" y="32"/>
                  </a:lnTo>
                  <a:lnTo>
                    <a:pt x="108" y="34"/>
                  </a:lnTo>
                  <a:lnTo>
                    <a:pt x="104" y="36"/>
                  </a:lnTo>
                  <a:lnTo>
                    <a:pt x="102" y="39"/>
                  </a:lnTo>
                  <a:lnTo>
                    <a:pt x="101" y="43"/>
                  </a:lnTo>
                  <a:lnTo>
                    <a:pt x="101" y="47"/>
                  </a:lnTo>
                  <a:lnTo>
                    <a:pt x="104" y="51"/>
                  </a:lnTo>
                  <a:lnTo>
                    <a:pt x="116" y="63"/>
                  </a:lnTo>
                  <a:lnTo>
                    <a:pt x="116" y="63"/>
                  </a:lnTo>
                  <a:lnTo>
                    <a:pt x="96" y="82"/>
                  </a:lnTo>
                  <a:lnTo>
                    <a:pt x="85" y="70"/>
                  </a:lnTo>
                  <a:lnTo>
                    <a:pt x="85" y="70"/>
                  </a:lnTo>
                  <a:lnTo>
                    <a:pt x="81" y="66"/>
                  </a:lnTo>
                  <a:lnTo>
                    <a:pt x="76" y="66"/>
                  </a:lnTo>
                  <a:lnTo>
                    <a:pt x="73" y="68"/>
                  </a:lnTo>
                  <a:lnTo>
                    <a:pt x="69" y="70"/>
                  </a:lnTo>
                  <a:lnTo>
                    <a:pt x="67" y="73"/>
                  </a:lnTo>
                  <a:lnTo>
                    <a:pt x="65" y="77"/>
                  </a:lnTo>
                  <a:lnTo>
                    <a:pt x="65" y="81"/>
                  </a:lnTo>
                  <a:lnTo>
                    <a:pt x="69" y="85"/>
                  </a:lnTo>
                  <a:lnTo>
                    <a:pt x="81" y="97"/>
                  </a:lnTo>
                  <a:lnTo>
                    <a:pt x="81" y="97"/>
                  </a:lnTo>
                  <a:lnTo>
                    <a:pt x="62" y="117"/>
                  </a:lnTo>
                  <a:lnTo>
                    <a:pt x="51" y="105"/>
                  </a:lnTo>
                  <a:lnTo>
                    <a:pt x="51" y="105"/>
                  </a:lnTo>
                  <a:lnTo>
                    <a:pt x="47" y="102"/>
                  </a:lnTo>
                  <a:lnTo>
                    <a:pt x="42" y="102"/>
                  </a:lnTo>
                  <a:lnTo>
                    <a:pt x="39" y="103"/>
                  </a:lnTo>
                  <a:lnTo>
                    <a:pt x="35" y="105"/>
                  </a:lnTo>
                  <a:lnTo>
                    <a:pt x="33" y="109"/>
                  </a:lnTo>
                  <a:lnTo>
                    <a:pt x="32" y="113"/>
                  </a:lnTo>
                  <a:lnTo>
                    <a:pt x="32" y="117"/>
                  </a:lnTo>
                  <a:lnTo>
                    <a:pt x="35" y="121"/>
                  </a:lnTo>
                  <a:lnTo>
                    <a:pt x="47" y="133"/>
                  </a:lnTo>
                  <a:lnTo>
                    <a:pt x="47" y="133"/>
                  </a:lnTo>
                  <a:lnTo>
                    <a:pt x="30" y="154"/>
                  </a:lnTo>
                  <a:lnTo>
                    <a:pt x="18" y="143"/>
                  </a:lnTo>
                  <a:lnTo>
                    <a:pt x="18" y="143"/>
                  </a:lnTo>
                  <a:lnTo>
                    <a:pt x="14" y="140"/>
                  </a:lnTo>
                  <a:lnTo>
                    <a:pt x="10" y="139"/>
                  </a:lnTo>
                  <a:lnTo>
                    <a:pt x="6" y="140"/>
                  </a:lnTo>
                  <a:lnTo>
                    <a:pt x="3" y="143"/>
                  </a:lnTo>
                  <a:lnTo>
                    <a:pt x="1" y="146"/>
                  </a:lnTo>
                  <a:lnTo>
                    <a:pt x="0" y="151"/>
                  </a:lnTo>
                  <a:lnTo>
                    <a:pt x="0" y="155"/>
                  </a:lnTo>
                  <a:lnTo>
                    <a:pt x="3" y="159"/>
                  </a:lnTo>
                  <a:lnTo>
                    <a:pt x="43" y="199"/>
                  </a:lnTo>
                  <a:lnTo>
                    <a:pt x="43" y="199"/>
                  </a:lnTo>
                  <a:lnTo>
                    <a:pt x="47" y="202"/>
                  </a:lnTo>
                  <a:lnTo>
                    <a:pt x="51" y="202"/>
                  </a:lnTo>
                  <a:lnTo>
                    <a:pt x="55" y="201"/>
                  </a:lnTo>
                  <a:lnTo>
                    <a:pt x="58" y="199"/>
                  </a:lnTo>
                  <a:lnTo>
                    <a:pt x="60" y="195"/>
                  </a:lnTo>
                  <a:lnTo>
                    <a:pt x="62" y="192"/>
                  </a:lnTo>
                  <a:lnTo>
                    <a:pt x="61" y="186"/>
                  </a:lnTo>
                  <a:lnTo>
                    <a:pt x="58" y="182"/>
                  </a:lnTo>
                  <a:lnTo>
                    <a:pt x="46" y="170"/>
                  </a:lnTo>
                  <a:lnTo>
                    <a:pt x="46" y="170"/>
                  </a:lnTo>
                  <a:lnTo>
                    <a:pt x="63" y="150"/>
                  </a:lnTo>
                  <a:lnTo>
                    <a:pt x="75" y="161"/>
                  </a:lnTo>
                  <a:lnTo>
                    <a:pt x="75" y="161"/>
                  </a:lnTo>
                  <a:lnTo>
                    <a:pt x="79" y="164"/>
                  </a:lnTo>
                  <a:lnTo>
                    <a:pt x="83" y="164"/>
                  </a:lnTo>
                  <a:lnTo>
                    <a:pt x="87" y="163"/>
                  </a:lnTo>
                  <a:lnTo>
                    <a:pt x="90" y="161"/>
                  </a:lnTo>
                  <a:lnTo>
                    <a:pt x="93" y="158"/>
                  </a:lnTo>
                  <a:lnTo>
                    <a:pt x="94" y="154"/>
                  </a:lnTo>
                  <a:lnTo>
                    <a:pt x="93" y="150"/>
                  </a:lnTo>
                  <a:lnTo>
                    <a:pt x="90" y="145"/>
                  </a:lnTo>
                  <a:lnTo>
                    <a:pt x="78" y="133"/>
                  </a:lnTo>
                  <a:lnTo>
                    <a:pt x="78" y="133"/>
                  </a:lnTo>
                  <a:lnTo>
                    <a:pt x="96" y="114"/>
                  </a:lnTo>
                  <a:lnTo>
                    <a:pt x="109" y="12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2" name="Freeform 7">
              <a:extLst>
                <a:ext uri="{FF2B5EF4-FFF2-40B4-BE49-F238E27FC236}">
                  <a16:creationId xmlns:a16="http://schemas.microsoft.com/office/drawing/2014/main" id="{3B6D53E5-23C9-4584-9505-287DB2D1E082}"/>
                </a:ext>
              </a:extLst>
            </p:cNvPr>
            <p:cNvSpPr>
              <a:spLocks noEditPoints="1"/>
            </p:cNvSpPr>
            <p:nvPr/>
          </p:nvSpPr>
          <p:spPr bwMode="auto">
            <a:xfrm>
              <a:off x="5840413" y="1498600"/>
              <a:ext cx="688975" cy="688975"/>
            </a:xfrm>
            <a:custGeom>
              <a:avLst/>
              <a:gdLst>
                <a:gd name="T0" fmla="*/ 95 w 434"/>
                <a:gd name="T1" fmla="*/ 434 h 434"/>
                <a:gd name="T2" fmla="*/ 146 w 434"/>
                <a:gd name="T3" fmla="*/ 431 h 434"/>
                <a:gd name="T4" fmla="*/ 196 w 434"/>
                <a:gd name="T5" fmla="*/ 419 h 434"/>
                <a:gd name="T6" fmla="*/ 229 w 434"/>
                <a:gd name="T7" fmla="*/ 406 h 434"/>
                <a:gd name="T8" fmla="*/ 276 w 434"/>
                <a:gd name="T9" fmla="*/ 379 h 434"/>
                <a:gd name="T10" fmla="*/ 319 w 434"/>
                <a:gd name="T11" fmla="*/ 347 h 434"/>
                <a:gd name="T12" fmla="*/ 346 w 434"/>
                <a:gd name="T13" fmla="*/ 320 h 434"/>
                <a:gd name="T14" fmla="*/ 379 w 434"/>
                <a:gd name="T15" fmla="*/ 277 h 434"/>
                <a:gd name="T16" fmla="*/ 405 w 434"/>
                <a:gd name="T17" fmla="*/ 230 h 434"/>
                <a:gd name="T18" fmla="*/ 418 w 434"/>
                <a:gd name="T19" fmla="*/ 197 h 434"/>
                <a:gd name="T20" fmla="*/ 431 w 434"/>
                <a:gd name="T21" fmla="*/ 147 h 434"/>
                <a:gd name="T22" fmla="*/ 434 w 434"/>
                <a:gd name="T23" fmla="*/ 96 h 434"/>
                <a:gd name="T24" fmla="*/ 430 w 434"/>
                <a:gd name="T25" fmla="*/ 63 h 434"/>
                <a:gd name="T26" fmla="*/ 418 w 434"/>
                <a:gd name="T27" fmla="*/ 34 h 434"/>
                <a:gd name="T28" fmla="*/ 405 w 434"/>
                <a:gd name="T29" fmla="*/ 19 h 434"/>
                <a:gd name="T30" fmla="*/ 387 w 434"/>
                <a:gd name="T31" fmla="*/ 9 h 434"/>
                <a:gd name="T32" fmla="*/ 354 w 434"/>
                <a:gd name="T33" fmla="*/ 1 h 434"/>
                <a:gd name="T34" fmla="*/ 303 w 434"/>
                <a:gd name="T35" fmla="*/ 1 h 434"/>
                <a:gd name="T36" fmla="*/ 253 w 434"/>
                <a:gd name="T37" fmla="*/ 10 h 434"/>
                <a:gd name="T38" fmla="*/ 220 w 434"/>
                <a:gd name="T39" fmla="*/ 22 h 434"/>
                <a:gd name="T40" fmla="*/ 172 w 434"/>
                <a:gd name="T41" fmla="*/ 45 h 434"/>
                <a:gd name="T42" fmla="*/ 127 w 434"/>
                <a:gd name="T43" fmla="*/ 76 h 434"/>
                <a:gd name="T44" fmla="*/ 101 w 434"/>
                <a:gd name="T45" fmla="*/ 100 h 434"/>
                <a:gd name="T46" fmla="*/ 65 w 434"/>
                <a:gd name="T47" fmla="*/ 143 h 434"/>
                <a:gd name="T48" fmla="*/ 36 w 434"/>
                <a:gd name="T49" fmla="*/ 189 h 434"/>
                <a:gd name="T50" fmla="*/ 21 w 434"/>
                <a:gd name="T51" fmla="*/ 221 h 434"/>
                <a:gd name="T52" fmla="*/ 5 w 434"/>
                <a:gd name="T53" fmla="*/ 271 h 434"/>
                <a:gd name="T54" fmla="*/ 0 w 434"/>
                <a:gd name="T55" fmla="*/ 321 h 434"/>
                <a:gd name="T56" fmla="*/ 1 w 434"/>
                <a:gd name="T57" fmla="*/ 355 h 434"/>
                <a:gd name="T58" fmla="*/ 11 w 434"/>
                <a:gd name="T59" fmla="*/ 394 h 434"/>
                <a:gd name="T60" fmla="*/ 23 w 434"/>
                <a:gd name="T61" fmla="*/ 410 h 434"/>
                <a:gd name="T62" fmla="*/ 40 w 434"/>
                <a:gd name="T63" fmla="*/ 422 h 434"/>
                <a:gd name="T64" fmla="*/ 79 w 434"/>
                <a:gd name="T65" fmla="*/ 433 h 434"/>
                <a:gd name="T66" fmla="*/ 351 w 434"/>
                <a:gd name="T67" fmla="*/ 31 h 434"/>
                <a:gd name="T68" fmla="*/ 381 w 434"/>
                <a:gd name="T69" fmla="*/ 40 h 434"/>
                <a:gd name="T70" fmla="*/ 398 w 434"/>
                <a:gd name="T71" fmla="*/ 60 h 434"/>
                <a:gd name="T72" fmla="*/ 402 w 434"/>
                <a:gd name="T73" fmla="*/ 83 h 434"/>
                <a:gd name="T74" fmla="*/ 402 w 434"/>
                <a:gd name="T75" fmla="*/ 132 h 434"/>
                <a:gd name="T76" fmla="*/ 285 w 434"/>
                <a:gd name="T77" fmla="*/ 34 h 434"/>
                <a:gd name="T78" fmla="*/ 334 w 434"/>
                <a:gd name="T79" fmla="*/ 30 h 434"/>
                <a:gd name="T80" fmla="*/ 121 w 434"/>
                <a:gd name="T81" fmla="*/ 122 h 434"/>
                <a:gd name="T82" fmla="*/ 150 w 434"/>
                <a:gd name="T83" fmla="*/ 96 h 434"/>
                <a:gd name="T84" fmla="*/ 198 w 434"/>
                <a:gd name="T85" fmla="*/ 65 h 434"/>
                <a:gd name="T86" fmla="*/ 251 w 434"/>
                <a:gd name="T87" fmla="*/ 42 h 434"/>
                <a:gd name="T88" fmla="*/ 384 w 434"/>
                <a:gd name="T89" fmla="*/ 201 h 434"/>
                <a:gd name="T90" fmla="*/ 359 w 434"/>
                <a:gd name="T91" fmla="*/ 252 h 434"/>
                <a:gd name="T92" fmla="*/ 325 w 434"/>
                <a:gd name="T93" fmla="*/ 298 h 434"/>
                <a:gd name="T94" fmla="*/ 297 w 434"/>
                <a:gd name="T95" fmla="*/ 325 h 434"/>
                <a:gd name="T96" fmla="*/ 251 w 434"/>
                <a:gd name="T97" fmla="*/ 360 h 434"/>
                <a:gd name="T98" fmla="*/ 200 w 434"/>
                <a:gd name="T99" fmla="*/ 386 h 434"/>
                <a:gd name="T100" fmla="*/ 42 w 434"/>
                <a:gd name="T101" fmla="*/ 251 h 434"/>
                <a:gd name="T102" fmla="*/ 64 w 434"/>
                <a:gd name="T103" fmla="*/ 199 h 434"/>
                <a:gd name="T104" fmla="*/ 95 w 434"/>
                <a:gd name="T105" fmla="*/ 151 h 434"/>
                <a:gd name="T106" fmla="*/ 121 w 434"/>
                <a:gd name="T107" fmla="*/ 122 h 434"/>
                <a:gd name="T108" fmla="*/ 148 w 434"/>
                <a:gd name="T109" fmla="*/ 401 h 434"/>
                <a:gd name="T110" fmla="*/ 98 w 434"/>
                <a:gd name="T111" fmla="*/ 404 h 434"/>
                <a:gd name="T112" fmla="*/ 70 w 434"/>
                <a:gd name="T113" fmla="*/ 401 h 434"/>
                <a:gd name="T114" fmla="*/ 44 w 434"/>
                <a:gd name="T115" fmla="*/ 390 h 434"/>
                <a:gd name="T116" fmla="*/ 33 w 434"/>
                <a:gd name="T117" fmla="*/ 364 h 434"/>
                <a:gd name="T118" fmla="*/ 30 w 434"/>
                <a:gd name="T119" fmla="*/ 335 h 434"/>
                <a:gd name="T120" fmla="*/ 33 w 434"/>
                <a:gd name="T121" fmla="*/ 285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4" h="434">
                  <a:moveTo>
                    <a:pt x="79" y="433"/>
                  </a:moveTo>
                  <a:lnTo>
                    <a:pt x="79" y="433"/>
                  </a:lnTo>
                  <a:lnTo>
                    <a:pt x="95" y="434"/>
                  </a:lnTo>
                  <a:lnTo>
                    <a:pt x="113" y="434"/>
                  </a:lnTo>
                  <a:lnTo>
                    <a:pt x="129" y="433"/>
                  </a:lnTo>
                  <a:lnTo>
                    <a:pt x="146" y="431"/>
                  </a:lnTo>
                  <a:lnTo>
                    <a:pt x="163" y="428"/>
                  </a:lnTo>
                  <a:lnTo>
                    <a:pt x="179" y="423"/>
                  </a:lnTo>
                  <a:lnTo>
                    <a:pt x="196" y="419"/>
                  </a:lnTo>
                  <a:lnTo>
                    <a:pt x="212" y="413"/>
                  </a:lnTo>
                  <a:lnTo>
                    <a:pt x="212" y="413"/>
                  </a:lnTo>
                  <a:lnTo>
                    <a:pt x="229" y="406"/>
                  </a:lnTo>
                  <a:lnTo>
                    <a:pt x="245" y="398"/>
                  </a:lnTo>
                  <a:lnTo>
                    <a:pt x="260" y="390"/>
                  </a:lnTo>
                  <a:lnTo>
                    <a:pt x="276" y="379"/>
                  </a:lnTo>
                  <a:lnTo>
                    <a:pt x="291" y="369"/>
                  </a:lnTo>
                  <a:lnTo>
                    <a:pt x="306" y="358"/>
                  </a:lnTo>
                  <a:lnTo>
                    <a:pt x="319" y="347"/>
                  </a:lnTo>
                  <a:lnTo>
                    <a:pt x="332" y="333"/>
                  </a:lnTo>
                  <a:lnTo>
                    <a:pt x="332" y="333"/>
                  </a:lnTo>
                  <a:lnTo>
                    <a:pt x="346" y="320"/>
                  </a:lnTo>
                  <a:lnTo>
                    <a:pt x="358" y="307"/>
                  </a:lnTo>
                  <a:lnTo>
                    <a:pt x="369" y="291"/>
                  </a:lnTo>
                  <a:lnTo>
                    <a:pt x="379" y="277"/>
                  </a:lnTo>
                  <a:lnTo>
                    <a:pt x="389" y="261"/>
                  </a:lnTo>
                  <a:lnTo>
                    <a:pt x="398" y="245"/>
                  </a:lnTo>
                  <a:lnTo>
                    <a:pt x="405" y="230"/>
                  </a:lnTo>
                  <a:lnTo>
                    <a:pt x="412" y="213"/>
                  </a:lnTo>
                  <a:lnTo>
                    <a:pt x="412" y="213"/>
                  </a:lnTo>
                  <a:lnTo>
                    <a:pt x="418" y="197"/>
                  </a:lnTo>
                  <a:lnTo>
                    <a:pt x="423" y="180"/>
                  </a:lnTo>
                  <a:lnTo>
                    <a:pt x="428" y="164"/>
                  </a:lnTo>
                  <a:lnTo>
                    <a:pt x="431" y="147"/>
                  </a:lnTo>
                  <a:lnTo>
                    <a:pt x="433" y="130"/>
                  </a:lnTo>
                  <a:lnTo>
                    <a:pt x="434" y="113"/>
                  </a:lnTo>
                  <a:lnTo>
                    <a:pt x="434" y="96"/>
                  </a:lnTo>
                  <a:lnTo>
                    <a:pt x="432" y="80"/>
                  </a:lnTo>
                  <a:lnTo>
                    <a:pt x="432" y="80"/>
                  </a:lnTo>
                  <a:lnTo>
                    <a:pt x="430" y="63"/>
                  </a:lnTo>
                  <a:lnTo>
                    <a:pt x="424" y="47"/>
                  </a:lnTo>
                  <a:lnTo>
                    <a:pt x="421" y="40"/>
                  </a:lnTo>
                  <a:lnTo>
                    <a:pt x="418" y="34"/>
                  </a:lnTo>
                  <a:lnTo>
                    <a:pt x="414" y="29"/>
                  </a:lnTo>
                  <a:lnTo>
                    <a:pt x="410" y="24"/>
                  </a:lnTo>
                  <a:lnTo>
                    <a:pt x="405" y="19"/>
                  </a:lnTo>
                  <a:lnTo>
                    <a:pt x="399" y="15"/>
                  </a:lnTo>
                  <a:lnTo>
                    <a:pt x="393" y="12"/>
                  </a:lnTo>
                  <a:lnTo>
                    <a:pt x="387" y="9"/>
                  </a:lnTo>
                  <a:lnTo>
                    <a:pt x="371" y="4"/>
                  </a:lnTo>
                  <a:lnTo>
                    <a:pt x="354" y="1"/>
                  </a:lnTo>
                  <a:lnTo>
                    <a:pt x="354" y="1"/>
                  </a:lnTo>
                  <a:lnTo>
                    <a:pt x="337" y="0"/>
                  </a:lnTo>
                  <a:lnTo>
                    <a:pt x="320" y="0"/>
                  </a:lnTo>
                  <a:lnTo>
                    <a:pt x="303" y="1"/>
                  </a:lnTo>
                  <a:lnTo>
                    <a:pt x="287" y="3"/>
                  </a:lnTo>
                  <a:lnTo>
                    <a:pt x="270" y="6"/>
                  </a:lnTo>
                  <a:lnTo>
                    <a:pt x="253" y="10"/>
                  </a:lnTo>
                  <a:lnTo>
                    <a:pt x="237" y="15"/>
                  </a:lnTo>
                  <a:lnTo>
                    <a:pt x="220" y="22"/>
                  </a:lnTo>
                  <a:lnTo>
                    <a:pt x="220" y="22"/>
                  </a:lnTo>
                  <a:lnTo>
                    <a:pt x="204" y="29"/>
                  </a:lnTo>
                  <a:lnTo>
                    <a:pt x="189" y="36"/>
                  </a:lnTo>
                  <a:lnTo>
                    <a:pt x="172" y="45"/>
                  </a:lnTo>
                  <a:lnTo>
                    <a:pt x="157" y="54"/>
                  </a:lnTo>
                  <a:lnTo>
                    <a:pt x="142" y="65"/>
                  </a:lnTo>
                  <a:lnTo>
                    <a:pt x="127" y="76"/>
                  </a:lnTo>
                  <a:lnTo>
                    <a:pt x="114" y="88"/>
                  </a:lnTo>
                  <a:lnTo>
                    <a:pt x="101" y="100"/>
                  </a:lnTo>
                  <a:lnTo>
                    <a:pt x="101" y="100"/>
                  </a:lnTo>
                  <a:lnTo>
                    <a:pt x="87" y="114"/>
                  </a:lnTo>
                  <a:lnTo>
                    <a:pt x="76" y="128"/>
                  </a:lnTo>
                  <a:lnTo>
                    <a:pt x="65" y="143"/>
                  </a:lnTo>
                  <a:lnTo>
                    <a:pt x="53" y="158"/>
                  </a:lnTo>
                  <a:lnTo>
                    <a:pt x="44" y="173"/>
                  </a:lnTo>
                  <a:lnTo>
                    <a:pt x="36" y="189"/>
                  </a:lnTo>
                  <a:lnTo>
                    <a:pt x="28" y="205"/>
                  </a:lnTo>
                  <a:lnTo>
                    <a:pt x="21" y="221"/>
                  </a:lnTo>
                  <a:lnTo>
                    <a:pt x="21" y="221"/>
                  </a:lnTo>
                  <a:lnTo>
                    <a:pt x="14" y="238"/>
                  </a:lnTo>
                  <a:lnTo>
                    <a:pt x="9" y="254"/>
                  </a:lnTo>
                  <a:lnTo>
                    <a:pt x="5" y="271"/>
                  </a:lnTo>
                  <a:lnTo>
                    <a:pt x="3" y="287"/>
                  </a:lnTo>
                  <a:lnTo>
                    <a:pt x="1" y="305"/>
                  </a:lnTo>
                  <a:lnTo>
                    <a:pt x="0" y="321"/>
                  </a:lnTo>
                  <a:lnTo>
                    <a:pt x="0" y="337"/>
                  </a:lnTo>
                  <a:lnTo>
                    <a:pt x="1" y="355"/>
                  </a:lnTo>
                  <a:lnTo>
                    <a:pt x="1" y="355"/>
                  </a:lnTo>
                  <a:lnTo>
                    <a:pt x="3" y="372"/>
                  </a:lnTo>
                  <a:lnTo>
                    <a:pt x="8" y="388"/>
                  </a:lnTo>
                  <a:lnTo>
                    <a:pt x="11" y="394"/>
                  </a:lnTo>
                  <a:lnTo>
                    <a:pt x="14" y="400"/>
                  </a:lnTo>
                  <a:lnTo>
                    <a:pt x="19" y="406"/>
                  </a:lnTo>
                  <a:lnTo>
                    <a:pt x="23" y="410"/>
                  </a:lnTo>
                  <a:lnTo>
                    <a:pt x="28" y="415"/>
                  </a:lnTo>
                  <a:lnTo>
                    <a:pt x="34" y="419"/>
                  </a:lnTo>
                  <a:lnTo>
                    <a:pt x="40" y="422"/>
                  </a:lnTo>
                  <a:lnTo>
                    <a:pt x="46" y="425"/>
                  </a:lnTo>
                  <a:lnTo>
                    <a:pt x="62" y="430"/>
                  </a:lnTo>
                  <a:lnTo>
                    <a:pt x="79" y="433"/>
                  </a:lnTo>
                  <a:lnTo>
                    <a:pt x="79" y="433"/>
                  </a:lnTo>
                  <a:close/>
                  <a:moveTo>
                    <a:pt x="351" y="31"/>
                  </a:moveTo>
                  <a:lnTo>
                    <a:pt x="351" y="31"/>
                  </a:lnTo>
                  <a:lnTo>
                    <a:pt x="363" y="33"/>
                  </a:lnTo>
                  <a:lnTo>
                    <a:pt x="373" y="36"/>
                  </a:lnTo>
                  <a:lnTo>
                    <a:pt x="381" y="40"/>
                  </a:lnTo>
                  <a:lnTo>
                    <a:pt x="389" y="45"/>
                  </a:lnTo>
                  <a:lnTo>
                    <a:pt x="394" y="51"/>
                  </a:lnTo>
                  <a:lnTo>
                    <a:pt x="398" y="60"/>
                  </a:lnTo>
                  <a:lnTo>
                    <a:pt x="401" y="71"/>
                  </a:lnTo>
                  <a:lnTo>
                    <a:pt x="402" y="83"/>
                  </a:lnTo>
                  <a:lnTo>
                    <a:pt x="402" y="83"/>
                  </a:lnTo>
                  <a:lnTo>
                    <a:pt x="404" y="99"/>
                  </a:lnTo>
                  <a:lnTo>
                    <a:pt x="403" y="116"/>
                  </a:lnTo>
                  <a:lnTo>
                    <a:pt x="402" y="132"/>
                  </a:lnTo>
                  <a:lnTo>
                    <a:pt x="400" y="149"/>
                  </a:lnTo>
                  <a:lnTo>
                    <a:pt x="285" y="34"/>
                  </a:lnTo>
                  <a:lnTo>
                    <a:pt x="285" y="34"/>
                  </a:lnTo>
                  <a:lnTo>
                    <a:pt x="301" y="32"/>
                  </a:lnTo>
                  <a:lnTo>
                    <a:pt x="318" y="31"/>
                  </a:lnTo>
                  <a:lnTo>
                    <a:pt x="334" y="30"/>
                  </a:lnTo>
                  <a:lnTo>
                    <a:pt x="351" y="31"/>
                  </a:lnTo>
                  <a:lnTo>
                    <a:pt x="351" y="31"/>
                  </a:lnTo>
                  <a:close/>
                  <a:moveTo>
                    <a:pt x="121" y="122"/>
                  </a:moveTo>
                  <a:lnTo>
                    <a:pt x="121" y="122"/>
                  </a:lnTo>
                  <a:lnTo>
                    <a:pt x="135" y="109"/>
                  </a:lnTo>
                  <a:lnTo>
                    <a:pt x="150" y="96"/>
                  </a:lnTo>
                  <a:lnTo>
                    <a:pt x="165" y="85"/>
                  </a:lnTo>
                  <a:lnTo>
                    <a:pt x="182" y="75"/>
                  </a:lnTo>
                  <a:lnTo>
                    <a:pt x="198" y="65"/>
                  </a:lnTo>
                  <a:lnTo>
                    <a:pt x="215" y="56"/>
                  </a:lnTo>
                  <a:lnTo>
                    <a:pt x="233" y="48"/>
                  </a:lnTo>
                  <a:lnTo>
                    <a:pt x="251" y="42"/>
                  </a:lnTo>
                  <a:lnTo>
                    <a:pt x="392" y="183"/>
                  </a:lnTo>
                  <a:lnTo>
                    <a:pt x="392" y="183"/>
                  </a:lnTo>
                  <a:lnTo>
                    <a:pt x="384" y="201"/>
                  </a:lnTo>
                  <a:lnTo>
                    <a:pt x="377" y="218"/>
                  </a:lnTo>
                  <a:lnTo>
                    <a:pt x="369" y="236"/>
                  </a:lnTo>
                  <a:lnTo>
                    <a:pt x="359" y="252"/>
                  </a:lnTo>
                  <a:lnTo>
                    <a:pt x="349" y="269"/>
                  </a:lnTo>
                  <a:lnTo>
                    <a:pt x="337" y="284"/>
                  </a:lnTo>
                  <a:lnTo>
                    <a:pt x="325" y="298"/>
                  </a:lnTo>
                  <a:lnTo>
                    <a:pt x="312" y="313"/>
                  </a:lnTo>
                  <a:lnTo>
                    <a:pt x="312" y="313"/>
                  </a:lnTo>
                  <a:lnTo>
                    <a:pt x="297" y="325"/>
                  </a:lnTo>
                  <a:lnTo>
                    <a:pt x="283" y="337"/>
                  </a:lnTo>
                  <a:lnTo>
                    <a:pt x="268" y="350"/>
                  </a:lnTo>
                  <a:lnTo>
                    <a:pt x="251" y="360"/>
                  </a:lnTo>
                  <a:lnTo>
                    <a:pt x="235" y="369"/>
                  </a:lnTo>
                  <a:lnTo>
                    <a:pt x="217" y="378"/>
                  </a:lnTo>
                  <a:lnTo>
                    <a:pt x="200" y="386"/>
                  </a:lnTo>
                  <a:lnTo>
                    <a:pt x="183" y="392"/>
                  </a:lnTo>
                  <a:lnTo>
                    <a:pt x="42" y="251"/>
                  </a:lnTo>
                  <a:lnTo>
                    <a:pt x="42" y="251"/>
                  </a:lnTo>
                  <a:lnTo>
                    <a:pt x="48" y="234"/>
                  </a:lnTo>
                  <a:lnTo>
                    <a:pt x="55" y="216"/>
                  </a:lnTo>
                  <a:lnTo>
                    <a:pt x="64" y="199"/>
                  </a:lnTo>
                  <a:lnTo>
                    <a:pt x="74" y="183"/>
                  </a:lnTo>
                  <a:lnTo>
                    <a:pt x="84" y="166"/>
                  </a:lnTo>
                  <a:lnTo>
                    <a:pt x="95" y="151"/>
                  </a:lnTo>
                  <a:lnTo>
                    <a:pt x="109" y="136"/>
                  </a:lnTo>
                  <a:lnTo>
                    <a:pt x="121" y="122"/>
                  </a:lnTo>
                  <a:lnTo>
                    <a:pt x="121" y="122"/>
                  </a:lnTo>
                  <a:close/>
                  <a:moveTo>
                    <a:pt x="33" y="285"/>
                  </a:moveTo>
                  <a:lnTo>
                    <a:pt x="148" y="401"/>
                  </a:lnTo>
                  <a:lnTo>
                    <a:pt x="148" y="401"/>
                  </a:lnTo>
                  <a:lnTo>
                    <a:pt x="131" y="403"/>
                  </a:lnTo>
                  <a:lnTo>
                    <a:pt x="115" y="404"/>
                  </a:lnTo>
                  <a:lnTo>
                    <a:pt x="98" y="404"/>
                  </a:lnTo>
                  <a:lnTo>
                    <a:pt x="82" y="403"/>
                  </a:lnTo>
                  <a:lnTo>
                    <a:pt x="82" y="403"/>
                  </a:lnTo>
                  <a:lnTo>
                    <a:pt x="70" y="401"/>
                  </a:lnTo>
                  <a:lnTo>
                    <a:pt x="60" y="399"/>
                  </a:lnTo>
                  <a:lnTo>
                    <a:pt x="51" y="395"/>
                  </a:lnTo>
                  <a:lnTo>
                    <a:pt x="44" y="390"/>
                  </a:lnTo>
                  <a:lnTo>
                    <a:pt x="39" y="382"/>
                  </a:lnTo>
                  <a:lnTo>
                    <a:pt x="35" y="374"/>
                  </a:lnTo>
                  <a:lnTo>
                    <a:pt x="33" y="364"/>
                  </a:lnTo>
                  <a:lnTo>
                    <a:pt x="31" y="352"/>
                  </a:lnTo>
                  <a:lnTo>
                    <a:pt x="31" y="352"/>
                  </a:lnTo>
                  <a:lnTo>
                    <a:pt x="30" y="335"/>
                  </a:lnTo>
                  <a:lnTo>
                    <a:pt x="30" y="319"/>
                  </a:lnTo>
                  <a:lnTo>
                    <a:pt x="31" y="302"/>
                  </a:lnTo>
                  <a:lnTo>
                    <a:pt x="33" y="285"/>
                  </a:lnTo>
                  <a:lnTo>
                    <a:pt x="33"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13" name="Freeform 8">
            <a:extLst>
              <a:ext uri="{FF2B5EF4-FFF2-40B4-BE49-F238E27FC236}">
                <a16:creationId xmlns:a16="http://schemas.microsoft.com/office/drawing/2014/main" id="{47A71E7B-4DF2-4022-A993-B2B56EA97DB0}"/>
              </a:ext>
            </a:extLst>
          </p:cNvPr>
          <p:cNvSpPr>
            <a:spLocks noEditPoints="1"/>
          </p:cNvSpPr>
          <p:nvPr/>
        </p:nvSpPr>
        <p:spPr bwMode="auto">
          <a:xfrm>
            <a:off x="11090386" y="3748922"/>
            <a:ext cx="738867" cy="633810"/>
          </a:xfrm>
          <a:custGeom>
            <a:avLst/>
            <a:gdLst>
              <a:gd name="T0" fmla="*/ 260 w 433"/>
              <a:gd name="T1" fmla="*/ 430 h 434"/>
              <a:gd name="T2" fmla="*/ 338 w 433"/>
              <a:gd name="T3" fmla="*/ 397 h 434"/>
              <a:gd name="T4" fmla="*/ 384 w 433"/>
              <a:gd name="T5" fmla="*/ 355 h 434"/>
              <a:gd name="T6" fmla="*/ 424 w 433"/>
              <a:gd name="T7" fmla="*/ 282 h 434"/>
              <a:gd name="T8" fmla="*/ 433 w 433"/>
              <a:gd name="T9" fmla="*/ 217 h 434"/>
              <a:gd name="T10" fmla="*/ 416 w 433"/>
              <a:gd name="T11" fmla="*/ 132 h 434"/>
              <a:gd name="T12" fmla="*/ 370 w 433"/>
              <a:gd name="T13" fmla="*/ 64 h 434"/>
              <a:gd name="T14" fmla="*/ 319 w 433"/>
              <a:gd name="T15" fmla="*/ 27 h 434"/>
              <a:gd name="T16" fmla="*/ 238 w 433"/>
              <a:gd name="T17" fmla="*/ 1 h 434"/>
              <a:gd name="T18" fmla="*/ 173 w 433"/>
              <a:gd name="T19" fmla="*/ 4 h 434"/>
              <a:gd name="T20" fmla="*/ 95 w 433"/>
              <a:gd name="T21" fmla="*/ 37 h 434"/>
              <a:gd name="T22" fmla="*/ 49 w 433"/>
              <a:gd name="T23" fmla="*/ 79 h 434"/>
              <a:gd name="T24" fmla="*/ 9 w 433"/>
              <a:gd name="T25" fmla="*/ 153 h 434"/>
              <a:gd name="T26" fmla="*/ 0 w 433"/>
              <a:gd name="T27" fmla="*/ 217 h 434"/>
              <a:gd name="T28" fmla="*/ 16 w 433"/>
              <a:gd name="T29" fmla="*/ 301 h 434"/>
              <a:gd name="T30" fmla="*/ 63 w 433"/>
              <a:gd name="T31" fmla="*/ 370 h 434"/>
              <a:gd name="T32" fmla="*/ 112 w 433"/>
              <a:gd name="T33" fmla="*/ 408 h 434"/>
              <a:gd name="T34" fmla="*/ 194 w 433"/>
              <a:gd name="T35" fmla="*/ 433 h 434"/>
              <a:gd name="T36" fmla="*/ 190 w 433"/>
              <a:gd name="T37" fmla="*/ 403 h 434"/>
              <a:gd name="T38" fmla="*/ 139 w 433"/>
              <a:gd name="T39" fmla="*/ 388 h 434"/>
              <a:gd name="T40" fmla="*/ 95 w 433"/>
              <a:gd name="T41" fmla="*/ 360 h 434"/>
              <a:gd name="T42" fmla="*/ 186 w 433"/>
              <a:gd name="T43" fmla="*/ 303 h 434"/>
              <a:gd name="T44" fmla="*/ 220 w 433"/>
              <a:gd name="T45" fmla="*/ 404 h 434"/>
              <a:gd name="T46" fmla="*/ 219 w 433"/>
              <a:gd name="T47" fmla="*/ 311 h 434"/>
              <a:gd name="T48" fmla="*/ 206 w 433"/>
              <a:gd name="T49" fmla="*/ 275 h 434"/>
              <a:gd name="T50" fmla="*/ 338 w 433"/>
              <a:gd name="T51" fmla="*/ 360 h 434"/>
              <a:gd name="T52" fmla="*/ 298 w 433"/>
              <a:gd name="T53" fmla="*/ 386 h 434"/>
              <a:gd name="T54" fmla="*/ 236 w 433"/>
              <a:gd name="T55" fmla="*/ 403 h 434"/>
              <a:gd name="T56" fmla="*/ 330 w 433"/>
              <a:gd name="T57" fmla="*/ 191 h 434"/>
              <a:gd name="T58" fmla="*/ 291 w 433"/>
              <a:gd name="T59" fmla="*/ 183 h 434"/>
              <a:gd name="T60" fmla="*/ 367 w 433"/>
              <a:gd name="T61" fmla="*/ 106 h 434"/>
              <a:gd name="T62" fmla="*/ 392 w 433"/>
              <a:gd name="T63" fmla="*/ 152 h 434"/>
              <a:gd name="T64" fmla="*/ 401 w 433"/>
              <a:gd name="T65" fmla="*/ 191 h 434"/>
              <a:gd name="T66" fmla="*/ 269 w 433"/>
              <a:gd name="T67" fmla="*/ 38 h 434"/>
              <a:gd name="T68" fmla="*/ 316 w 433"/>
              <a:gd name="T69" fmla="*/ 59 h 434"/>
              <a:gd name="T70" fmla="*/ 258 w 433"/>
              <a:gd name="T71" fmla="*/ 154 h 434"/>
              <a:gd name="T72" fmla="*/ 242 w 433"/>
              <a:gd name="T73" fmla="*/ 105 h 434"/>
              <a:gd name="T74" fmla="*/ 265 w 433"/>
              <a:gd name="T75" fmla="*/ 202 h 434"/>
              <a:gd name="T76" fmla="*/ 300 w 433"/>
              <a:gd name="T77" fmla="*/ 217 h 434"/>
              <a:gd name="T78" fmla="*/ 403 w 433"/>
              <a:gd name="T79" fmla="*/ 221 h 434"/>
              <a:gd name="T80" fmla="*/ 396 w 433"/>
              <a:gd name="T81" fmla="*/ 270 h 434"/>
              <a:gd name="T82" fmla="*/ 369 w 433"/>
              <a:gd name="T83" fmla="*/ 326 h 434"/>
              <a:gd name="T84" fmla="*/ 213 w 433"/>
              <a:gd name="T85" fmla="*/ 30 h 434"/>
              <a:gd name="T86" fmla="*/ 215 w 433"/>
              <a:gd name="T87" fmla="*/ 124 h 434"/>
              <a:gd name="T88" fmla="*/ 227 w 433"/>
              <a:gd name="T89" fmla="*/ 160 h 434"/>
              <a:gd name="T90" fmla="*/ 95 w 433"/>
              <a:gd name="T91" fmla="*/ 75 h 434"/>
              <a:gd name="T92" fmla="*/ 135 w 433"/>
              <a:gd name="T93" fmla="*/ 49 h 434"/>
              <a:gd name="T94" fmla="*/ 196 w 433"/>
              <a:gd name="T95" fmla="*/ 31 h 434"/>
              <a:gd name="T96" fmla="*/ 195 w 433"/>
              <a:gd name="T97" fmla="*/ 217 h 434"/>
              <a:gd name="T98" fmla="*/ 159 w 433"/>
              <a:gd name="T99" fmla="*/ 228 h 434"/>
              <a:gd name="T100" fmla="*/ 124 w 433"/>
              <a:gd name="T101" fmla="*/ 215 h 434"/>
              <a:gd name="T102" fmla="*/ 29 w 433"/>
              <a:gd name="T103" fmla="*/ 213 h 434"/>
              <a:gd name="T104" fmla="*/ 42 w 433"/>
              <a:gd name="T105" fmla="*/ 150 h 434"/>
              <a:gd name="T106" fmla="*/ 73 w 433"/>
              <a:gd name="T107" fmla="*/ 96 h 434"/>
              <a:gd name="T108" fmla="*/ 117 w 433"/>
              <a:gd name="T109" fmla="*/ 245 h 434"/>
              <a:gd name="T110" fmla="*/ 73 w 433"/>
              <a:gd name="T111" fmla="*/ 338 h 434"/>
              <a:gd name="T112" fmla="*/ 52 w 433"/>
              <a:gd name="T113" fmla="*/ 307 h 434"/>
              <a:gd name="T114" fmla="*/ 33 w 433"/>
              <a:gd name="T115" fmla="*/ 257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3" h="434">
                <a:moveTo>
                  <a:pt x="216" y="434"/>
                </a:moveTo>
                <a:lnTo>
                  <a:pt x="216" y="434"/>
                </a:lnTo>
                <a:lnTo>
                  <a:pt x="238" y="433"/>
                </a:lnTo>
                <a:lnTo>
                  <a:pt x="260" y="430"/>
                </a:lnTo>
                <a:lnTo>
                  <a:pt x="280" y="424"/>
                </a:lnTo>
                <a:lnTo>
                  <a:pt x="301" y="417"/>
                </a:lnTo>
                <a:lnTo>
                  <a:pt x="319" y="408"/>
                </a:lnTo>
                <a:lnTo>
                  <a:pt x="338" y="397"/>
                </a:lnTo>
                <a:lnTo>
                  <a:pt x="354" y="384"/>
                </a:lnTo>
                <a:lnTo>
                  <a:pt x="370" y="370"/>
                </a:lnTo>
                <a:lnTo>
                  <a:pt x="370" y="370"/>
                </a:lnTo>
                <a:lnTo>
                  <a:pt x="384" y="355"/>
                </a:lnTo>
                <a:lnTo>
                  <a:pt x="396" y="338"/>
                </a:lnTo>
                <a:lnTo>
                  <a:pt x="408" y="321"/>
                </a:lnTo>
                <a:lnTo>
                  <a:pt x="416" y="301"/>
                </a:lnTo>
                <a:lnTo>
                  <a:pt x="424" y="282"/>
                </a:lnTo>
                <a:lnTo>
                  <a:pt x="429" y="260"/>
                </a:lnTo>
                <a:lnTo>
                  <a:pt x="432" y="239"/>
                </a:lnTo>
                <a:lnTo>
                  <a:pt x="433" y="217"/>
                </a:lnTo>
                <a:lnTo>
                  <a:pt x="433" y="217"/>
                </a:lnTo>
                <a:lnTo>
                  <a:pt x="432" y="195"/>
                </a:lnTo>
                <a:lnTo>
                  <a:pt x="429" y="173"/>
                </a:lnTo>
                <a:lnTo>
                  <a:pt x="424" y="153"/>
                </a:lnTo>
                <a:lnTo>
                  <a:pt x="416" y="132"/>
                </a:lnTo>
                <a:lnTo>
                  <a:pt x="408" y="114"/>
                </a:lnTo>
                <a:lnTo>
                  <a:pt x="396" y="95"/>
                </a:lnTo>
                <a:lnTo>
                  <a:pt x="384" y="79"/>
                </a:lnTo>
                <a:lnTo>
                  <a:pt x="370" y="64"/>
                </a:lnTo>
                <a:lnTo>
                  <a:pt x="370" y="64"/>
                </a:lnTo>
                <a:lnTo>
                  <a:pt x="354" y="49"/>
                </a:lnTo>
                <a:lnTo>
                  <a:pt x="338" y="37"/>
                </a:lnTo>
                <a:lnTo>
                  <a:pt x="319" y="27"/>
                </a:lnTo>
                <a:lnTo>
                  <a:pt x="301" y="17"/>
                </a:lnTo>
                <a:lnTo>
                  <a:pt x="280" y="10"/>
                </a:lnTo>
                <a:lnTo>
                  <a:pt x="260" y="4"/>
                </a:lnTo>
                <a:lnTo>
                  <a:pt x="238" y="1"/>
                </a:lnTo>
                <a:lnTo>
                  <a:pt x="216" y="0"/>
                </a:lnTo>
                <a:lnTo>
                  <a:pt x="216" y="0"/>
                </a:lnTo>
                <a:lnTo>
                  <a:pt x="194" y="1"/>
                </a:lnTo>
                <a:lnTo>
                  <a:pt x="173" y="4"/>
                </a:lnTo>
                <a:lnTo>
                  <a:pt x="151" y="10"/>
                </a:lnTo>
                <a:lnTo>
                  <a:pt x="132" y="17"/>
                </a:lnTo>
                <a:lnTo>
                  <a:pt x="112" y="27"/>
                </a:lnTo>
                <a:lnTo>
                  <a:pt x="95" y="37"/>
                </a:lnTo>
                <a:lnTo>
                  <a:pt x="78" y="49"/>
                </a:lnTo>
                <a:lnTo>
                  <a:pt x="63" y="64"/>
                </a:lnTo>
                <a:lnTo>
                  <a:pt x="63" y="64"/>
                </a:lnTo>
                <a:lnTo>
                  <a:pt x="49" y="79"/>
                </a:lnTo>
                <a:lnTo>
                  <a:pt x="36" y="95"/>
                </a:lnTo>
                <a:lnTo>
                  <a:pt x="25" y="114"/>
                </a:lnTo>
                <a:lnTo>
                  <a:pt x="16" y="132"/>
                </a:lnTo>
                <a:lnTo>
                  <a:pt x="9" y="153"/>
                </a:lnTo>
                <a:lnTo>
                  <a:pt x="4" y="173"/>
                </a:lnTo>
                <a:lnTo>
                  <a:pt x="1" y="195"/>
                </a:lnTo>
                <a:lnTo>
                  <a:pt x="0" y="217"/>
                </a:lnTo>
                <a:lnTo>
                  <a:pt x="0" y="217"/>
                </a:lnTo>
                <a:lnTo>
                  <a:pt x="1" y="239"/>
                </a:lnTo>
                <a:lnTo>
                  <a:pt x="4" y="260"/>
                </a:lnTo>
                <a:lnTo>
                  <a:pt x="9" y="282"/>
                </a:lnTo>
                <a:lnTo>
                  <a:pt x="16" y="301"/>
                </a:lnTo>
                <a:lnTo>
                  <a:pt x="25" y="321"/>
                </a:lnTo>
                <a:lnTo>
                  <a:pt x="36" y="338"/>
                </a:lnTo>
                <a:lnTo>
                  <a:pt x="49" y="355"/>
                </a:lnTo>
                <a:lnTo>
                  <a:pt x="63" y="370"/>
                </a:lnTo>
                <a:lnTo>
                  <a:pt x="63" y="370"/>
                </a:lnTo>
                <a:lnTo>
                  <a:pt x="78" y="384"/>
                </a:lnTo>
                <a:lnTo>
                  <a:pt x="95" y="397"/>
                </a:lnTo>
                <a:lnTo>
                  <a:pt x="112" y="408"/>
                </a:lnTo>
                <a:lnTo>
                  <a:pt x="132" y="417"/>
                </a:lnTo>
                <a:lnTo>
                  <a:pt x="151" y="424"/>
                </a:lnTo>
                <a:lnTo>
                  <a:pt x="173" y="430"/>
                </a:lnTo>
                <a:lnTo>
                  <a:pt x="194" y="433"/>
                </a:lnTo>
                <a:lnTo>
                  <a:pt x="216" y="434"/>
                </a:lnTo>
                <a:lnTo>
                  <a:pt x="216" y="434"/>
                </a:lnTo>
                <a:close/>
                <a:moveTo>
                  <a:pt x="190" y="403"/>
                </a:moveTo>
                <a:lnTo>
                  <a:pt x="190" y="403"/>
                </a:lnTo>
                <a:lnTo>
                  <a:pt x="177" y="400"/>
                </a:lnTo>
                <a:lnTo>
                  <a:pt x="164" y="397"/>
                </a:lnTo>
                <a:lnTo>
                  <a:pt x="151" y="393"/>
                </a:lnTo>
                <a:lnTo>
                  <a:pt x="139" y="388"/>
                </a:lnTo>
                <a:lnTo>
                  <a:pt x="128" y="381"/>
                </a:lnTo>
                <a:lnTo>
                  <a:pt x="116" y="375"/>
                </a:lnTo>
                <a:lnTo>
                  <a:pt x="105" y="368"/>
                </a:lnTo>
                <a:lnTo>
                  <a:pt x="95" y="360"/>
                </a:lnTo>
                <a:lnTo>
                  <a:pt x="175" y="280"/>
                </a:lnTo>
                <a:lnTo>
                  <a:pt x="175" y="280"/>
                </a:lnTo>
                <a:lnTo>
                  <a:pt x="181" y="291"/>
                </a:lnTo>
                <a:lnTo>
                  <a:pt x="186" y="303"/>
                </a:lnTo>
                <a:lnTo>
                  <a:pt x="189" y="317"/>
                </a:lnTo>
                <a:lnTo>
                  <a:pt x="190" y="331"/>
                </a:lnTo>
                <a:lnTo>
                  <a:pt x="190" y="403"/>
                </a:lnTo>
                <a:close/>
                <a:moveTo>
                  <a:pt x="220" y="404"/>
                </a:moveTo>
                <a:lnTo>
                  <a:pt x="220" y="331"/>
                </a:lnTo>
                <a:lnTo>
                  <a:pt x="220" y="331"/>
                </a:lnTo>
                <a:lnTo>
                  <a:pt x="220" y="321"/>
                </a:lnTo>
                <a:lnTo>
                  <a:pt x="219" y="311"/>
                </a:lnTo>
                <a:lnTo>
                  <a:pt x="217" y="301"/>
                </a:lnTo>
                <a:lnTo>
                  <a:pt x="214" y="292"/>
                </a:lnTo>
                <a:lnTo>
                  <a:pt x="211" y="283"/>
                </a:lnTo>
                <a:lnTo>
                  <a:pt x="206" y="275"/>
                </a:lnTo>
                <a:lnTo>
                  <a:pt x="201" y="267"/>
                </a:lnTo>
                <a:lnTo>
                  <a:pt x="195" y="258"/>
                </a:lnTo>
                <a:lnTo>
                  <a:pt x="216" y="238"/>
                </a:lnTo>
                <a:lnTo>
                  <a:pt x="338" y="360"/>
                </a:lnTo>
                <a:lnTo>
                  <a:pt x="338" y="360"/>
                </a:lnTo>
                <a:lnTo>
                  <a:pt x="326" y="369"/>
                </a:lnTo>
                <a:lnTo>
                  <a:pt x="312" y="378"/>
                </a:lnTo>
                <a:lnTo>
                  <a:pt x="298" y="386"/>
                </a:lnTo>
                <a:lnTo>
                  <a:pt x="283" y="392"/>
                </a:lnTo>
                <a:lnTo>
                  <a:pt x="268" y="397"/>
                </a:lnTo>
                <a:lnTo>
                  <a:pt x="253" y="401"/>
                </a:lnTo>
                <a:lnTo>
                  <a:pt x="236" y="403"/>
                </a:lnTo>
                <a:lnTo>
                  <a:pt x="220" y="404"/>
                </a:lnTo>
                <a:lnTo>
                  <a:pt x="220" y="404"/>
                </a:lnTo>
                <a:close/>
                <a:moveTo>
                  <a:pt x="401" y="191"/>
                </a:moveTo>
                <a:lnTo>
                  <a:pt x="330" y="191"/>
                </a:lnTo>
                <a:lnTo>
                  <a:pt x="330" y="191"/>
                </a:lnTo>
                <a:lnTo>
                  <a:pt x="316" y="190"/>
                </a:lnTo>
                <a:lnTo>
                  <a:pt x="303" y="187"/>
                </a:lnTo>
                <a:lnTo>
                  <a:pt x="291" y="183"/>
                </a:lnTo>
                <a:lnTo>
                  <a:pt x="279" y="175"/>
                </a:lnTo>
                <a:lnTo>
                  <a:pt x="358" y="96"/>
                </a:lnTo>
                <a:lnTo>
                  <a:pt x="358" y="96"/>
                </a:lnTo>
                <a:lnTo>
                  <a:pt x="367" y="106"/>
                </a:lnTo>
                <a:lnTo>
                  <a:pt x="374" y="117"/>
                </a:lnTo>
                <a:lnTo>
                  <a:pt x="381" y="128"/>
                </a:lnTo>
                <a:lnTo>
                  <a:pt x="387" y="139"/>
                </a:lnTo>
                <a:lnTo>
                  <a:pt x="392" y="152"/>
                </a:lnTo>
                <a:lnTo>
                  <a:pt x="396" y="165"/>
                </a:lnTo>
                <a:lnTo>
                  <a:pt x="399" y="177"/>
                </a:lnTo>
                <a:lnTo>
                  <a:pt x="401" y="191"/>
                </a:lnTo>
                <a:lnTo>
                  <a:pt x="401" y="191"/>
                </a:lnTo>
                <a:close/>
                <a:moveTo>
                  <a:pt x="242" y="32"/>
                </a:moveTo>
                <a:lnTo>
                  <a:pt x="242" y="32"/>
                </a:lnTo>
                <a:lnTo>
                  <a:pt x="256" y="34"/>
                </a:lnTo>
                <a:lnTo>
                  <a:pt x="269" y="38"/>
                </a:lnTo>
                <a:lnTo>
                  <a:pt x="281" y="42"/>
                </a:lnTo>
                <a:lnTo>
                  <a:pt x="294" y="47"/>
                </a:lnTo>
                <a:lnTo>
                  <a:pt x="305" y="52"/>
                </a:lnTo>
                <a:lnTo>
                  <a:pt x="316" y="59"/>
                </a:lnTo>
                <a:lnTo>
                  <a:pt x="328" y="67"/>
                </a:lnTo>
                <a:lnTo>
                  <a:pt x="338" y="75"/>
                </a:lnTo>
                <a:lnTo>
                  <a:pt x="258" y="154"/>
                </a:lnTo>
                <a:lnTo>
                  <a:pt x="258" y="154"/>
                </a:lnTo>
                <a:lnTo>
                  <a:pt x="252" y="144"/>
                </a:lnTo>
                <a:lnTo>
                  <a:pt x="247" y="131"/>
                </a:lnTo>
                <a:lnTo>
                  <a:pt x="244" y="119"/>
                </a:lnTo>
                <a:lnTo>
                  <a:pt x="242" y="105"/>
                </a:lnTo>
                <a:lnTo>
                  <a:pt x="242" y="32"/>
                </a:lnTo>
                <a:close/>
                <a:moveTo>
                  <a:pt x="258" y="197"/>
                </a:moveTo>
                <a:lnTo>
                  <a:pt x="258" y="197"/>
                </a:lnTo>
                <a:lnTo>
                  <a:pt x="265" y="202"/>
                </a:lnTo>
                <a:lnTo>
                  <a:pt x="273" y="207"/>
                </a:lnTo>
                <a:lnTo>
                  <a:pt x="282" y="211"/>
                </a:lnTo>
                <a:lnTo>
                  <a:pt x="291" y="214"/>
                </a:lnTo>
                <a:lnTo>
                  <a:pt x="300" y="217"/>
                </a:lnTo>
                <a:lnTo>
                  <a:pt x="310" y="219"/>
                </a:lnTo>
                <a:lnTo>
                  <a:pt x="319" y="220"/>
                </a:lnTo>
                <a:lnTo>
                  <a:pt x="330" y="221"/>
                </a:lnTo>
                <a:lnTo>
                  <a:pt x="403" y="221"/>
                </a:lnTo>
                <a:lnTo>
                  <a:pt x="403" y="221"/>
                </a:lnTo>
                <a:lnTo>
                  <a:pt x="402" y="238"/>
                </a:lnTo>
                <a:lnTo>
                  <a:pt x="399" y="254"/>
                </a:lnTo>
                <a:lnTo>
                  <a:pt x="396" y="270"/>
                </a:lnTo>
                <a:lnTo>
                  <a:pt x="391" y="285"/>
                </a:lnTo>
                <a:lnTo>
                  <a:pt x="384" y="299"/>
                </a:lnTo>
                <a:lnTo>
                  <a:pt x="377" y="313"/>
                </a:lnTo>
                <a:lnTo>
                  <a:pt x="369" y="326"/>
                </a:lnTo>
                <a:lnTo>
                  <a:pt x="358" y="338"/>
                </a:lnTo>
                <a:lnTo>
                  <a:pt x="237" y="217"/>
                </a:lnTo>
                <a:lnTo>
                  <a:pt x="258" y="197"/>
                </a:lnTo>
                <a:close/>
                <a:moveTo>
                  <a:pt x="213" y="30"/>
                </a:moveTo>
                <a:lnTo>
                  <a:pt x="213" y="105"/>
                </a:lnTo>
                <a:lnTo>
                  <a:pt x="213" y="105"/>
                </a:lnTo>
                <a:lnTo>
                  <a:pt x="214" y="115"/>
                </a:lnTo>
                <a:lnTo>
                  <a:pt x="215" y="124"/>
                </a:lnTo>
                <a:lnTo>
                  <a:pt x="217" y="134"/>
                </a:lnTo>
                <a:lnTo>
                  <a:pt x="219" y="143"/>
                </a:lnTo>
                <a:lnTo>
                  <a:pt x="223" y="152"/>
                </a:lnTo>
                <a:lnTo>
                  <a:pt x="227" y="160"/>
                </a:lnTo>
                <a:lnTo>
                  <a:pt x="231" y="168"/>
                </a:lnTo>
                <a:lnTo>
                  <a:pt x="236" y="175"/>
                </a:lnTo>
                <a:lnTo>
                  <a:pt x="216" y="196"/>
                </a:lnTo>
                <a:lnTo>
                  <a:pt x="95" y="75"/>
                </a:lnTo>
                <a:lnTo>
                  <a:pt x="95" y="75"/>
                </a:lnTo>
                <a:lnTo>
                  <a:pt x="107" y="65"/>
                </a:lnTo>
                <a:lnTo>
                  <a:pt x="120" y="56"/>
                </a:lnTo>
                <a:lnTo>
                  <a:pt x="135" y="49"/>
                </a:lnTo>
                <a:lnTo>
                  <a:pt x="149" y="42"/>
                </a:lnTo>
                <a:lnTo>
                  <a:pt x="165" y="38"/>
                </a:lnTo>
                <a:lnTo>
                  <a:pt x="180" y="34"/>
                </a:lnTo>
                <a:lnTo>
                  <a:pt x="196" y="31"/>
                </a:lnTo>
                <a:lnTo>
                  <a:pt x="213" y="30"/>
                </a:lnTo>
                <a:lnTo>
                  <a:pt x="213" y="30"/>
                </a:lnTo>
                <a:close/>
                <a:moveTo>
                  <a:pt x="73" y="96"/>
                </a:moveTo>
                <a:lnTo>
                  <a:pt x="195" y="217"/>
                </a:lnTo>
                <a:lnTo>
                  <a:pt x="175" y="238"/>
                </a:lnTo>
                <a:lnTo>
                  <a:pt x="175" y="238"/>
                </a:lnTo>
                <a:lnTo>
                  <a:pt x="167" y="233"/>
                </a:lnTo>
                <a:lnTo>
                  <a:pt x="159" y="228"/>
                </a:lnTo>
                <a:lnTo>
                  <a:pt x="150" y="224"/>
                </a:lnTo>
                <a:lnTo>
                  <a:pt x="142" y="220"/>
                </a:lnTo>
                <a:lnTo>
                  <a:pt x="133" y="217"/>
                </a:lnTo>
                <a:lnTo>
                  <a:pt x="124" y="215"/>
                </a:lnTo>
                <a:lnTo>
                  <a:pt x="114" y="214"/>
                </a:lnTo>
                <a:lnTo>
                  <a:pt x="104" y="213"/>
                </a:lnTo>
                <a:lnTo>
                  <a:pt x="29" y="213"/>
                </a:lnTo>
                <a:lnTo>
                  <a:pt x="29" y="213"/>
                </a:lnTo>
                <a:lnTo>
                  <a:pt x="30" y="197"/>
                </a:lnTo>
                <a:lnTo>
                  <a:pt x="32" y="180"/>
                </a:lnTo>
                <a:lnTo>
                  <a:pt x="36" y="165"/>
                </a:lnTo>
                <a:lnTo>
                  <a:pt x="42" y="150"/>
                </a:lnTo>
                <a:lnTo>
                  <a:pt x="48" y="135"/>
                </a:lnTo>
                <a:lnTo>
                  <a:pt x="56" y="121"/>
                </a:lnTo>
                <a:lnTo>
                  <a:pt x="64" y="109"/>
                </a:lnTo>
                <a:lnTo>
                  <a:pt x="73" y="96"/>
                </a:lnTo>
                <a:lnTo>
                  <a:pt x="73" y="96"/>
                </a:lnTo>
                <a:close/>
                <a:moveTo>
                  <a:pt x="104" y="244"/>
                </a:moveTo>
                <a:lnTo>
                  <a:pt x="104" y="244"/>
                </a:lnTo>
                <a:lnTo>
                  <a:pt x="117" y="245"/>
                </a:lnTo>
                <a:lnTo>
                  <a:pt x="131" y="248"/>
                </a:lnTo>
                <a:lnTo>
                  <a:pt x="142" y="252"/>
                </a:lnTo>
                <a:lnTo>
                  <a:pt x="153" y="259"/>
                </a:lnTo>
                <a:lnTo>
                  <a:pt x="73" y="338"/>
                </a:lnTo>
                <a:lnTo>
                  <a:pt x="73" y="338"/>
                </a:lnTo>
                <a:lnTo>
                  <a:pt x="66" y="328"/>
                </a:lnTo>
                <a:lnTo>
                  <a:pt x="58" y="318"/>
                </a:lnTo>
                <a:lnTo>
                  <a:pt x="52" y="307"/>
                </a:lnTo>
                <a:lnTo>
                  <a:pt x="46" y="294"/>
                </a:lnTo>
                <a:lnTo>
                  <a:pt x="41" y="283"/>
                </a:lnTo>
                <a:lnTo>
                  <a:pt x="36" y="270"/>
                </a:lnTo>
                <a:lnTo>
                  <a:pt x="33" y="257"/>
                </a:lnTo>
                <a:lnTo>
                  <a:pt x="31" y="244"/>
                </a:lnTo>
                <a:lnTo>
                  <a:pt x="104" y="244"/>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4" name="Freeform 9">
            <a:extLst>
              <a:ext uri="{FF2B5EF4-FFF2-40B4-BE49-F238E27FC236}">
                <a16:creationId xmlns:a16="http://schemas.microsoft.com/office/drawing/2014/main" id="{F9912F21-5C14-4ECA-A372-705306B8ACB9}"/>
              </a:ext>
            </a:extLst>
          </p:cNvPr>
          <p:cNvSpPr>
            <a:spLocks noEditPoints="1"/>
          </p:cNvSpPr>
          <p:nvPr/>
        </p:nvSpPr>
        <p:spPr bwMode="auto">
          <a:xfrm>
            <a:off x="11089533" y="5724806"/>
            <a:ext cx="740573" cy="633810"/>
          </a:xfrm>
          <a:custGeom>
            <a:avLst/>
            <a:gdLst>
              <a:gd name="T0" fmla="*/ 260 w 434"/>
              <a:gd name="T1" fmla="*/ 430 h 434"/>
              <a:gd name="T2" fmla="*/ 338 w 434"/>
              <a:gd name="T3" fmla="*/ 397 h 434"/>
              <a:gd name="T4" fmla="*/ 384 w 434"/>
              <a:gd name="T5" fmla="*/ 355 h 434"/>
              <a:gd name="T6" fmla="*/ 423 w 434"/>
              <a:gd name="T7" fmla="*/ 282 h 434"/>
              <a:gd name="T8" fmla="*/ 434 w 434"/>
              <a:gd name="T9" fmla="*/ 217 h 434"/>
              <a:gd name="T10" fmla="*/ 416 w 434"/>
              <a:gd name="T11" fmla="*/ 132 h 434"/>
              <a:gd name="T12" fmla="*/ 370 w 434"/>
              <a:gd name="T13" fmla="*/ 64 h 434"/>
              <a:gd name="T14" fmla="*/ 320 w 434"/>
              <a:gd name="T15" fmla="*/ 27 h 434"/>
              <a:gd name="T16" fmla="*/ 239 w 434"/>
              <a:gd name="T17" fmla="*/ 1 h 434"/>
              <a:gd name="T18" fmla="*/ 173 w 434"/>
              <a:gd name="T19" fmla="*/ 4 h 434"/>
              <a:gd name="T20" fmla="*/ 95 w 434"/>
              <a:gd name="T21" fmla="*/ 37 h 434"/>
              <a:gd name="T22" fmla="*/ 49 w 434"/>
              <a:gd name="T23" fmla="*/ 79 h 434"/>
              <a:gd name="T24" fmla="*/ 9 w 434"/>
              <a:gd name="T25" fmla="*/ 153 h 434"/>
              <a:gd name="T26" fmla="*/ 0 w 434"/>
              <a:gd name="T27" fmla="*/ 217 h 434"/>
              <a:gd name="T28" fmla="*/ 16 w 434"/>
              <a:gd name="T29" fmla="*/ 301 h 434"/>
              <a:gd name="T30" fmla="*/ 64 w 434"/>
              <a:gd name="T31" fmla="*/ 370 h 434"/>
              <a:gd name="T32" fmla="*/ 113 w 434"/>
              <a:gd name="T33" fmla="*/ 408 h 434"/>
              <a:gd name="T34" fmla="*/ 195 w 434"/>
              <a:gd name="T35" fmla="*/ 433 h 434"/>
              <a:gd name="T36" fmla="*/ 118 w 434"/>
              <a:gd name="T37" fmla="*/ 353 h 434"/>
              <a:gd name="T38" fmla="*/ 107 w 434"/>
              <a:gd name="T39" fmla="*/ 368 h 434"/>
              <a:gd name="T40" fmla="*/ 263 w 434"/>
              <a:gd name="T41" fmla="*/ 398 h 434"/>
              <a:gd name="T42" fmla="*/ 229 w 434"/>
              <a:gd name="T43" fmla="*/ 404 h 434"/>
              <a:gd name="T44" fmla="*/ 180 w 434"/>
              <a:gd name="T45" fmla="*/ 401 h 434"/>
              <a:gd name="T46" fmla="*/ 170 w 434"/>
              <a:gd name="T47" fmla="*/ 307 h 434"/>
              <a:gd name="T48" fmla="*/ 147 w 434"/>
              <a:gd name="T49" fmla="*/ 195 h 434"/>
              <a:gd name="T50" fmla="*/ 259 w 434"/>
              <a:gd name="T51" fmla="*/ 277 h 434"/>
              <a:gd name="T52" fmla="*/ 315 w 434"/>
              <a:gd name="T53" fmla="*/ 353 h 434"/>
              <a:gd name="T54" fmla="*/ 326 w 434"/>
              <a:gd name="T55" fmla="*/ 369 h 434"/>
              <a:gd name="T56" fmla="*/ 380 w 434"/>
              <a:gd name="T57" fmla="*/ 127 h 434"/>
              <a:gd name="T58" fmla="*/ 399 w 434"/>
              <a:gd name="T59" fmla="*/ 176 h 434"/>
              <a:gd name="T60" fmla="*/ 403 w 434"/>
              <a:gd name="T61" fmla="*/ 229 h 434"/>
              <a:gd name="T62" fmla="*/ 398 w 434"/>
              <a:gd name="T63" fmla="*/ 265 h 434"/>
              <a:gd name="T64" fmla="*/ 380 w 434"/>
              <a:gd name="T65" fmla="*/ 309 h 434"/>
              <a:gd name="T66" fmla="*/ 316 w 434"/>
              <a:gd name="T67" fmla="*/ 201 h 434"/>
              <a:gd name="T68" fmla="*/ 355 w 434"/>
              <a:gd name="T69" fmla="*/ 157 h 434"/>
              <a:gd name="T70" fmla="*/ 285 w 434"/>
              <a:gd name="T71" fmla="*/ 43 h 434"/>
              <a:gd name="T72" fmla="*/ 317 w 434"/>
              <a:gd name="T73" fmla="*/ 59 h 434"/>
              <a:gd name="T74" fmla="*/ 354 w 434"/>
              <a:gd name="T75" fmla="*/ 90 h 434"/>
              <a:gd name="T76" fmla="*/ 216 w 434"/>
              <a:gd name="T77" fmla="*/ 49 h 434"/>
              <a:gd name="T78" fmla="*/ 217 w 434"/>
              <a:gd name="T79" fmla="*/ 30 h 434"/>
              <a:gd name="T80" fmla="*/ 149 w 434"/>
              <a:gd name="T81" fmla="*/ 43 h 434"/>
              <a:gd name="T82" fmla="*/ 79 w 434"/>
              <a:gd name="T83" fmla="*/ 157 h 434"/>
              <a:gd name="T84" fmla="*/ 88 w 434"/>
              <a:gd name="T85" fmla="*/ 81 h 434"/>
              <a:gd name="T86" fmla="*/ 127 w 434"/>
              <a:gd name="T87" fmla="*/ 53 h 434"/>
              <a:gd name="T88" fmla="*/ 52 w 434"/>
              <a:gd name="T89" fmla="*/ 127 h 434"/>
              <a:gd name="T90" fmla="*/ 34 w 434"/>
              <a:gd name="T91" fmla="*/ 175 h 434"/>
              <a:gd name="T92" fmla="*/ 52 w 434"/>
              <a:gd name="T93" fmla="*/ 127 h 434"/>
              <a:gd name="T94" fmla="*/ 146 w 434"/>
              <a:gd name="T95" fmla="*/ 289 h 434"/>
              <a:gd name="T96" fmla="*/ 53 w 434"/>
              <a:gd name="T97" fmla="*/ 308 h 434"/>
              <a:gd name="T98" fmla="*/ 35 w 434"/>
              <a:gd name="T99" fmla="*/ 264 h 434"/>
              <a:gd name="T100" fmla="*/ 30 w 434"/>
              <a:gd name="T101" fmla="*/ 228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434">
                <a:moveTo>
                  <a:pt x="216" y="434"/>
                </a:moveTo>
                <a:lnTo>
                  <a:pt x="216" y="434"/>
                </a:lnTo>
                <a:lnTo>
                  <a:pt x="239" y="433"/>
                </a:lnTo>
                <a:lnTo>
                  <a:pt x="260" y="430"/>
                </a:lnTo>
                <a:lnTo>
                  <a:pt x="281" y="424"/>
                </a:lnTo>
                <a:lnTo>
                  <a:pt x="301" y="417"/>
                </a:lnTo>
                <a:lnTo>
                  <a:pt x="320" y="408"/>
                </a:lnTo>
                <a:lnTo>
                  <a:pt x="338" y="397"/>
                </a:lnTo>
                <a:lnTo>
                  <a:pt x="355" y="384"/>
                </a:lnTo>
                <a:lnTo>
                  <a:pt x="370" y="370"/>
                </a:lnTo>
                <a:lnTo>
                  <a:pt x="370" y="370"/>
                </a:lnTo>
                <a:lnTo>
                  <a:pt x="384" y="355"/>
                </a:lnTo>
                <a:lnTo>
                  <a:pt x="397" y="338"/>
                </a:lnTo>
                <a:lnTo>
                  <a:pt x="407" y="321"/>
                </a:lnTo>
                <a:lnTo>
                  <a:pt x="416" y="301"/>
                </a:lnTo>
                <a:lnTo>
                  <a:pt x="423" y="282"/>
                </a:lnTo>
                <a:lnTo>
                  <a:pt x="430" y="260"/>
                </a:lnTo>
                <a:lnTo>
                  <a:pt x="433" y="239"/>
                </a:lnTo>
                <a:lnTo>
                  <a:pt x="434" y="217"/>
                </a:lnTo>
                <a:lnTo>
                  <a:pt x="434" y="217"/>
                </a:lnTo>
                <a:lnTo>
                  <a:pt x="433" y="195"/>
                </a:lnTo>
                <a:lnTo>
                  <a:pt x="430" y="173"/>
                </a:lnTo>
                <a:lnTo>
                  <a:pt x="423" y="153"/>
                </a:lnTo>
                <a:lnTo>
                  <a:pt x="416" y="132"/>
                </a:lnTo>
                <a:lnTo>
                  <a:pt x="407" y="114"/>
                </a:lnTo>
                <a:lnTo>
                  <a:pt x="397" y="95"/>
                </a:lnTo>
                <a:lnTo>
                  <a:pt x="384" y="79"/>
                </a:lnTo>
                <a:lnTo>
                  <a:pt x="370" y="64"/>
                </a:lnTo>
                <a:lnTo>
                  <a:pt x="370" y="64"/>
                </a:lnTo>
                <a:lnTo>
                  <a:pt x="355" y="49"/>
                </a:lnTo>
                <a:lnTo>
                  <a:pt x="338" y="37"/>
                </a:lnTo>
                <a:lnTo>
                  <a:pt x="320" y="27"/>
                </a:lnTo>
                <a:lnTo>
                  <a:pt x="301" y="17"/>
                </a:lnTo>
                <a:lnTo>
                  <a:pt x="281" y="10"/>
                </a:lnTo>
                <a:lnTo>
                  <a:pt x="260" y="4"/>
                </a:lnTo>
                <a:lnTo>
                  <a:pt x="239" y="1"/>
                </a:lnTo>
                <a:lnTo>
                  <a:pt x="216" y="0"/>
                </a:lnTo>
                <a:lnTo>
                  <a:pt x="216" y="0"/>
                </a:lnTo>
                <a:lnTo>
                  <a:pt x="195" y="1"/>
                </a:lnTo>
                <a:lnTo>
                  <a:pt x="173" y="4"/>
                </a:lnTo>
                <a:lnTo>
                  <a:pt x="152" y="10"/>
                </a:lnTo>
                <a:lnTo>
                  <a:pt x="132" y="17"/>
                </a:lnTo>
                <a:lnTo>
                  <a:pt x="113" y="27"/>
                </a:lnTo>
                <a:lnTo>
                  <a:pt x="95" y="37"/>
                </a:lnTo>
                <a:lnTo>
                  <a:pt x="79" y="49"/>
                </a:lnTo>
                <a:lnTo>
                  <a:pt x="64" y="64"/>
                </a:lnTo>
                <a:lnTo>
                  <a:pt x="64" y="64"/>
                </a:lnTo>
                <a:lnTo>
                  <a:pt x="49" y="79"/>
                </a:lnTo>
                <a:lnTo>
                  <a:pt x="37" y="95"/>
                </a:lnTo>
                <a:lnTo>
                  <a:pt x="26" y="114"/>
                </a:lnTo>
                <a:lnTo>
                  <a:pt x="16" y="132"/>
                </a:lnTo>
                <a:lnTo>
                  <a:pt x="9" y="153"/>
                </a:lnTo>
                <a:lnTo>
                  <a:pt x="4" y="173"/>
                </a:lnTo>
                <a:lnTo>
                  <a:pt x="1" y="195"/>
                </a:lnTo>
                <a:lnTo>
                  <a:pt x="0" y="217"/>
                </a:lnTo>
                <a:lnTo>
                  <a:pt x="0" y="217"/>
                </a:lnTo>
                <a:lnTo>
                  <a:pt x="1" y="239"/>
                </a:lnTo>
                <a:lnTo>
                  <a:pt x="4" y="260"/>
                </a:lnTo>
                <a:lnTo>
                  <a:pt x="9" y="282"/>
                </a:lnTo>
                <a:lnTo>
                  <a:pt x="16" y="301"/>
                </a:lnTo>
                <a:lnTo>
                  <a:pt x="26" y="321"/>
                </a:lnTo>
                <a:lnTo>
                  <a:pt x="37" y="338"/>
                </a:lnTo>
                <a:lnTo>
                  <a:pt x="49" y="355"/>
                </a:lnTo>
                <a:lnTo>
                  <a:pt x="64" y="370"/>
                </a:lnTo>
                <a:lnTo>
                  <a:pt x="64" y="370"/>
                </a:lnTo>
                <a:lnTo>
                  <a:pt x="79" y="384"/>
                </a:lnTo>
                <a:lnTo>
                  <a:pt x="95" y="397"/>
                </a:lnTo>
                <a:lnTo>
                  <a:pt x="113" y="408"/>
                </a:lnTo>
                <a:lnTo>
                  <a:pt x="132" y="417"/>
                </a:lnTo>
                <a:lnTo>
                  <a:pt x="152" y="424"/>
                </a:lnTo>
                <a:lnTo>
                  <a:pt x="173" y="430"/>
                </a:lnTo>
                <a:lnTo>
                  <a:pt x="195" y="433"/>
                </a:lnTo>
                <a:lnTo>
                  <a:pt x="216" y="434"/>
                </a:lnTo>
                <a:lnTo>
                  <a:pt x="216" y="434"/>
                </a:lnTo>
                <a:close/>
                <a:moveTo>
                  <a:pt x="80" y="346"/>
                </a:moveTo>
                <a:lnTo>
                  <a:pt x="118" y="353"/>
                </a:lnTo>
                <a:lnTo>
                  <a:pt x="136" y="387"/>
                </a:lnTo>
                <a:lnTo>
                  <a:pt x="136" y="387"/>
                </a:lnTo>
                <a:lnTo>
                  <a:pt x="121" y="378"/>
                </a:lnTo>
                <a:lnTo>
                  <a:pt x="107" y="368"/>
                </a:lnTo>
                <a:lnTo>
                  <a:pt x="92" y="358"/>
                </a:lnTo>
                <a:lnTo>
                  <a:pt x="80" y="346"/>
                </a:lnTo>
                <a:lnTo>
                  <a:pt x="80" y="346"/>
                </a:lnTo>
                <a:close/>
                <a:moveTo>
                  <a:pt x="263" y="398"/>
                </a:moveTo>
                <a:lnTo>
                  <a:pt x="263" y="398"/>
                </a:lnTo>
                <a:lnTo>
                  <a:pt x="252" y="401"/>
                </a:lnTo>
                <a:lnTo>
                  <a:pt x="240" y="403"/>
                </a:lnTo>
                <a:lnTo>
                  <a:pt x="229" y="404"/>
                </a:lnTo>
                <a:lnTo>
                  <a:pt x="216" y="404"/>
                </a:lnTo>
                <a:lnTo>
                  <a:pt x="204" y="404"/>
                </a:lnTo>
                <a:lnTo>
                  <a:pt x="193" y="403"/>
                </a:lnTo>
                <a:lnTo>
                  <a:pt x="180" y="401"/>
                </a:lnTo>
                <a:lnTo>
                  <a:pt x="169" y="398"/>
                </a:lnTo>
                <a:lnTo>
                  <a:pt x="140" y="348"/>
                </a:lnTo>
                <a:lnTo>
                  <a:pt x="170" y="307"/>
                </a:lnTo>
                <a:lnTo>
                  <a:pt x="170" y="307"/>
                </a:lnTo>
                <a:lnTo>
                  <a:pt x="262" y="307"/>
                </a:lnTo>
                <a:lnTo>
                  <a:pt x="292" y="348"/>
                </a:lnTo>
                <a:lnTo>
                  <a:pt x="263" y="398"/>
                </a:lnTo>
                <a:close/>
                <a:moveTo>
                  <a:pt x="147" y="195"/>
                </a:moveTo>
                <a:lnTo>
                  <a:pt x="216" y="144"/>
                </a:lnTo>
                <a:lnTo>
                  <a:pt x="286" y="195"/>
                </a:lnTo>
                <a:lnTo>
                  <a:pt x="259" y="277"/>
                </a:lnTo>
                <a:lnTo>
                  <a:pt x="259" y="277"/>
                </a:lnTo>
                <a:lnTo>
                  <a:pt x="173" y="277"/>
                </a:lnTo>
                <a:lnTo>
                  <a:pt x="147" y="195"/>
                </a:lnTo>
                <a:close/>
                <a:moveTo>
                  <a:pt x="296" y="387"/>
                </a:moveTo>
                <a:lnTo>
                  <a:pt x="315" y="353"/>
                </a:lnTo>
                <a:lnTo>
                  <a:pt x="353" y="346"/>
                </a:lnTo>
                <a:lnTo>
                  <a:pt x="353" y="346"/>
                </a:lnTo>
                <a:lnTo>
                  <a:pt x="340" y="358"/>
                </a:lnTo>
                <a:lnTo>
                  <a:pt x="326" y="369"/>
                </a:lnTo>
                <a:lnTo>
                  <a:pt x="312" y="378"/>
                </a:lnTo>
                <a:lnTo>
                  <a:pt x="296" y="387"/>
                </a:lnTo>
                <a:lnTo>
                  <a:pt x="296" y="387"/>
                </a:lnTo>
                <a:close/>
                <a:moveTo>
                  <a:pt x="380" y="127"/>
                </a:moveTo>
                <a:lnTo>
                  <a:pt x="380" y="127"/>
                </a:lnTo>
                <a:lnTo>
                  <a:pt x="389" y="143"/>
                </a:lnTo>
                <a:lnTo>
                  <a:pt x="395" y="159"/>
                </a:lnTo>
                <a:lnTo>
                  <a:pt x="399" y="176"/>
                </a:lnTo>
                <a:lnTo>
                  <a:pt x="402" y="194"/>
                </a:lnTo>
                <a:lnTo>
                  <a:pt x="376" y="165"/>
                </a:lnTo>
                <a:lnTo>
                  <a:pt x="380" y="127"/>
                </a:lnTo>
                <a:close/>
                <a:moveTo>
                  <a:pt x="403" y="229"/>
                </a:moveTo>
                <a:lnTo>
                  <a:pt x="403" y="229"/>
                </a:lnTo>
                <a:lnTo>
                  <a:pt x="402" y="241"/>
                </a:lnTo>
                <a:lnTo>
                  <a:pt x="400" y="252"/>
                </a:lnTo>
                <a:lnTo>
                  <a:pt x="398" y="265"/>
                </a:lnTo>
                <a:lnTo>
                  <a:pt x="395" y="276"/>
                </a:lnTo>
                <a:lnTo>
                  <a:pt x="391" y="287"/>
                </a:lnTo>
                <a:lnTo>
                  <a:pt x="385" y="298"/>
                </a:lnTo>
                <a:lnTo>
                  <a:pt x="380" y="309"/>
                </a:lnTo>
                <a:lnTo>
                  <a:pt x="374" y="319"/>
                </a:lnTo>
                <a:lnTo>
                  <a:pt x="317" y="330"/>
                </a:lnTo>
                <a:lnTo>
                  <a:pt x="287" y="289"/>
                </a:lnTo>
                <a:lnTo>
                  <a:pt x="316" y="201"/>
                </a:lnTo>
                <a:lnTo>
                  <a:pt x="364" y="186"/>
                </a:lnTo>
                <a:lnTo>
                  <a:pt x="403" y="229"/>
                </a:lnTo>
                <a:close/>
                <a:moveTo>
                  <a:pt x="362" y="99"/>
                </a:moveTo>
                <a:lnTo>
                  <a:pt x="355" y="157"/>
                </a:lnTo>
                <a:lnTo>
                  <a:pt x="307" y="172"/>
                </a:lnTo>
                <a:lnTo>
                  <a:pt x="232" y="118"/>
                </a:lnTo>
                <a:lnTo>
                  <a:pt x="232" y="68"/>
                </a:lnTo>
                <a:lnTo>
                  <a:pt x="285" y="43"/>
                </a:lnTo>
                <a:lnTo>
                  <a:pt x="285" y="43"/>
                </a:lnTo>
                <a:lnTo>
                  <a:pt x="296" y="48"/>
                </a:lnTo>
                <a:lnTo>
                  <a:pt x="307" y="53"/>
                </a:lnTo>
                <a:lnTo>
                  <a:pt x="317" y="59"/>
                </a:lnTo>
                <a:lnTo>
                  <a:pt x="327" y="66"/>
                </a:lnTo>
                <a:lnTo>
                  <a:pt x="336" y="74"/>
                </a:lnTo>
                <a:lnTo>
                  <a:pt x="345" y="81"/>
                </a:lnTo>
                <a:lnTo>
                  <a:pt x="354" y="90"/>
                </a:lnTo>
                <a:lnTo>
                  <a:pt x="362" y="99"/>
                </a:lnTo>
                <a:lnTo>
                  <a:pt x="362" y="99"/>
                </a:lnTo>
                <a:close/>
                <a:moveTo>
                  <a:pt x="252" y="34"/>
                </a:moveTo>
                <a:lnTo>
                  <a:pt x="216" y="49"/>
                </a:lnTo>
                <a:lnTo>
                  <a:pt x="181" y="33"/>
                </a:lnTo>
                <a:lnTo>
                  <a:pt x="181" y="33"/>
                </a:lnTo>
                <a:lnTo>
                  <a:pt x="199" y="31"/>
                </a:lnTo>
                <a:lnTo>
                  <a:pt x="217" y="30"/>
                </a:lnTo>
                <a:lnTo>
                  <a:pt x="235" y="31"/>
                </a:lnTo>
                <a:lnTo>
                  <a:pt x="252" y="34"/>
                </a:lnTo>
                <a:lnTo>
                  <a:pt x="252" y="34"/>
                </a:lnTo>
                <a:close/>
                <a:moveTo>
                  <a:pt x="149" y="43"/>
                </a:moveTo>
                <a:lnTo>
                  <a:pt x="202" y="68"/>
                </a:lnTo>
                <a:lnTo>
                  <a:pt x="202" y="118"/>
                </a:lnTo>
                <a:lnTo>
                  <a:pt x="126" y="172"/>
                </a:lnTo>
                <a:lnTo>
                  <a:pt x="79" y="157"/>
                </a:lnTo>
                <a:lnTo>
                  <a:pt x="72" y="98"/>
                </a:lnTo>
                <a:lnTo>
                  <a:pt x="72" y="98"/>
                </a:lnTo>
                <a:lnTo>
                  <a:pt x="80" y="89"/>
                </a:lnTo>
                <a:lnTo>
                  <a:pt x="88" y="81"/>
                </a:lnTo>
                <a:lnTo>
                  <a:pt x="97" y="73"/>
                </a:lnTo>
                <a:lnTo>
                  <a:pt x="107" y="66"/>
                </a:lnTo>
                <a:lnTo>
                  <a:pt x="117" y="58"/>
                </a:lnTo>
                <a:lnTo>
                  <a:pt x="127" y="53"/>
                </a:lnTo>
                <a:lnTo>
                  <a:pt x="137" y="47"/>
                </a:lnTo>
                <a:lnTo>
                  <a:pt x="149" y="43"/>
                </a:lnTo>
                <a:lnTo>
                  <a:pt x="149" y="43"/>
                </a:lnTo>
                <a:close/>
                <a:moveTo>
                  <a:pt x="52" y="127"/>
                </a:moveTo>
                <a:lnTo>
                  <a:pt x="57" y="165"/>
                </a:lnTo>
                <a:lnTo>
                  <a:pt x="31" y="194"/>
                </a:lnTo>
                <a:lnTo>
                  <a:pt x="31" y="194"/>
                </a:lnTo>
                <a:lnTo>
                  <a:pt x="34" y="175"/>
                </a:lnTo>
                <a:lnTo>
                  <a:pt x="39" y="159"/>
                </a:lnTo>
                <a:lnTo>
                  <a:pt x="45" y="143"/>
                </a:lnTo>
                <a:lnTo>
                  <a:pt x="52" y="127"/>
                </a:lnTo>
                <a:lnTo>
                  <a:pt x="52" y="127"/>
                </a:lnTo>
                <a:close/>
                <a:moveTo>
                  <a:pt x="30" y="228"/>
                </a:moveTo>
                <a:lnTo>
                  <a:pt x="70" y="185"/>
                </a:lnTo>
                <a:lnTo>
                  <a:pt x="117" y="201"/>
                </a:lnTo>
                <a:lnTo>
                  <a:pt x="146" y="289"/>
                </a:lnTo>
                <a:lnTo>
                  <a:pt x="117" y="330"/>
                </a:lnTo>
                <a:lnTo>
                  <a:pt x="59" y="318"/>
                </a:lnTo>
                <a:lnTo>
                  <a:pt x="59" y="318"/>
                </a:lnTo>
                <a:lnTo>
                  <a:pt x="53" y="308"/>
                </a:lnTo>
                <a:lnTo>
                  <a:pt x="47" y="297"/>
                </a:lnTo>
                <a:lnTo>
                  <a:pt x="43" y="286"/>
                </a:lnTo>
                <a:lnTo>
                  <a:pt x="39" y="276"/>
                </a:lnTo>
                <a:lnTo>
                  <a:pt x="35" y="264"/>
                </a:lnTo>
                <a:lnTo>
                  <a:pt x="33" y="252"/>
                </a:lnTo>
                <a:lnTo>
                  <a:pt x="31" y="240"/>
                </a:lnTo>
                <a:lnTo>
                  <a:pt x="30" y="228"/>
                </a:lnTo>
                <a:lnTo>
                  <a:pt x="30" y="228"/>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Freeform 11">
            <a:extLst>
              <a:ext uri="{FF2B5EF4-FFF2-40B4-BE49-F238E27FC236}">
                <a16:creationId xmlns:a16="http://schemas.microsoft.com/office/drawing/2014/main" id="{4544A717-C575-4130-A83C-CA8A6587BA42}"/>
              </a:ext>
            </a:extLst>
          </p:cNvPr>
          <p:cNvSpPr>
            <a:spLocks noEditPoints="1"/>
          </p:cNvSpPr>
          <p:nvPr/>
        </p:nvSpPr>
        <p:spPr bwMode="auto">
          <a:xfrm>
            <a:off x="11073322" y="2952690"/>
            <a:ext cx="772994" cy="576856"/>
          </a:xfrm>
          <a:custGeom>
            <a:avLst/>
            <a:gdLst>
              <a:gd name="T0" fmla="*/ 79 w 453"/>
              <a:gd name="T1" fmla="*/ 344 h 395"/>
              <a:gd name="T2" fmla="*/ 177 w 453"/>
              <a:gd name="T3" fmla="*/ 391 h 395"/>
              <a:gd name="T4" fmla="*/ 227 w 453"/>
              <a:gd name="T5" fmla="*/ 395 h 395"/>
              <a:gd name="T6" fmla="*/ 275 w 453"/>
              <a:gd name="T7" fmla="*/ 383 h 395"/>
              <a:gd name="T8" fmla="*/ 303 w 453"/>
              <a:gd name="T9" fmla="*/ 353 h 395"/>
              <a:gd name="T10" fmla="*/ 310 w 453"/>
              <a:gd name="T11" fmla="*/ 304 h 395"/>
              <a:gd name="T12" fmla="*/ 349 w 453"/>
              <a:gd name="T13" fmla="*/ 351 h 395"/>
              <a:gd name="T14" fmla="*/ 377 w 453"/>
              <a:gd name="T15" fmla="*/ 384 h 395"/>
              <a:gd name="T16" fmla="*/ 411 w 453"/>
              <a:gd name="T17" fmla="*/ 395 h 395"/>
              <a:gd name="T18" fmla="*/ 452 w 453"/>
              <a:gd name="T19" fmla="*/ 386 h 395"/>
              <a:gd name="T20" fmla="*/ 449 w 453"/>
              <a:gd name="T21" fmla="*/ 221 h 395"/>
              <a:gd name="T22" fmla="*/ 393 w 453"/>
              <a:gd name="T23" fmla="*/ 159 h 395"/>
              <a:gd name="T24" fmla="*/ 403 w 453"/>
              <a:gd name="T25" fmla="*/ 151 h 395"/>
              <a:gd name="T26" fmla="*/ 394 w 453"/>
              <a:gd name="T27" fmla="*/ 131 h 395"/>
              <a:gd name="T28" fmla="*/ 377 w 453"/>
              <a:gd name="T29" fmla="*/ 133 h 395"/>
              <a:gd name="T30" fmla="*/ 346 w 453"/>
              <a:gd name="T31" fmla="*/ 67 h 395"/>
              <a:gd name="T32" fmla="*/ 305 w 453"/>
              <a:gd name="T33" fmla="*/ 30 h 395"/>
              <a:gd name="T34" fmla="*/ 227 w 453"/>
              <a:gd name="T35" fmla="*/ 4 h 395"/>
              <a:gd name="T36" fmla="*/ 150 w 453"/>
              <a:gd name="T37" fmla="*/ 5 h 395"/>
              <a:gd name="T38" fmla="*/ 66 w 453"/>
              <a:gd name="T39" fmla="*/ 41 h 395"/>
              <a:gd name="T40" fmla="*/ 21 w 453"/>
              <a:gd name="T41" fmla="*/ 97 h 395"/>
              <a:gd name="T42" fmla="*/ 0 w 453"/>
              <a:gd name="T43" fmla="*/ 189 h 395"/>
              <a:gd name="T44" fmla="*/ 7 w 453"/>
              <a:gd name="T45" fmla="*/ 250 h 395"/>
              <a:gd name="T46" fmla="*/ 26 w 453"/>
              <a:gd name="T47" fmla="*/ 318 h 395"/>
              <a:gd name="T48" fmla="*/ 411 w 453"/>
              <a:gd name="T49" fmla="*/ 365 h 395"/>
              <a:gd name="T50" fmla="*/ 388 w 453"/>
              <a:gd name="T51" fmla="*/ 355 h 395"/>
              <a:gd name="T52" fmla="*/ 373 w 453"/>
              <a:gd name="T53" fmla="*/ 331 h 395"/>
              <a:gd name="T54" fmla="*/ 423 w 453"/>
              <a:gd name="T55" fmla="*/ 247 h 395"/>
              <a:gd name="T56" fmla="*/ 281 w 453"/>
              <a:gd name="T57" fmla="*/ 189 h 395"/>
              <a:gd name="T58" fmla="*/ 304 w 453"/>
              <a:gd name="T59" fmla="*/ 273 h 395"/>
              <a:gd name="T60" fmla="*/ 75 w 453"/>
              <a:gd name="T61" fmla="*/ 74 h 395"/>
              <a:gd name="T62" fmla="*/ 125 w 453"/>
              <a:gd name="T63" fmla="*/ 43 h 395"/>
              <a:gd name="T64" fmla="*/ 191 w 453"/>
              <a:gd name="T65" fmla="*/ 31 h 395"/>
              <a:gd name="T66" fmla="*/ 264 w 453"/>
              <a:gd name="T67" fmla="*/ 44 h 395"/>
              <a:gd name="T68" fmla="*/ 308 w 453"/>
              <a:gd name="T69" fmla="*/ 70 h 395"/>
              <a:gd name="T70" fmla="*/ 340 w 453"/>
              <a:gd name="T71" fmla="*/ 116 h 395"/>
              <a:gd name="T72" fmla="*/ 260 w 453"/>
              <a:gd name="T73" fmla="*/ 165 h 395"/>
              <a:gd name="T74" fmla="*/ 202 w 453"/>
              <a:gd name="T75" fmla="*/ 231 h 395"/>
              <a:gd name="T76" fmla="*/ 177 w 453"/>
              <a:gd name="T77" fmla="*/ 224 h 395"/>
              <a:gd name="T78" fmla="*/ 146 w 453"/>
              <a:gd name="T79" fmla="*/ 237 h 395"/>
              <a:gd name="T80" fmla="*/ 133 w 453"/>
              <a:gd name="T81" fmla="*/ 268 h 395"/>
              <a:gd name="T82" fmla="*/ 153 w 453"/>
              <a:gd name="T83" fmla="*/ 305 h 395"/>
              <a:gd name="T84" fmla="*/ 185 w 453"/>
              <a:gd name="T85" fmla="*/ 312 h 395"/>
              <a:gd name="T86" fmla="*/ 215 w 453"/>
              <a:gd name="T87" fmla="*/ 292 h 395"/>
              <a:gd name="T88" fmla="*/ 281 w 453"/>
              <a:gd name="T89" fmla="*/ 310 h 395"/>
              <a:gd name="T90" fmla="*/ 275 w 453"/>
              <a:gd name="T91" fmla="*/ 343 h 395"/>
              <a:gd name="T92" fmla="*/ 252 w 453"/>
              <a:gd name="T93" fmla="*/ 360 h 395"/>
              <a:gd name="T94" fmla="*/ 205 w 453"/>
              <a:gd name="T95" fmla="*/ 364 h 395"/>
              <a:gd name="T96" fmla="*/ 132 w 453"/>
              <a:gd name="T97" fmla="*/ 340 h 395"/>
              <a:gd name="T98" fmla="*/ 44 w 453"/>
              <a:gd name="T99" fmla="*/ 271 h 395"/>
              <a:gd name="T100" fmla="*/ 30 w 453"/>
              <a:gd name="T101" fmla="*/ 189 h 395"/>
              <a:gd name="T102" fmla="*/ 41 w 453"/>
              <a:gd name="T103" fmla="*/ 125 h 395"/>
              <a:gd name="T104" fmla="*/ 75 w 453"/>
              <a:gd name="T105" fmla="*/ 74 h 395"/>
              <a:gd name="T106" fmla="*/ 193 w 453"/>
              <a:gd name="T107" fmla="*/ 268 h 395"/>
              <a:gd name="T108" fmla="*/ 177 w 453"/>
              <a:gd name="T109" fmla="*/ 283 h 395"/>
              <a:gd name="T110" fmla="*/ 163 w 453"/>
              <a:gd name="T111" fmla="*/ 268 h 395"/>
              <a:gd name="T112" fmla="*/ 177 w 453"/>
              <a:gd name="T113" fmla="*/ 254 h 395"/>
              <a:gd name="T114" fmla="*/ 193 w 453"/>
              <a:gd name="T115" fmla="*/ 26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53" h="395">
                <a:moveTo>
                  <a:pt x="34" y="324"/>
                </a:moveTo>
                <a:lnTo>
                  <a:pt x="34" y="324"/>
                </a:lnTo>
                <a:lnTo>
                  <a:pt x="46" y="329"/>
                </a:lnTo>
                <a:lnTo>
                  <a:pt x="57" y="334"/>
                </a:lnTo>
                <a:lnTo>
                  <a:pt x="79" y="344"/>
                </a:lnTo>
                <a:lnTo>
                  <a:pt x="121" y="368"/>
                </a:lnTo>
                <a:lnTo>
                  <a:pt x="142" y="379"/>
                </a:lnTo>
                <a:lnTo>
                  <a:pt x="154" y="383"/>
                </a:lnTo>
                <a:lnTo>
                  <a:pt x="165" y="387"/>
                </a:lnTo>
                <a:lnTo>
                  <a:pt x="177" y="391"/>
                </a:lnTo>
                <a:lnTo>
                  <a:pt x="189" y="393"/>
                </a:lnTo>
                <a:lnTo>
                  <a:pt x="203" y="395"/>
                </a:lnTo>
                <a:lnTo>
                  <a:pt x="216" y="395"/>
                </a:lnTo>
                <a:lnTo>
                  <a:pt x="216" y="395"/>
                </a:lnTo>
                <a:lnTo>
                  <a:pt x="227" y="395"/>
                </a:lnTo>
                <a:lnTo>
                  <a:pt x="238" y="394"/>
                </a:lnTo>
                <a:lnTo>
                  <a:pt x="248" y="392"/>
                </a:lnTo>
                <a:lnTo>
                  <a:pt x="257" y="390"/>
                </a:lnTo>
                <a:lnTo>
                  <a:pt x="266" y="387"/>
                </a:lnTo>
                <a:lnTo>
                  <a:pt x="275" y="383"/>
                </a:lnTo>
                <a:lnTo>
                  <a:pt x="282" y="379"/>
                </a:lnTo>
                <a:lnTo>
                  <a:pt x="288" y="374"/>
                </a:lnTo>
                <a:lnTo>
                  <a:pt x="294" y="368"/>
                </a:lnTo>
                <a:lnTo>
                  <a:pt x="299" y="360"/>
                </a:lnTo>
                <a:lnTo>
                  <a:pt x="303" y="353"/>
                </a:lnTo>
                <a:lnTo>
                  <a:pt x="306" y="345"/>
                </a:lnTo>
                <a:lnTo>
                  <a:pt x="309" y="336"/>
                </a:lnTo>
                <a:lnTo>
                  <a:pt x="310" y="325"/>
                </a:lnTo>
                <a:lnTo>
                  <a:pt x="310" y="315"/>
                </a:lnTo>
                <a:lnTo>
                  <a:pt x="310" y="304"/>
                </a:lnTo>
                <a:lnTo>
                  <a:pt x="334" y="304"/>
                </a:lnTo>
                <a:lnTo>
                  <a:pt x="334" y="304"/>
                </a:lnTo>
                <a:lnTo>
                  <a:pt x="339" y="323"/>
                </a:lnTo>
                <a:lnTo>
                  <a:pt x="345" y="342"/>
                </a:lnTo>
                <a:lnTo>
                  <a:pt x="349" y="351"/>
                </a:lnTo>
                <a:lnTo>
                  <a:pt x="354" y="359"/>
                </a:lnTo>
                <a:lnTo>
                  <a:pt x="361" y="368"/>
                </a:lnTo>
                <a:lnTo>
                  <a:pt x="367" y="376"/>
                </a:lnTo>
                <a:lnTo>
                  <a:pt x="367" y="376"/>
                </a:lnTo>
                <a:lnTo>
                  <a:pt x="377" y="384"/>
                </a:lnTo>
                <a:lnTo>
                  <a:pt x="387" y="390"/>
                </a:lnTo>
                <a:lnTo>
                  <a:pt x="392" y="392"/>
                </a:lnTo>
                <a:lnTo>
                  <a:pt x="399" y="394"/>
                </a:lnTo>
                <a:lnTo>
                  <a:pt x="405" y="395"/>
                </a:lnTo>
                <a:lnTo>
                  <a:pt x="411" y="395"/>
                </a:lnTo>
                <a:lnTo>
                  <a:pt x="439" y="395"/>
                </a:lnTo>
                <a:lnTo>
                  <a:pt x="439" y="395"/>
                </a:lnTo>
                <a:lnTo>
                  <a:pt x="444" y="394"/>
                </a:lnTo>
                <a:lnTo>
                  <a:pt x="449" y="391"/>
                </a:lnTo>
                <a:lnTo>
                  <a:pt x="452" y="386"/>
                </a:lnTo>
                <a:lnTo>
                  <a:pt x="453" y="381"/>
                </a:lnTo>
                <a:lnTo>
                  <a:pt x="453" y="231"/>
                </a:lnTo>
                <a:lnTo>
                  <a:pt x="453" y="231"/>
                </a:lnTo>
                <a:lnTo>
                  <a:pt x="452" y="226"/>
                </a:lnTo>
                <a:lnTo>
                  <a:pt x="449" y="221"/>
                </a:lnTo>
                <a:lnTo>
                  <a:pt x="444" y="218"/>
                </a:lnTo>
                <a:lnTo>
                  <a:pt x="439" y="217"/>
                </a:lnTo>
                <a:lnTo>
                  <a:pt x="342" y="217"/>
                </a:lnTo>
                <a:lnTo>
                  <a:pt x="331" y="176"/>
                </a:lnTo>
                <a:lnTo>
                  <a:pt x="393" y="159"/>
                </a:lnTo>
                <a:lnTo>
                  <a:pt x="393" y="159"/>
                </a:lnTo>
                <a:lnTo>
                  <a:pt x="397" y="157"/>
                </a:lnTo>
                <a:lnTo>
                  <a:pt x="399" y="156"/>
                </a:lnTo>
                <a:lnTo>
                  <a:pt x="401" y="154"/>
                </a:lnTo>
                <a:lnTo>
                  <a:pt x="403" y="151"/>
                </a:lnTo>
                <a:lnTo>
                  <a:pt x="404" y="146"/>
                </a:lnTo>
                <a:lnTo>
                  <a:pt x="404" y="141"/>
                </a:lnTo>
                <a:lnTo>
                  <a:pt x="401" y="136"/>
                </a:lnTo>
                <a:lnTo>
                  <a:pt x="398" y="132"/>
                </a:lnTo>
                <a:lnTo>
                  <a:pt x="394" y="131"/>
                </a:lnTo>
                <a:lnTo>
                  <a:pt x="391" y="130"/>
                </a:lnTo>
                <a:lnTo>
                  <a:pt x="388" y="130"/>
                </a:lnTo>
                <a:lnTo>
                  <a:pt x="385" y="130"/>
                </a:lnTo>
                <a:lnTo>
                  <a:pt x="377" y="133"/>
                </a:lnTo>
                <a:lnTo>
                  <a:pt x="377" y="133"/>
                </a:lnTo>
                <a:lnTo>
                  <a:pt x="373" y="117"/>
                </a:lnTo>
                <a:lnTo>
                  <a:pt x="367" y="104"/>
                </a:lnTo>
                <a:lnTo>
                  <a:pt x="361" y="91"/>
                </a:lnTo>
                <a:lnTo>
                  <a:pt x="354" y="78"/>
                </a:lnTo>
                <a:lnTo>
                  <a:pt x="346" y="67"/>
                </a:lnTo>
                <a:lnTo>
                  <a:pt x="337" y="57"/>
                </a:lnTo>
                <a:lnTo>
                  <a:pt x="328" y="48"/>
                </a:lnTo>
                <a:lnTo>
                  <a:pt x="318" y="39"/>
                </a:lnTo>
                <a:lnTo>
                  <a:pt x="318" y="39"/>
                </a:lnTo>
                <a:lnTo>
                  <a:pt x="305" y="30"/>
                </a:lnTo>
                <a:lnTo>
                  <a:pt x="291" y="22"/>
                </a:lnTo>
                <a:lnTo>
                  <a:pt x="277" y="16"/>
                </a:lnTo>
                <a:lnTo>
                  <a:pt x="261" y="11"/>
                </a:lnTo>
                <a:lnTo>
                  <a:pt x="245" y="7"/>
                </a:lnTo>
                <a:lnTo>
                  <a:pt x="227" y="4"/>
                </a:lnTo>
                <a:lnTo>
                  <a:pt x="210" y="2"/>
                </a:lnTo>
                <a:lnTo>
                  <a:pt x="191" y="0"/>
                </a:lnTo>
                <a:lnTo>
                  <a:pt x="191" y="0"/>
                </a:lnTo>
                <a:lnTo>
                  <a:pt x="171" y="2"/>
                </a:lnTo>
                <a:lnTo>
                  <a:pt x="150" y="5"/>
                </a:lnTo>
                <a:lnTo>
                  <a:pt x="131" y="9"/>
                </a:lnTo>
                <a:lnTo>
                  <a:pt x="114" y="15"/>
                </a:lnTo>
                <a:lnTo>
                  <a:pt x="97" y="22"/>
                </a:lnTo>
                <a:lnTo>
                  <a:pt x="81" y="31"/>
                </a:lnTo>
                <a:lnTo>
                  <a:pt x="66" y="41"/>
                </a:lnTo>
                <a:lnTo>
                  <a:pt x="53" y="53"/>
                </a:lnTo>
                <a:lnTo>
                  <a:pt x="53" y="53"/>
                </a:lnTo>
                <a:lnTo>
                  <a:pt x="41" y="66"/>
                </a:lnTo>
                <a:lnTo>
                  <a:pt x="31" y="80"/>
                </a:lnTo>
                <a:lnTo>
                  <a:pt x="21" y="97"/>
                </a:lnTo>
                <a:lnTo>
                  <a:pt x="13" y="113"/>
                </a:lnTo>
                <a:lnTo>
                  <a:pt x="8" y="131"/>
                </a:lnTo>
                <a:lnTo>
                  <a:pt x="3" y="149"/>
                </a:lnTo>
                <a:lnTo>
                  <a:pt x="1" y="169"/>
                </a:lnTo>
                <a:lnTo>
                  <a:pt x="0" y="189"/>
                </a:lnTo>
                <a:lnTo>
                  <a:pt x="0" y="189"/>
                </a:lnTo>
                <a:lnTo>
                  <a:pt x="0" y="205"/>
                </a:lnTo>
                <a:lnTo>
                  <a:pt x="2" y="220"/>
                </a:lnTo>
                <a:lnTo>
                  <a:pt x="4" y="235"/>
                </a:lnTo>
                <a:lnTo>
                  <a:pt x="7" y="250"/>
                </a:lnTo>
                <a:lnTo>
                  <a:pt x="15" y="278"/>
                </a:lnTo>
                <a:lnTo>
                  <a:pt x="22" y="308"/>
                </a:lnTo>
                <a:lnTo>
                  <a:pt x="22" y="308"/>
                </a:lnTo>
                <a:lnTo>
                  <a:pt x="24" y="313"/>
                </a:lnTo>
                <a:lnTo>
                  <a:pt x="26" y="318"/>
                </a:lnTo>
                <a:lnTo>
                  <a:pt x="30" y="321"/>
                </a:lnTo>
                <a:lnTo>
                  <a:pt x="34" y="324"/>
                </a:lnTo>
                <a:lnTo>
                  <a:pt x="34" y="324"/>
                </a:lnTo>
                <a:close/>
                <a:moveTo>
                  <a:pt x="423" y="365"/>
                </a:moveTo>
                <a:lnTo>
                  <a:pt x="411" y="365"/>
                </a:lnTo>
                <a:lnTo>
                  <a:pt x="411" y="365"/>
                </a:lnTo>
                <a:lnTo>
                  <a:pt x="405" y="364"/>
                </a:lnTo>
                <a:lnTo>
                  <a:pt x="399" y="362"/>
                </a:lnTo>
                <a:lnTo>
                  <a:pt x="393" y="359"/>
                </a:lnTo>
                <a:lnTo>
                  <a:pt x="388" y="355"/>
                </a:lnTo>
                <a:lnTo>
                  <a:pt x="388" y="355"/>
                </a:lnTo>
                <a:lnTo>
                  <a:pt x="383" y="349"/>
                </a:lnTo>
                <a:lnTo>
                  <a:pt x="379" y="343"/>
                </a:lnTo>
                <a:lnTo>
                  <a:pt x="376" y="337"/>
                </a:lnTo>
                <a:lnTo>
                  <a:pt x="373" y="331"/>
                </a:lnTo>
                <a:lnTo>
                  <a:pt x="369" y="317"/>
                </a:lnTo>
                <a:lnTo>
                  <a:pt x="365" y="304"/>
                </a:lnTo>
                <a:lnTo>
                  <a:pt x="423" y="304"/>
                </a:lnTo>
                <a:lnTo>
                  <a:pt x="423" y="365"/>
                </a:lnTo>
                <a:close/>
                <a:moveTo>
                  <a:pt x="423" y="247"/>
                </a:moveTo>
                <a:lnTo>
                  <a:pt x="423" y="273"/>
                </a:lnTo>
                <a:lnTo>
                  <a:pt x="358" y="273"/>
                </a:lnTo>
                <a:lnTo>
                  <a:pt x="350" y="247"/>
                </a:lnTo>
                <a:lnTo>
                  <a:pt x="423" y="247"/>
                </a:lnTo>
                <a:close/>
                <a:moveTo>
                  <a:pt x="281" y="189"/>
                </a:moveTo>
                <a:lnTo>
                  <a:pt x="302" y="183"/>
                </a:lnTo>
                <a:lnTo>
                  <a:pt x="311" y="217"/>
                </a:lnTo>
                <a:lnTo>
                  <a:pt x="289" y="217"/>
                </a:lnTo>
                <a:lnTo>
                  <a:pt x="281" y="189"/>
                </a:lnTo>
                <a:close/>
                <a:moveTo>
                  <a:pt x="304" y="273"/>
                </a:moveTo>
                <a:lnTo>
                  <a:pt x="297" y="247"/>
                </a:lnTo>
                <a:lnTo>
                  <a:pt x="319" y="247"/>
                </a:lnTo>
                <a:lnTo>
                  <a:pt x="326" y="273"/>
                </a:lnTo>
                <a:lnTo>
                  <a:pt x="304" y="273"/>
                </a:lnTo>
                <a:close/>
                <a:moveTo>
                  <a:pt x="75" y="74"/>
                </a:moveTo>
                <a:lnTo>
                  <a:pt x="75" y="74"/>
                </a:lnTo>
                <a:lnTo>
                  <a:pt x="85" y="65"/>
                </a:lnTo>
                <a:lnTo>
                  <a:pt x="97" y="56"/>
                </a:lnTo>
                <a:lnTo>
                  <a:pt x="110" y="49"/>
                </a:lnTo>
                <a:lnTo>
                  <a:pt x="125" y="43"/>
                </a:lnTo>
                <a:lnTo>
                  <a:pt x="140" y="37"/>
                </a:lnTo>
                <a:lnTo>
                  <a:pt x="157" y="34"/>
                </a:lnTo>
                <a:lnTo>
                  <a:pt x="174" y="31"/>
                </a:lnTo>
                <a:lnTo>
                  <a:pt x="191" y="31"/>
                </a:lnTo>
                <a:lnTo>
                  <a:pt x="191" y="31"/>
                </a:lnTo>
                <a:lnTo>
                  <a:pt x="208" y="31"/>
                </a:lnTo>
                <a:lnTo>
                  <a:pt x="222" y="33"/>
                </a:lnTo>
                <a:lnTo>
                  <a:pt x="238" y="35"/>
                </a:lnTo>
                <a:lnTo>
                  <a:pt x="251" y="38"/>
                </a:lnTo>
                <a:lnTo>
                  <a:pt x="264" y="44"/>
                </a:lnTo>
                <a:lnTo>
                  <a:pt x="278" y="49"/>
                </a:lnTo>
                <a:lnTo>
                  <a:pt x="289" y="55"/>
                </a:lnTo>
                <a:lnTo>
                  <a:pt x="300" y="63"/>
                </a:lnTo>
                <a:lnTo>
                  <a:pt x="300" y="63"/>
                </a:lnTo>
                <a:lnTo>
                  <a:pt x="308" y="70"/>
                </a:lnTo>
                <a:lnTo>
                  <a:pt x="316" y="77"/>
                </a:lnTo>
                <a:lnTo>
                  <a:pt x="323" y="86"/>
                </a:lnTo>
                <a:lnTo>
                  <a:pt x="329" y="95"/>
                </a:lnTo>
                <a:lnTo>
                  <a:pt x="335" y="105"/>
                </a:lnTo>
                <a:lnTo>
                  <a:pt x="340" y="116"/>
                </a:lnTo>
                <a:lnTo>
                  <a:pt x="344" y="128"/>
                </a:lnTo>
                <a:lnTo>
                  <a:pt x="348" y="140"/>
                </a:lnTo>
                <a:lnTo>
                  <a:pt x="272" y="160"/>
                </a:lnTo>
                <a:lnTo>
                  <a:pt x="272" y="160"/>
                </a:lnTo>
                <a:lnTo>
                  <a:pt x="260" y="165"/>
                </a:lnTo>
                <a:lnTo>
                  <a:pt x="249" y="171"/>
                </a:lnTo>
                <a:lnTo>
                  <a:pt x="245" y="174"/>
                </a:lnTo>
                <a:lnTo>
                  <a:pt x="240" y="178"/>
                </a:lnTo>
                <a:lnTo>
                  <a:pt x="231" y="188"/>
                </a:lnTo>
                <a:lnTo>
                  <a:pt x="202" y="231"/>
                </a:lnTo>
                <a:lnTo>
                  <a:pt x="202" y="231"/>
                </a:lnTo>
                <a:lnTo>
                  <a:pt x="197" y="228"/>
                </a:lnTo>
                <a:lnTo>
                  <a:pt x="190" y="226"/>
                </a:lnTo>
                <a:lnTo>
                  <a:pt x="184" y="224"/>
                </a:lnTo>
                <a:lnTo>
                  <a:pt x="177" y="224"/>
                </a:lnTo>
                <a:lnTo>
                  <a:pt x="177" y="224"/>
                </a:lnTo>
                <a:lnTo>
                  <a:pt x="169" y="225"/>
                </a:lnTo>
                <a:lnTo>
                  <a:pt x="161" y="227"/>
                </a:lnTo>
                <a:lnTo>
                  <a:pt x="153" y="231"/>
                </a:lnTo>
                <a:lnTo>
                  <a:pt x="146" y="237"/>
                </a:lnTo>
                <a:lnTo>
                  <a:pt x="140" y="243"/>
                </a:lnTo>
                <a:lnTo>
                  <a:pt x="136" y="251"/>
                </a:lnTo>
                <a:lnTo>
                  <a:pt x="134" y="260"/>
                </a:lnTo>
                <a:lnTo>
                  <a:pt x="133" y="268"/>
                </a:lnTo>
                <a:lnTo>
                  <a:pt x="133" y="268"/>
                </a:lnTo>
                <a:lnTo>
                  <a:pt x="134" y="277"/>
                </a:lnTo>
                <a:lnTo>
                  <a:pt x="136" y="286"/>
                </a:lnTo>
                <a:lnTo>
                  <a:pt x="140" y="294"/>
                </a:lnTo>
                <a:lnTo>
                  <a:pt x="146" y="300"/>
                </a:lnTo>
                <a:lnTo>
                  <a:pt x="153" y="305"/>
                </a:lnTo>
                <a:lnTo>
                  <a:pt x="161" y="309"/>
                </a:lnTo>
                <a:lnTo>
                  <a:pt x="169" y="312"/>
                </a:lnTo>
                <a:lnTo>
                  <a:pt x="177" y="313"/>
                </a:lnTo>
                <a:lnTo>
                  <a:pt x="177" y="313"/>
                </a:lnTo>
                <a:lnTo>
                  <a:pt x="185" y="312"/>
                </a:lnTo>
                <a:lnTo>
                  <a:pt x="193" y="310"/>
                </a:lnTo>
                <a:lnTo>
                  <a:pt x="200" y="307"/>
                </a:lnTo>
                <a:lnTo>
                  <a:pt x="206" y="303"/>
                </a:lnTo>
                <a:lnTo>
                  <a:pt x="211" y="298"/>
                </a:lnTo>
                <a:lnTo>
                  <a:pt x="215" y="292"/>
                </a:lnTo>
                <a:lnTo>
                  <a:pt x="219" y="286"/>
                </a:lnTo>
                <a:lnTo>
                  <a:pt x="221" y="277"/>
                </a:lnTo>
                <a:lnTo>
                  <a:pt x="280" y="302"/>
                </a:lnTo>
                <a:lnTo>
                  <a:pt x="280" y="302"/>
                </a:lnTo>
                <a:lnTo>
                  <a:pt x="281" y="310"/>
                </a:lnTo>
                <a:lnTo>
                  <a:pt x="281" y="318"/>
                </a:lnTo>
                <a:lnTo>
                  <a:pt x="281" y="325"/>
                </a:lnTo>
                <a:lnTo>
                  <a:pt x="279" y="332"/>
                </a:lnTo>
                <a:lnTo>
                  <a:pt x="278" y="338"/>
                </a:lnTo>
                <a:lnTo>
                  <a:pt x="275" y="343"/>
                </a:lnTo>
                <a:lnTo>
                  <a:pt x="271" y="348"/>
                </a:lnTo>
                <a:lnTo>
                  <a:pt x="267" y="351"/>
                </a:lnTo>
                <a:lnTo>
                  <a:pt x="263" y="355"/>
                </a:lnTo>
                <a:lnTo>
                  <a:pt x="258" y="358"/>
                </a:lnTo>
                <a:lnTo>
                  <a:pt x="252" y="360"/>
                </a:lnTo>
                <a:lnTo>
                  <a:pt x="246" y="362"/>
                </a:lnTo>
                <a:lnTo>
                  <a:pt x="232" y="364"/>
                </a:lnTo>
                <a:lnTo>
                  <a:pt x="216" y="365"/>
                </a:lnTo>
                <a:lnTo>
                  <a:pt x="216" y="365"/>
                </a:lnTo>
                <a:lnTo>
                  <a:pt x="205" y="364"/>
                </a:lnTo>
                <a:lnTo>
                  <a:pt x="195" y="363"/>
                </a:lnTo>
                <a:lnTo>
                  <a:pt x="183" y="361"/>
                </a:lnTo>
                <a:lnTo>
                  <a:pt x="173" y="358"/>
                </a:lnTo>
                <a:lnTo>
                  <a:pt x="151" y="350"/>
                </a:lnTo>
                <a:lnTo>
                  <a:pt x="132" y="340"/>
                </a:lnTo>
                <a:lnTo>
                  <a:pt x="92" y="318"/>
                </a:lnTo>
                <a:lnTo>
                  <a:pt x="72" y="308"/>
                </a:lnTo>
                <a:lnTo>
                  <a:pt x="51" y="299"/>
                </a:lnTo>
                <a:lnTo>
                  <a:pt x="51" y="299"/>
                </a:lnTo>
                <a:lnTo>
                  <a:pt x="44" y="271"/>
                </a:lnTo>
                <a:lnTo>
                  <a:pt x="37" y="245"/>
                </a:lnTo>
                <a:lnTo>
                  <a:pt x="34" y="231"/>
                </a:lnTo>
                <a:lnTo>
                  <a:pt x="32" y="218"/>
                </a:lnTo>
                <a:lnTo>
                  <a:pt x="31" y="203"/>
                </a:lnTo>
                <a:lnTo>
                  <a:pt x="30" y="189"/>
                </a:lnTo>
                <a:lnTo>
                  <a:pt x="30" y="189"/>
                </a:lnTo>
                <a:lnTo>
                  <a:pt x="31" y="172"/>
                </a:lnTo>
                <a:lnTo>
                  <a:pt x="33" y="155"/>
                </a:lnTo>
                <a:lnTo>
                  <a:pt x="36" y="140"/>
                </a:lnTo>
                <a:lnTo>
                  <a:pt x="41" y="125"/>
                </a:lnTo>
                <a:lnTo>
                  <a:pt x="48" y="110"/>
                </a:lnTo>
                <a:lnTo>
                  <a:pt x="55" y="98"/>
                </a:lnTo>
                <a:lnTo>
                  <a:pt x="64" y="86"/>
                </a:lnTo>
                <a:lnTo>
                  <a:pt x="75" y="74"/>
                </a:lnTo>
                <a:lnTo>
                  <a:pt x="75" y="74"/>
                </a:lnTo>
                <a:close/>
                <a:moveTo>
                  <a:pt x="270" y="266"/>
                </a:moveTo>
                <a:lnTo>
                  <a:pt x="226" y="248"/>
                </a:lnTo>
                <a:lnTo>
                  <a:pt x="255" y="207"/>
                </a:lnTo>
                <a:lnTo>
                  <a:pt x="270" y="266"/>
                </a:lnTo>
                <a:close/>
                <a:moveTo>
                  <a:pt x="193" y="268"/>
                </a:moveTo>
                <a:lnTo>
                  <a:pt x="193" y="268"/>
                </a:lnTo>
                <a:lnTo>
                  <a:pt x="191" y="274"/>
                </a:lnTo>
                <a:lnTo>
                  <a:pt x="188" y="278"/>
                </a:lnTo>
                <a:lnTo>
                  <a:pt x="183" y="282"/>
                </a:lnTo>
                <a:lnTo>
                  <a:pt x="177" y="283"/>
                </a:lnTo>
                <a:lnTo>
                  <a:pt x="177" y="283"/>
                </a:lnTo>
                <a:lnTo>
                  <a:pt x="172" y="282"/>
                </a:lnTo>
                <a:lnTo>
                  <a:pt x="167" y="278"/>
                </a:lnTo>
                <a:lnTo>
                  <a:pt x="164" y="274"/>
                </a:lnTo>
                <a:lnTo>
                  <a:pt x="163" y="268"/>
                </a:lnTo>
                <a:lnTo>
                  <a:pt x="163" y="268"/>
                </a:lnTo>
                <a:lnTo>
                  <a:pt x="164" y="263"/>
                </a:lnTo>
                <a:lnTo>
                  <a:pt x="167" y="258"/>
                </a:lnTo>
                <a:lnTo>
                  <a:pt x="172" y="255"/>
                </a:lnTo>
                <a:lnTo>
                  <a:pt x="177" y="254"/>
                </a:lnTo>
                <a:lnTo>
                  <a:pt x="177" y="254"/>
                </a:lnTo>
                <a:lnTo>
                  <a:pt x="183" y="255"/>
                </a:lnTo>
                <a:lnTo>
                  <a:pt x="188" y="258"/>
                </a:lnTo>
                <a:lnTo>
                  <a:pt x="191" y="263"/>
                </a:lnTo>
                <a:lnTo>
                  <a:pt x="193" y="268"/>
                </a:lnTo>
                <a:lnTo>
                  <a:pt x="193" y="268"/>
                </a:ln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en-US" sz="2400"/>
          </a:p>
        </p:txBody>
      </p:sp>
      <p:pic>
        <p:nvPicPr>
          <p:cNvPr id="16" name="Graphic 15">
            <a:extLst>
              <a:ext uri="{FF2B5EF4-FFF2-40B4-BE49-F238E27FC236}">
                <a16:creationId xmlns:a16="http://schemas.microsoft.com/office/drawing/2014/main" id="{D663E013-40B8-418E-8D0E-B69A403035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8159" y="4602108"/>
            <a:ext cx="903321" cy="903321"/>
          </a:xfrm>
          <a:prstGeom prst="rect">
            <a:avLst/>
          </a:prstGeom>
        </p:spPr>
      </p:pic>
      <p:pic>
        <p:nvPicPr>
          <p:cNvPr id="17" name="Graphic 16">
            <a:extLst>
              <a:ext uri="{FF2B5EF4-FFF2-40B4-BE49-F238E27FC236}">
                <a16:creationId xmlns:a16="http://schemas.microsoft.com/office/drawing/2014/main" id="{C7505EFC-2F99-409B-8EE7-E64D1F84067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48229" y="1910134"/>
            <a:ext cx="823180" cy="823180"/>
          </a:xfrm>
          <a:prstGeom prst="rect">
            <a:avLst/>
          </a:prstGeom>
        </p:spPr>
      </p:pic>
      <p:pic>
        <p:nvPicPr>
          <p:cNvPr id="18" name="Graphic 17">
            <a:extLst>
              <a:ext uri="{FF2B5EF4-FFF2-40B4-BE49-F238E27FC236}">
                <a16:creationId xmlns:a16="http://schemas.microsoft.com/office/drawing/2014/main" id="{912845A8-FF3E-48FC-9434-04FA9D0694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6291" y="983702"/>
            <a:ext cx="707056" cy="707056"/>
          </a:xfrm>
          <a:prstGeom prst="rect">
            <a:avLst/>
          </a:prstGeom>
        </p:spPr>
      </p:pic>
      <p:cxnSp>
        <p:nvCxnSpPr>
          <p:cNvPr id="19" name="Straight Connector 18">
            <a:extLst>
              <a:ext uri="{FF2B5EF4-FFF2-40B4-BE49-F238E27FC236}">
                <a16:creationId xmlns:a16="http://schemas.microsoft.com/office/drawing/2014/main" id="{488C4300-7553-414B-A0FC-C9E16084E73D}"/>
              </a:ext>
            </a:extLst>
          </p:cNvPr>
          <p:cNvCxnSpPr>
            <a:cxnSpLocks/>
          </p:cNvCxnSpPr>
          <p:nvPr/>
        </p:nvCxnSpPr>
        <p:spPr>
          <a:xfrm>
            <a:off x="302940" y="983702"/>
            <a:ext cx="526942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35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8050E6-9F78-4093-ADD2-C94CD8F897F4}"/>
              </a:ext>
            </a:extLst>
          </p:cNvPr>
          <p:cNvSpPr>
            <a:spLocks noGrp="1"/>
          </p:cNvSpPr>
          <p:nvPr>
            <p:ph type="title"/>
          </p:nvPr>
        </p:nvSpPr>
        <p:spPr>
          <a:xfrm>
            <a:off x="195869" y="268002"/>
            <a:ext cx="5475837" cy="849858"/>
          </a:xfrm>
        </p:spPr>
        <p:txBody>
          <a:bodyPr/>
          <a:lstStyle/>
          <a:p>
            <a:r>
              <a:rPr lang="en-US"/>
              <a:t>Example Hydration Strategy</a:t>
            </a:r>
          </a:p>
        </p:txBody>
      </p:sp>
      <p:sp>
        <p:nvSpPr>
          <p:cNvPr id="7" name="Text Placeholder 2">
            <a:extLst>
              <a:ext uri="{FF2B5EF4-FFF2-40B4-BE49-F238E27FC236}">
                <a16:creationId xmlns:a16="http://schemas.microsoft.com/office/drawing/2014/main" id="{2D1CE752-A295-4B36-8792-2056D049087F}"/>
              </a:ext>
            </a:extLst>
          </p:cNvPr>
          <p:cNvSpPr txBox="1">
            <a:spLocks/>
          </p:cNvSpPr>
          <p:nvPr/>
        </p:nvSpPr>
        <p:spPr>
          <a:xfrm>
            <a:off x="430196" y="3396368"/>
            <a:ext cx="5669280" cy="322396"/>
          </a:xfrm>
          <a:prstGeom prst="rect">
            <a:avLst/>
          </a:prstGeom>
        </p:spPr>
        <p:txBody>
          <a:bodyPr/>
          <a:lst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Sweat test exercise duration: 120 minutes</a:t>
            </a:r>
          </a:p>
        </p:txBody>
      </p:sp>
      <p:sp>
        <p:nvSpPr>
          <p:cNvPr id="8" name="Text Placeholder 3">
            <a:extLst>
              <a:ext uri="{FF2B5EF4-FFF2-40B4-BE49-F238E27FC236}">
                <a16:creationId xmlns:a16="http://schemas.microsoft.com/office/drawing/2014/main" id="{230B0473-61D9-4DF3-9487-621A3B195517}"/>
              </a:ext>
            </a:extLst>
          </p:cNvPr>
          <p:cNvSpPr txBox="1">
            <a:spLocks/>
          </p:cNvSpPr>
          <p:nvPr/>
        </p:nvSpPr>
        <p:spPr>
          <a:xfrm>
            <a:off x="393975" y="3877674"/>
            <a:ext cx="5870089" cy="322397"/>
          </a:xfrm>
          <a:prstGeom prst="rect">
            <a:avLst/>
          </a:prstGeom>
        </p:spPr>
        <p:txBody>
          <a:bodyPr/>
          <a:lst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Sweating rate: 100-96=4 L / 2 hours = 2 L / hour</a:t>
            </a:r>
          </a:p>
        </p:txBody>
      </p:sp>
      <p:sp>
        <p:nvSpPr>
          <p:cNvPr id="9" name="Text Placeholder 4">
            <a:extLst>
              <a:ext uri="{FF2B5EF4-FFF2-40B4-BE49-F238E27FC236}">
                <a16:creationId xmlns:a16="http://schemas.microsoft.com/office/drawing/2014/main" id="{36A249DD-F699-4CEE-8BD9-DCF2ADEA6E2E}"/>
              </a:ext>
            </a:extLst>
          </p:cNvPr>
          <p:cNvSpPr txBox="1">
            <a:spLocks/>
          </p:cNvSpPr>
          <p:nvPr/>
        </p:nvSpPr>
        <p:spPr>
          <a:xfrm>
            <a:off x="449073" y="4385199"/>
            <a:ext cx="5669280" cy="599739"/>
          </a:xfrm>
          <a:prstGeom prst="rect">
            <a:avLst/>
          </a:prstGeom>
        </p:spPr>
        <p:txBody>
          <a:bodyPr>
            <a:normAutofit/>
          </a:bodyPr>
          <a:lst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a:t>3-hour game = 6 L or 6 kg body mass loss </a:t>
            </a:r>
          </a:p>
          <a:p>
            <a:pPr>
              <a:spcBef>
                <a:spcPts val="0"/>
              </a:spcBef>
            </a:pPr>
            <a:r>
              <a:rPr lang="en-US" sz="1050"/>
              <a:t>(in similar conditions at similar intensity as sweat test)</a:t>
            </a:r>
          </a:p>
        </p:txBody>
      </p:sp>
      <p:sp>
        <p:nvSpPr>
          <p:cNvPr id="10" name="Text Placeholder 5">
            <a:extLst>
              <a:ext uri="{FF2B5EF4-FFF2-40B4-BE49-F238E27FC236}">
                <a16:creationId xmlns:a16="http://schemas.microsoft.com/office/drawing/2014/main" id="{1CB43D78-445C-4872-9621-2B358338B0EC}"/>
              </a:ext>
            </a:extLst>
          </p:cNvPr>
          <p:cNvSpPr txBox="1">
            <a:spLocks/>
          </p:cNvSpPr>
          <p:nvPr/>
        </p:nvSpPr>
        <p:spPr>
          <a:xfrm>
            <a:off x="442124" y="5008404"/>
            <a:ext cx="6350562" cy="652269"/>
          </a:xfrm>
          <a:prstGeom prst="rect">
            <a:avLst/>
          </a:prstGeom>
        </p:spPr>
        <p:txBody>
          <a:bodyPr/>
          <a:lst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a:t>Drinking volume (sweat loss – 2% window):</a:t>
            </a:r>
          </a:p>
          <a:p>
            <a:pPr>
              <a:spcBef>
                <a:spcPts val="0"/>
              </a:spcBef>
            </a:pPr>
            <a:r>
              <a:rPr lang="en-US" sz="1800"/>
              <a:t>6L-2L = 4 L</a:t>
            </a:r>
          </a:p>
        </p:txBody>
      </p:sp>
      <p:sp>
        <p:nvSpPr>
          <p:cNvPr id="11" name="Text Placeholder 5">
            <a:extLst>
              <a:ext uri="{FF2B5EF4-FFF2-40B4-BE49-F238E27FC236}">
                <a16:creationId xmlns:a16="http://schemas.microsoft.com/office/drawing/2014/main" id="{A9A62243-3048-480A-9B33-D1BE45E66BF5}"/>
              </a:ext>
            </a:extLst>
          </p:cNvPr>
          <p:cNvSpPr txBox="1">
            <a:spLocks/>
          </p:cNvSpPr>
          <p:nvPr/>
        </p:nvSpPr>
        <p:spPr>
          <a:xfrm>
            <a:off x="442124" y="5713203"/>
            <a:ext cx="5669280" cy="652269"/>
          </a:xfrm>
          <a:prstGeom prst="rect">
            <a:avLst/>
          </a:prstGeom>
        </p:spPr>
        <p:txBody>
          <a:bodyPr/>
          <a:lst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Hydration strategy: 4 L/3 h = 1333 ml/h OR 445 ml/20 min; 1 L per quarter</a:t>
            </a:r>
          </a:p>
        </p:txBody>
      </p:sp>
      <p:grpSp>
        <p:nvGrpSpPr>
          <p:cNvPr id="14" name="Group 13">
            <a:extLst>
              <a:ext uri="{FF2B5EF4-FFF2-40B4-BE49-F238E27FC236}">
                <a16:creationId xmlns:a16="http://schemas.microsoft.com/office/drawing/2014/main" id="{75308F32-0736-4A38-B1F4-D72D6C833D99}"/>
              </a:ext>
            </a:extLst>
          </p:cNvPr>
          <p:cNvGrpSpPr/>
          <p:nvPr/>
        </p:nvGrpSpPr>
        <p:grpSpPr>
          <a:xfrm>
            <a:off x="145455" y="3389688"/>
            <a:ext cx="248521" cy="389696"/>
            <a:chOff x="5875338" y="1444626"/>
            <a:chExt cx="555625" cy="857250"/>
          </a:xfrm>
          <a:solidFill>
            <a:schemeClr val="tx1"/>
          </a:solidFill>
        </p:grpSpPr>
        <p:sp>
          <p:nvSpPr>
            <p:cNvPr id="15" name="Freeform 19">
              <a:extLst>
                <a:ext uri="{FF2B5EF4-FFF2-40B4-BE49-F238E27FC236}">
                  <a16:creationId xmlns:a16="http://schemas.microsoft.com/office/drawing/2014/main" id="{74F9094C-9EE0-42DB-8674-52FB92FDC7A6}"/>
                </a:ext>
              </a:extLst>
            </p:cNvPr>
            <p:cNvSpPr>
              <a:spLocks noEditPoints="1"/>
            </p:cNvSpPr>
            <p:nvPr/>
          </p:nvSpPr>
          <p:spPr bwMode="auto">
            <a:xfrm>
              <a:off x="5875338" y="1444626"/>
              <a:ext cx="555625" cy="857250"/>
            </a:xfrm>
            <a:custGeom>
              <a:avLst/>
              <a:gdLst>
                <a:gd name="T0" fmla="*/ 35 w 350"/>
                <a:gd name="T1" fmla="*/ 470 h 540"/>
                <a:gd name="T2" fmla="*/ 56 w 350"/>
                <a:gd name="T3" fmla="*/ 495 h 540"/>
                <a:gd name="T4" fmla="*/ 81 w 350"/>
                <a:gd name="T5" fmla="*/ 514 h 540"/>
                <a:gd name="T6" fmla="*/ 109 w 350"/>
                <a:gd name="T7" fmla="*/ 528 h 540"/>
                <a:gd name="T8" fmla="*/ 141 w 350"/>
                <a:gd name="T9" fmla="*/ 537 h 540"/>
                <a:gd name="T10" fmla="*/ 175 w 350"/>
                <a:gd name="T11" fmla="*/ 540 h 540"/>
                <a:gd name="T12" fmla="*/ 198 w 350"/>
                <a:gd name="T13" fmla="*/ 538 h 540"/>
                <a:gd name="T14" fmla="*/ 231 w 350"/>
                <a:gd name="T15" fmla="*/ 532 h 540"/>
                <a:gd name="T16" fmla="*/ 261 w 350"/>
                <a:gd name="T17" fmla="*/ 519 h 540"/>
                <a:gd name="T18" fmla="*/ 286 w 350"/>
                <a:gd name="T19" fmla="*/ 502 h 540"/>
                <a:gd name="T20" fmla="*/ 309 w 350"/>
                <a:gd name="T21" fmla="*/ 478 h 540"/>
                <a:gd name="T22" fmla="*/ 321 w 350"/>
                <a:gd name="T23" fmla="*/ 461 h 540"/>
                <a:gd name="T24" fmla="*/ 339 w 350"/>
                <a:gd name="T25" fmla="*/ 424 h 540"/>
                <a:gd name="T26" fmla="*/ 348 w 350"/>
                <a:gd name="T27" fmla="*/ 384 h 540"/>
                <a:gd name="T28" fmla="*/ 350 w 350"/>
                <a:gd name="T29" fmla="*/ 342 h 540"/>
                <a:gd name="T30" fmla="*/ 345 w 350"/>
                <a:gd name="T31" fmla="*/ 301 h 540"/>
                <a:gd name="T32" fmla="*/ 332 w 350"/>
                <a:gd name="T33" fmla="*/ 261 h 540"/>
                <a:gd name="T34" fmla="*/ 302 w 350"/>
                <a:gd name="T35" fmla="*/ 204 h 540"/>
                <a:gd name="T36" fmla="*/ 202 w 350"/>
                <a:gd name="T37" fmla="*/ 29 h 540"/>
                <a:gd name="T38" fmla="*/ 186 w 350"/>
                <a:gd name="T39" fmla="*/ 5 h 540"/>
                <a:gd name="T40" fmla="*/ 175 w 350"/>
                <a:gd name="T41" fmla="*/ 0 h 540"/>
                <a:gd name="T42" fmla="*/ 167 w 350"/>
                <a:gd name="T43" fmla="*/ 2 h 540"/>
                <a:gd name="T44" fmla="*/ 162 w 350"/>
                <a:gd name="T45" fmla="*/ 8 h 540"/>
                <a:gd name="T46" fmla="*/ 71 w 350"/>
                <a:gd name="T47" fmla="*/ 162 h 540"/>
                <a:gd name="T48" fmla="*/ 24 w 350"/>
                <a:gd name="T49" fmla="*/ 248 h 540"/>
                <a:gd name="T50" fmla="*/ 9 w 350"/>
                <a:gd name="T51" fmla="*/ 287 h 540"/>
                <a:gd name="T52" fmla="*/ 1 w 350"/>
                <a:gd name="T53" fmla="*/ 329 h 540"/>
                <a:gd name="T54" fmla="*/ 1 w 350"/>
                <a:gd name="T55" fmla="*/ 371 h 540"/>
                <a:gd name="T56" fmla="*/ 8 w 350"/>
                <a:gd name="T57" fmla="*/ 411 h 540"/>
                <a:gd name="T58" fmla="*/ 22 w 350"/>
                <a:gd name="T59" fmla="*/ 449 h 540"/>
                <a:gd name="T60" fmla="*/ 54 w 350"/>
                <a:gd name="T61" fmla="*/ 264 h 540"/>
                <a:gd name="T62" fmla="*/ 122 w 350"/>
                <a:gd name="T63" fmla="*/ 139 h 540"/>
                <a:gd name="T64" fmla="*/ 175 w 350"/>
                <a:gd name="T65" fmla="*/ 48 h 540"/>
                <a:gd name="T66" fmla="*/ 262 w 350"/>
                <a:gd name="T67" fmla="*/ 200 h 540"/>
                <a:gd name="T68" fmla="*/ 302 w 350"/>
                <a:gd name="T69" fmla="*/ 274 h 540"/>
                <a:gd name="T70" fmla="*/ 312 w 350"/>
                <a:gd name="T71" fmla="*/ 309 h 540"/>
                <a:gd name="T72" fmla="*/ 317 w 350"/>
                <a:gd name="T73" fmla="*/ 343 h 540"/>
                <a:gd name="T74" fmla="*/ 315 w 350"/>
                <a:gd name="T75" fmla="*/ 379 h 540"/>
                <a:gd name="T76" fmla="*/ 308 w 350"/>
                <a:gd name="T77" fmla="*/ 413 h 540"/>
                <a:gd name="T78" fmla="*/ 294 w 350"/>
                <a:gd name="T79" fmla="*/ 444 h 540"/>
                <a:gd name="T80" fmla="*/ 277 w 350"/>
                <a:gd name="T81" fmla="*/ 466 h 540"/>
                <a:gd name="T82" fmla="*/ 245 w 350"/>
                <a:gd name="T83" fmla="*/ 491 h 540"/>
                <a:gd name="T84" fmla="*/ 219 w 350"/>
                <a:gd name="T85" fmla="*/ 501 h 540"/>
                <a:gd name="T86" fmla="*/ 187 w 350"/>
                <a:gd name="T87" fmla="*/ 506 h 540"/>
                <a:gd name="T88" fmla="*/ 163 w 350"/>
                <a:gd name="T89" fmla="*/ 506 h 540"/>
                <a:gd name="T90" fmla="*/ 131 w 350"/>
                <a:gd name="T91" fmla="*/ 501 h 540"/>
                <a:gd name="T92" fmla="*/ 105 w 350"/>
                <a:gd name="T93" fmla="*/ 491 h 540"/>
                <a:gd name="T94" fmla="*/ 73 w 350"/>
                <a:gd name="T95" fmla="*/ 466 h 540"/>
                <a:gd name="T96" fmla="*/ 57 w 350"/>
                <a:gd name="T97" fmla="*/ 444 h 540"/>
                <a:gd name="T98" fmla="*/ 43 w 350"/>
                <a:gd name="T99" fmla="*/ 413 h 540"/>
                <a:gd name="T100" fmla="*/ 35 w 350"/>
                <a:gd name="T101" fmla="*/ 379 h 540"/>
                <a:gd name="T102" fmla="*/ 34 w 350"/>
                <a:gd name="T103" fmla="*/ 343 h 540"/>
                <a:gd name="T104" fmla="*/ 38 w 350"/>
                <a:gd name="T105" fmla="*/ 309 h 540"/>
                <a:gd name="T106" fmla="*/ 49 w 350"/>
                <a:gd name="T107" fmla="*/ 27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 h="540">
                  <a:moveTo>
                    <a:pt x="28" y="461"/>
                  </a:moveTo>
                  <a:lnTo>
                    <a:pt x="28" y="461"/>
                  </a:lnTo>
                  <a:lnTo>
                    <a:pt x="35" y="470"/>
                  </a:lnTo>
                  <a:lnTo>
                    <a:pt x="42" y="478"/>
                  </a:lnTo>
                  <a:lnTo>
                    <a:pt x="48" y="487"/>
                  </a:lnTo>
                  <a:lnTo>
                    <a:pt x="56" y="495"/>
                  </a:lnTo>
                  <a:lnTo>
                    <a:pt x="63" y="502"/>
                  </a:lnTo>
                  <a:lnTo>
                    <a:pt x="71" y="508"/>
                  </a:lnTo>
                  <a:lnTo>
                    <a:pt x="81" y="514"/>
                  </a:lnTo>
                  <a:lnTo>
                    <a:pt x="90" y="519"/>
                  </a:lnTo>
                  <a:lnTo>
                    <a:pt x="99" y="523"/>
                  </a:lnTo>
                  <a:lnTo>
                    <a:pt x="109" y="528"/>
                  </a:lnTo>
                  <a:lnTo>
                    <a:pt x="120" y="532"/>
                  </a:lnTo>
                  <a:lnTo>
                    <a:pt x="130" y="535"/>
                  </a:lnTo>
                  <a:lnTo>
                    <a:pt x="141" y="537"/>
                  </a:lnTo>
                  <a:lnTo>
                    <a:pt x="152" y="538"/>
                  </a:lnTo>
                  <a:lnTo>
                    <a:pt x="164" y="539"/>
                  </a:lnTo>
                  <a:lnTo>
                    <a:pt x="175" y="540"/>
                  </a:lnTo>
                  <a:lnTo>
                    <a:pt x="175" y="540"/>
                  </a:lnTo>
                  <a:lnTo>
                    <a:pt x="187" y="539"/>
                  </a:lnTo>
                  <a:lnTo>
                    <a:pt x="198" y="538"/>
                  </a:lnTo>
                  <a:lnTo>
                    <a:pt x="210" y="537"/>
                  </a:lnTo>
                  <a:lnTo>
                    <a:pt x="221" y="535"/>
                  </a:lnTo>
                  <a:lnTo>
                    <a:pt x="231" y="532"/>
                  </a:lnTo>
                  <a:lnTo>
                    <a:pt x="241" y="528"/>
                  </a:lnTo>
                  <a:lnTo>
                    <a:pt x="251" y="523"/>
                  </a:lnTo>
                  <a:lnTo>
                    <a:pt x="261" y="519"/>
                  </a:lnTo>
                  <a:lnTo>
                    <a:pt x="270" y="514"/>
                  </a:lnTo>
                  <a:lnTo>
                    <a:pt x="278" y="508"/>
                  </a:lnTo>
                  <a:lnTo>
                    <a:pt x="286" y="502"/>
                  </a:lnTo>
                  <a:lnTo>
                    <a:pt x="295" y="495"/>
                  </a:lnTo>
                  <a:lnTo>
                    <a:pt x="302" y="487"/>
                  </a:lnTo>
                  <a:lnTo>
                    <a:pt x="309" y="478"/>
                  </a:lnTo>
                  <a:lnTo>
                    <a:pt x="315" y="470"/>
                  </a:lnTo>
                  <a:lnTo>
                    <a:pt x="321" y="461"/>
                  </a:lnTo>
                  <a:lnTo>
                    <a:pt x="321" y="461"/>
                  </a:lnTo>
                  <a:lnTo>
                    <a:pt x="327" y="449"/>
                  </a:lnTo>
                  <a:lnTo>
                    <a:pt x="334" y="436"/>
                  </a:lnTo>
                  <a:lnTo>
                    <a:pt x="339" y="424"/>
                  </a:lnTo>
                  <a:lnTo>
                    <a:pt x="343" y="411"/>
                  </a:lnTo>
                  <a:lnTo>
                    <a:pt x="346" y="398"/>
                  </a:lnTo>
                  <a:lnTo>
                    <a:pt x="348" y="384"/>
                  </a:lnTo>
                  <a:lnTo>
                    <a:pt x="350" y="371"/>
                  </a:lnTo>
                  <a:lnTo>
                    <a:pt x="350" y="357"/>
                  </a:lnTo>
                  <a:lnTo>
                    <a:pt x="350" y="342"/>
                  </a:lnTo>
                  <a:lnTo>
                    <a:pt x="349" y="329"/>
                  </a:lnTo>
                  <a:lnTo>
                    <a:pt x="347" y="315"/>
                  </a:lnTo>
                  <a:lnTo>
                    <a:pt x="345" y="301"/>
                  </a:lnTo>
                  <a:lnTo>
                    <a:pt x="341" y="287"/>
                  </a:lnTo>
                  <a:lnTo>
                    <a:pt x="337" y="274"/>
                  </a:lnTo>
                  <a:lnTo>
                    <a:pt x="332" y="261"/>
                  </a:lnTo>
                  <a:lnTo>
                    <a:pt x="325" y="248"/>
                  </a:lnTo>
                  <a:lnTo>
                    <a:pt x="325" y="248"/>
                  </a:lnTo>
                  <a:lnTo>
                    <a:pt x="302" y="204"/>
                  </a:lnTo>
                  <a:lnTo>
                    <a:pt x="278" y="162"/>
                  </a:lnTo>
                  <a:lnTo>
                    <a:pt x="234" y="84"/>
                  </a:lnTo>
                  <a:lnTo>
                    <a:pt x="202" y="29"/>
                  </a:lnTo>
                  <a:lnTo>
                    <a:pt x="189" y="8"/>
                  </a:lnTo>
                  <a:lnTo>
                    <a:pt x="189" y="8"/>
                  </a:lnTo>
                  <a:lnTo>
                    <a:pt x="186" y="5"/>
                  </a:lnTo>
                  <a:lnTo>
                    <a:pt x="183" y="2"/>
                  </a:lnTo>
                  <a:lnTo>
                    <a:pt x="179" y="1"/>
                  </a:lnTo>
                  <a:lnTo>
                    <a:pt x="175" y="0"/>
                  </a:lnTo>
                  <a:lnTo>
                    <a:pt x="175" y="0"/>
                  </a:lnTo>
                  <a:lnTo>
                    <a:pt x="171" y="1"/>
                  </a:lnTo>
                  <a:lnTo>
                    <a:pt x="167" y="2"/>
                  </a:lnTo>
                  <a:lnTo>
                    <a:pt x="164" y="5"/>
                  </a:lnTo>
                  <a:lnTo>
                    <a:pt x="162" y="8"/>
                  </a:lnTo>
                  <a:lnTo>
                    <a:pt x="162" y="8"/>
                  </a:lnTo>
                  <a:lnTo>
                    <a:pt x="148" y="29"/>
                  </a:lnTo>
                  <a:lnTo>
                    <a:pt x="115" y="84"/>
                  </a:lnTo>
                  <a:lnTo>
                    <a:pt x="71" y="162"/>
                  </a:lnTo>
                  <a:lnTo>
                    <a:pt x="48" y="204"/>
                  </a:lnTo>
                  <a:lnTo>
                    <a:pt x="24" y="248"/>
                  </a:lnTo>
                  <a:lnTo>
                    <a:pt x="24" y="248"/>
                  </a:lnTo>
                  <a:lnTo>
                    <a:pt x="18" y="261"/>
                  </a:lnTo>
                  <a:lnTo>
                    <a:pt x="13" y="274"/>
                  </a:lnTo>
                  <a:lnTo>
                    <a:pt x="9" y="287"/>
                  </a:lnTo>
                  <a:lnTo>
                    <a:pt x="6" y="301"/>
                  </a:lnTo>
                  <a:lnTo>
                    <a:pt x="3" y="315"/>
                  </a:lnTo>
                  <a:lnTo>
                    <a:pt x="1" y="329"/>
                  </a:lnTo>
                  <a:lnTo>
                    <a:pt x="0" y="342"/>
                  </a:lnTo>
                  <a:lnTo>
                    <a:pt x="0" y="357"/>
                  </a:lnTo>
                  <a:lnTo>
                    <a:pt x="1" y="371"/>
                  </a:lnTo>
                  <a:lnTo>
                    <a:pt x="2" y="384"/>
                  </a:lnTo>
                  <a:lnTo>
                    <a:pt x="5" y="398"/>
                  </a:lnTo>
                  <a:lnTo>
                    <a:pt x="8" y="411"/>
                  </a:lnTo>
                  <a:lnTo>
                    <a:pt x="12" y="424"/>
                  </a:lnTo>
                  <a:lnTo>
                    <a:pt x="16" y="436"/>
                  </a:lnTo>
                  <a:lnTo>
                    <a:pt x="22" y="449"/>
                  </a:lnTo>
                  <a:lnTo>
                    <a:pt x="28" y="461"/>
                  </a:lnTo>
                  <a:lnTo>
                    <a:pt x="28" y="461"/>
                  </a:lnTo>
                  <a:close/>
                  <a:moveTo>
                    <a:pt x="54" y="264"/>
                  </a:moveTo>
                  <a:lnTo>
                    <a:pt x="54" y="264"/>
                  </a:lnTo>
                  <a:lnTo>
                    <a:pt x="88" y="200"/>
                  </a:lnTo>
                  <a:lnTo>
                    <a:pt x="122" y="139"/>
                  </a:lnTo>
                  <a:lnTo>
                    <a:pt x="152" y="86"/>
                  </a:lnTo>
                  <a:lnTo>
                    <a:pt x="175" y="48"/>
                  </a:lnTo>
                  <a:lnTo>
                    <a:pt x="175" y="48"/>
                  </a:lnTo>
                  <a:lnTo>
                    <a:pt x="198" y="86"/>
                  </a:lnTo>
                  <a:lnTo>
                    <a:pt x="228" y="139"/>
                  </a:lnTo>
                  <a:lnTo>
                    <a:pt x="262" y="200"/>
                  </a:lnTo>
                  <a:lnTo>
                    <a:pt x="297" y="264"/>
                  </a:lnTo>
                  <a:lnTo>
                    <a:pt x="297" y="264"/>
                  </a:lnTo>
                  <a:lnTo>
                    <a:pt x="302" y="274"/>
                  </a:lnTo>
                  <a:lnTo>
                    <a:pt x="306" y="285"/>
                  </a:lnTo>
                  <a:lnTo>
                    <a:pt x="310" y="296"/>
                  </a:lnTo>
                  <a:lnTo>
                    <a:pt x="312" y="309"/>
                  </a:lnTo>
                  <a:lnTo>
                    <a:pt x="315" y="320"/>
                  </a:lnTo>
                  <a:lnTo>
                    <a:pt x="316" y="332"/>
                  </a:lnTo>
                  <a:lnTo>
                    <a:pt x="317" y="343"/>
                  </a:lnTo>
                  <a:lnTo>
                    <a:pt x="317" y="356"/>
                  </a:lnTo>
                  <a:lnTo>
                    <a:pt x="317" y="367"/>
                  </a:lnTo>
                  <a:lnTo>
                    <a:pt x="315" y="379"/>
                  </a:lnTo>
                  <a:lnTo>
                    <a:pt x="313" y="390"/>
                  </a:lnTo>
                  <a:lnTo>
                    <a:pt x="311" y="402"/>
                  </a:lnTo>
                  <a:lnTo>
                    <a:pt x="308" y="413"/>
                  </a:lnTo>
                  <a:lnTo>
                    <a:pt x="304" y="424"/>
                  </a:lnTo>
                  <a:lnTo>
                    <a:pt x="299" y="434"/>
                  </a:lnTo>
                  <a:lnTo>
                    <a:pt x="294" y="444"/>
                  </a:lnTo>
                  <a:lnTo>
                    <a:pt x="294" y="444"/>
                  </a:lnTo>
                  <a:lnTo>
                    <a:pt x="286" y="455"/>
                  </a:lnTo>
                  <a:lnTo>
                    <a:pt x="277" y="466"/>
                  </a:lnTo>
                  <a:lnTo>
                    <a:pt x="266" y="476"/>
                  </a:lnTo>
                  <a:lnTo>
                    <a:pt x="253" y="486"/>
                  </a:lnTo>
                  <a:lnTo>
                    <a:pt x="245" y="491"/>
                  </a:lnTo>
                  <a:lnTo>
                    <a:pt x="237" y="495"/>
                  </a:lnTo>
                  <a:lnTo>
                    <a:pt x="228" y="498"/>
                  </a:lnTo>
                  <a:lnTo>
                    <a:pt x="219" y="501"/>
                  </a:lnTo>
                  <a:lnTo>
                    <a:pt x="209" y="503"/>
                  </a:lnTo>
                  <a:lnTo>
                    <a:pt x="198" y="505"/>
                  </a:lnTo>
                  <a:lnTo>
                    <a:pt x="187" y="506"/>
                  </a:lnTo>
                  <a:lnTo>
                    <a:pt x="175" y="507"/>
                  </a:lnTo>
                  <a:lnTo>
                    <a:pt x="175" y="507"/>
                  </a:lnTo>
                  <a:lnTo>
                    <a:pt x="163" y="506"/>
                  </a:lnTo>
                  <a:lnTo>
                    <a:pt x="151" y="505"/>
                  </a:lnTo>
                  <a:lnTo>
                    <a:pt x="141" y="503"/>
                  </a:lnTo>
                  <a:lnTo>
                    <a:pt x="131" y="501"/>
                  </a:lnTo>
                  <a:lnTo>
                    <a:pt x="122" y="498"/>
                  </a:lnTo>
                  <a:lnTo>
                    <a:pt x="113" y="495"/>
                  </a:lnTo>
                  <a:lnTo>
                    <a:pt x="105" y="491"/>
                  </a:lnTo>
                  <a:lnTo>
                    <a:pt x="98" y="486"/>
                  </a:lnTo>
                  <a:lnTo>
                    <a:pt x="85" y="476"/>
                  </a:lnTo>
                  <a:lnTo>
                    <a:pt x="73" y="466"/>
                  </a:lnTo>
                  <a:lnTo>
                    <a:pt x="64" y="455"/>
                  </a:lnTo>
                  <a:lnTo>
                    <a:pt x="57" y="444"/>
                  </a:lnTo>
                  <a:lnTo>
                    <a:pt x="57" y="444"/>
                  </a:lnTo>
                  <a:lnTo>
                    <a:pt x="51" y="434"/>
                  </a:lnTo>
                  <a:lnTo>
                    <a:pt x="47" y="424"/>
                  </a:lnTo>
                  <a:lnTo>
                    <a:pt x="43" y="413"/>
                  </a:lnTo>
                  <a:lnTo>
                    <a:pt x="40" y="402"/>
                  </a:lnTo>
                  <a:lnTo>
                    <a:pt x="37" y="390"/>
                  </a:lnTo>
                  <a:lnTo>
                    <a:pt x="35" y="379"/>
                  </a:lnTo>
                  <a:lnTo>
                    <a:pt x="34" y="367"/>
                  </a:lnTo>
                  <a:lnTo>
                    <a:pt x="33" y="356"/>
                  </a:lnTo>
                  <a:lnTo>
                    <a:pt x="34" y="343"/>
                  </a:lnTo>
                  <a:lnTo>
                    <a:pt x="34" y="332"/>
                  </a:lnTo>
                  <a:lnTo>
                    <a:pt x="36" y="320"/>
                  </a:lnTo>
                  <a:lnTo>
                    <a:pt x="38" y="309"/>
                  </a:lnTo>
                  <a:lnTo>
                    <a:pt x="41" y="296"/>
                  </a:lnTo>
                  <a:lnTo>
                    <a:pt x="45" y="285"/>
                  </a:lnTo>
                  <a:lnTo>
                    <a:pt x="49" y="274"/>
                  </a:lnTo>
                  <a:lnTo>
                    <a:pt x="54" y="264"/>
                  </a:lnTo>
                  <a:lnTo>
                    <a:pt x="54" y="2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16" name="Freeform 20">
              <a:extLst>
                <a:ext uri="{FF2B5EF4-FFF2-40B4-BE49-F238E27FC236}">
                  <a16:creationId xmlns:a16="http://schemas.microsoft.com/office/drawing/2014/main" id="{50BB194E-2D11-47C6-BB59-8B30FAA925EB}"/>
                </a:ext>
              </a:extLst>
            </p:cNvPr>
            <p:cNvSpPr>
              <a:spLocks/>
            </p:cNvSpPr>
            <p:nvPr/>
          </p:nvSpPr>
          <p:spPr bwMode="auto">
            <a:xfrm>
              <a:off x="5988051" y="1955801"/>
              <a:ext cx="138113" cy="212725"/>
            </a:xfrm>
            <a:custGeom>
              <a:avLst/>
              <a:gdLst>
                <a:gd name="T0" fmla="*/ 67 w 87"/>
                <a:gd name="T1" fmla="*/ 133 h 134"/>
                <a:gd name="T2" fmla="*/ 67 w 87"/>
                <a:gd name="T3" fmla="*/ 133 h 134"/>
                <a:gd name="T4" fmla="*/ 71 w 87"/>
                <a:gd name="T5" fmla="*/ 134 h 134"/>
                <a:gd name="T6" fmla="*/ 71 w 87"/>
                <a:gd name="T7" fmla="*/ 134 h 134"/>
                <a:gd name="T8" fmla="*/ 76 w 87"/>
                <a:gd name="T9" fmla="*/ 133 h 134"/>
                <a:gd name="T10" fmla="*/ 81 w 87"/>
                <a:gd name="T11" fmla="*/ 131 h 134"/>
                <a:gd name="T12" fmla="*/ 84 w 87"/>
                <a:gd name="T13" fmla="*/ 127 h 134"/>
                <a:gd name="T14" fmla="*/ 87 w 87"/>
                <a:gd name="T15" fmla="*/ 122 h 134"/>
                <a:gd name="T16" fmla="*/ 87 w 87"/>
                <a:gd name="T17" fmla="*/ 122 h 134"/>
                <a:gd name="T18" fmla="*/ 87 w 87"/>
                <a:gd name="T19" fmla="*/ 119 h 134"/>
                <a:gd name="T20" fmla="*/ 87 w 87"/>
                <a:gd name="T21" fmla="*/ 115 h 134"/>
                <a:gd name="T22" fmla="*/ 85 w 87"/>
                <a:gd name="T23" fmla="*/ 109 h 134"/>
                <a:gd name="T24" fmla="*/ 81 w 87"/>
                <a:gd name="T25" fmla="*/ 104 h 134"/>
                <a:gd name="T26" fmla="*/ 78 w 87"/>
                <a:gd name="T27" fmla="*/ 103 h 134"/>
                <a:gd name="T28" fmla="*/ 75 w 87"/>
                <a:gd name="T29" fmla="*/ 101 h 134"/>
                <a:gd name="T30" fmla="*/ 75 w 87"/>
                <a:gd name="T31" fmla="*/ 101 h 134"/>
                <a:gd name="T32" fmla="*/ 66 w 87"/>
                <a:gd name="T33" fmla="*/ 98 h 134"/>
                <a:gd name="T34" fmla="*/ 58 w 87"/>
                <a:gd name="T35" fmla="*/ 94 h 134"/>
                <a:gd name="T36" fmla="*/ 51 w 87"/>
                <a:gd name="T37" fmla="*/ 90 h 134"/>
                <a:gd name="T38" fmla="*/ 45 w 87"/>
                <a:gd name="T39" fmla="*/ 84 h 134"/>
                <a:gd name="T40" fmla="*/ 41 w 87"/>
                <a:gd name="T41" fmla="*/ 78 h 134"/>
                <a:gd name="T42" fmla="*/ 38 w 87"/>
                <a:gd name="T43" fmla="*/ 71 h 134"/>
                <a:gd name="T44" fmla="*/ 35 w 87"/>
                <a:gd name="T45" fmla="*/ 65 h 134"/>
                <a:gd name="T46" fmla="*/ 34 w 87"/>
                <a:gd name="T47" fmla="*/ 58 h 134"/>
                <a:gd name="T48" fmla="*/ 33 w 87"/>
                <a:gd name="T49" fmla="*/ 45 h 134"/>
                <a:gd name="T50" fmla="*/ 33 w 87"/>
                <a:gd name="T51" fmla="*/ 34 h 134"/>
                <a:gd name="T52" fmla="*/ 34 w 87"/>
                <a:gd name="T53" fmla="*/ 25 h 134"/>
                <a:gd name="T54" fmla="*/ 35 w 87"/>
                <a:gd name="T55" fmla="*/ 20 h 134"/>
                <a:gd name="T56" fmla="*/ 35 w 87"/>
                <a:gd name="T57" fmla="*/ 20 h 134"/>
                <a:gd name="T58" fmla="*/ 36 w 87"/>
                <a:gd name="T59" fmla="*/ 17 h 134"/>
                <a:gd name="T60" fmla="*/ 36 w 87"/>
                <a:gd name="T61" fmla="*/ 14 h 134"/>
                <a:gd name="T62" fmla="*/ 34 w 87"/>
                <a:gd name="T63" fmla="*/ 8 h 134"/>
                <a:gd name="T64" fmla="*/ 30 w 87"/>
                <a:gd name="T65" fmla="*/ 3 h 134"/>
                <a:gd name="T66" fmla="*/ 27 w 87"/>
                <a:gd name="T67" fmla="*/ 2 h 134"/>
                <a:gd name="T68" fmla="*/ 24 w 87"/>
                <a:gd name="T69" fmla="*/ 1 h 134"/>
                <a:gd name="T70" fmla="*/ 24 w 87"/>
                <a:gd name="T71" fmla="*/ 1 h 134"/>
                <a:gd name="T72" fmla="*/ 21 w 87"/>
                <a:gd name="T73" fmla="*/ 0 h 134"/>
                <a:gd name="T74" fmla="*/ 18 w 87"/>
                <a:gd name="T75" fmla="*/ 0 h 134"/>
                <a:gd name="T76" fmla="*/ 12 w 87"/>
                <a:gd name="T77" fmla="*/ 2 h 134"/>
                <a:gd name="T78" fmla="*/ 7 w 87"/>
                <a:gd name="T79" fmla="*/ 6 h 134"/>
                <a:gd name="T80" fmla="*/ 6 w 87"/>
                <a:gd name="T81" fmla="*/ 9 h 134"/>
                <a:gd name="T82" fmla="*/ 3 w 87"/>
                <a:gd name="T83" fmla="*/ 12 h 134"/>
                <a:gd name="T84" fmla="*/ 3 w 87"/>
                <a:gd name="T85" fmla="*/ 12 h 134"/>
                <a:gd name="T86" fmla="*/ 2 w 87"/>
                <a:gd name="T87" fmla="*/ 21 h 134"/>
                <a:gd name="T88" fmla="*/ 1 w 87"/>
                <a:gd name="T89" fmla="*/ 30 h 134"/>
                <a:gd name="T90" fmla="*/ 0 w 87"/>
                <a:gd name="T91" fmla="*/ 41 h 134"/>
                <a:gd name="T92" fmla="*/ 0 w 87"/>
                <a:gd name="T93" fmla="*/ 53 h 134"/>
                <a:gd name="T94" fmla="*/ 2 w 87"/>
                <a:gd name="T95" fmla="*/ 67 h 134"/>
                <a:gd name="T96" fmla="*/ 7 w 87"/>
                <a:gd name="T97" fmla="*/ 82 h 134"/>
                <a:gd name="T98" fmla="*/ 10 w 87"/>
                <a:gd name="T99" fmla="*/ 88 h 134"/>
                <a:gd name="T100" fmla="*/ 14 w 87"/>
                <a:gd name="T101" fmla="*/ 95 h 134"/>
                <a:gd name="T102" fmla="*/ 14 w 87"/>
                <a:gd name="T103" fmla="*/ 95 h 134"/>
                <a:gd name="T104" fmla="*/ 18 w 87"/>
                <a:gd name="T105" fmla="*/ 102 h 134"/>
                <a:gd name="T106" fmla="*/ 23 w 87"/>
                <a:gd name="T107" fmla="*/ 108 h 134"/>
                <a:gd name="T108" fmla="*/ 29 w 87"/>
                <a:gd name="T109" fmla="*/ 114 h 134"/>
                <a:gd name="T110" fmla="*/ 35 w 87"/>
                <a:gd name="T111" fmla="*/ 120 h 134"/>
                <a:gd name="T112" fmla="*/ 42 w 87"/>
                <a:gd name="T113" fmla="*/ 124 h 134"/>
                <a:gd name="T114" fmla="*/ 50 w 87"/>
                <a:gd name="T115" fmla="*/ 128 h 134"/>
                <a:gd name="T116" fmla="*/ 58 w 87"/>
                <a:gd name="T117" fmla="*/ 131 h 134"/>
                <a:gd name="T118" fmla="*/ 67 w 87"/>
                <a:gd name="T119" fmla="*/ 133 h 134"/>
                <a:gd name="T120" fmla="*/ 67 w 87"/>
                <a:gd name="T121"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134">
                  <a:moveTo>
                    <a:pt x="67" y="133"/>
                  </a:moveTo>
                  <a:lnTo>
                    <a:pt x="67" y="133"/>
                  </a:lnTo>
                  <a:lnTo>
                    <a:pt x="71" y="134"/>
                  </a:lnTo>
                  <a:lnTo>
                    <a:pt x="71" y="134"/>
                  </a:lnTo>
                  <a:lnTo>
                    <a:pt x="76" y="133"/>
                  </a:lnTo>
                  <a:lnTo>
                    <a:pt x="81" y="131"/>
                  </a:lnTo>
                  <a:lnTo>
                    <a:pt x="84" y="127"/>
                  </a:lnTo>
                  <a:lnTo>
                    <a:pt x="87" y="122"/>
                  </a:lnTo>
                  <a:lnTo>
                    <a:pt x="87" y="122"/>
                  </a:lnTo>
                  <a:lnTo>
                    <a:pt x="87" y="119"/>
                  </a:lnTo>
                  <a:lnTo>
                    <a:pt x="87" y="115"/>
                  </a:lnTo>
                  <a:lnTo>
                    <a:pt x="85" y="109"/>
                  </a:lnTo>
                  <a:lnTo>
                    <a:pt x="81" y="104"/>
                  </a:lnTo>
                  <a:lnTo>
                    <a:pt x="78" y="103"/>
                  </a:lnTo>
                  <a:lnTo>
                    <a:pt x="75" y="101"/>
                  </a:lnTo>
                  <a:lnTo>
                    <a:pt x="75" y="101"/>
                  </a:lnTo>
                  <a:lnTo>
                    <a:pt x="66" y="98"/>
                  </a:lnTo>
                  <a:lnTo>
                    <a:pt x="58" y="94"/>
                  </a:lnTo>
                  <a:lnTo>
                    <a:pt x="51" y="90"/>
                  </a:lnTo>
                  <a:lnTo>
                    <a:pt x="45" y="84"/>
                  </a:lnTo>
                  <a:lnTo>
                    <a:pt x="41" y="78"/>
                  </a:lnTo>
                  <a:lnTo>
                    <a:pt x="38" y="71"/>
                  </a:lnTo>
                  <a:lnTo>
                    <a:pt x="35" y="65"/>
                  </a:lnTo>
                  <a:lnTo>
                    <a:pt x="34" y="58"/>
                  </a:lnTo>
                  <a:lnTo>
                    <a:pt x="33" y="45"/>
                  </a:lnTo>
                  <a:lnTo>
                    <a:pt x="33" y="34"/>
                  </a:lnTo>
                  <a:lnTo>
                    <a:pt x="34" y="25"/>
                  </a:lnTo>
                  <a:lnTo>
                    <a:pt x="35" y="20"/>
                  </a:lnTo>
                  <a:lnTo>
                    <a:pt x="35" y="20"/>
                  </a:lnTo>
                  <a:lnTo>
                    <a:pt x="36" y="17"/>
                  </a:lnTo>
                  <a:lnTo>
                    <a:pt x="36" y="14"/>
                  </a:lnTo>
                  <a:lnTo>
                    <a:pt x="34" y="8"/>
                  </a:lnTo>
                  <a:lnTo>
                    <a:pt x="30" y="3"/>
                  </a:lnTo>
                  <a:lnTo>
                    <a:pt x="27" y="2"/>
                  </a:lnTo>
                  <a:lnTo>
                    <a:pt x="24" y="1"/>
                  </a:lnTo>
                  <a:lnTo>
                    <a:pt x="24" y="1"/>
                  </a:lnTo>
                  <a:lnTo>
                    <a:pt x="21" y="0"/>
                  </a:lnTo>
                  <a:lnTo>
                    <a:pt x="18" y="0"/>
                  </a:lnTo>
                  <a:lnTo>
                    <a:pt x="12" y="2"/>
                  </a:lnTo>
                  <a:lnTo>
                    <a:pt x="7" y="6"/>
                  </a:lnTo>
                  <a:lnTo>
                    <a:pt x="6" y="9"/>
                  </a:lnTo>
                  <a:lnTo>
                    <a:pt x="3" y="12"/>
                  </a:lnTo>
                  <a:lnTo>
                    <a:pt x="3" y="12"/>
                  </a:lnTo>
                  <a:lnTo>
                    <a:pt x="2" y="21"/>
                  </a:lnTo>
                  <a:lnTo>
                    <a:pt x="1" y="30"/>
                  </a:lnTo>
                  <a:lnTo>
                    <a:pt x="0" y="41"/>
                  </a:lnTo>
                  <a:lnTo>
                    <a:pt x="0" y="53"/>
                  </a:lnTo>
                  <a:lnTo>
                    <a:pt x="2" y="67"/>
                  </a:lnTo>
                  <a:lnTo>
                    <a:pt x="7" y="82"/>
                  </a:lnTo>
                  <a:lnTo>
                    <a:pt x="10" y="88"/>
                  </a:lnTo>
                  <a:lnTo>
                    <a:pt x="14" y="95"/>
                  </a:lnTo>
                  <a:lnTo>
                    <a:pt x="14" y="95"/>
                  </a:lnTo>
                  <a:lnTo>
                    <a:pt x="18" y="102"/>
                  </a:lnTo>
                  <a:lnTo>
                    <a:pt x="23" y="108"/>
                  </a:lnTo>
                  <a:lnTo>
                    <a:pt x="29" y="114"/>
                  </a:lnTo>
                  <a:lnTo>
                    <a:pt x="35" y="120"/>
                  </a:lnTo>
                  <a:lnTo>
                    <a:pt x="42" y="124"/>
                  </a:lnTo>
                  <a:lnTo>
                    <a:pt x="50" y="128"/>
                  </a:lnTo>
                  <a:lnTo>
                    <a:pt x="58" y="131"/>
                  </a:lnTo>
                  <a:lnTo>
                    <a:pt x="67" y="133"/>
                  </a:lnTo>
                  <a:lnTo>
                    <a:pt x="67"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EA26B40F-A333-4B67-83D8-0F5F255E8AA7}"/>
              </a:ext>
            </a:extLst>
          </p:cNvPr>
          <p:cNvGrpSpPr/>
          <p:nvPr/>
        </p:nvGrpSpPr>
        <p:grpSpPr>
          <a:xfrm>
            <a:off x="159940" y="3873956"/>
            <a:ext cx="248521" cy="389696"/>
            <a:chOff x="5875338" y="1444626"/>
            <a:chExt cx="555625" cy="857250"/>
          </a:xfrm>
          <a:solidFill>
            <a:schemeClr val="tx1"/>
          </a:solidFill>
        </p:grpSpPr>
        <p:sp>
          <p:nvSpPr>
            <p:cNvPr id="21" name="Freeform 19">
              <a:extLst>
                <a:ext uri="{FF2B5EF4-FFF2-40B4-BE49-F238E27FC236}">
                  <a16:creationId xmlns:a16="http://schemas.microsoft.com/office/drawing/2014/main" id="{64EC2E7B-4AFE-47BF-9A83-CEA76C2AB878}"/>
                </a:ext>
              </a:extLst>
            </p:cNvPr>
            <p:cNvSpPr>
              <a:spLocks noEditPoints="1"/>
            </p:cNvSpPr>
            <p:nvPr/>
          </p:nvSpPr>
          <p:spPr bwMode="auto">
            <a:xfrm>
              <a:off x="5875338" y="1444626"/>
              <a:ext cx="555625" cy="857250"/>
            </a:xfrm>
            <a:custGeom>
              <a:avLst/>
              <a:gdLst>
                <a:gd name="T0" fmla="*/ 35 w 350"/>
                <a:gd name="T1" fmla="*/ 470 h 540"/>
                <a:gd name="T2" fmla="*/ 56 w 350"/>
                <a:gd name="T3" fmla="*/ 495 h 540"/>
                <a:gd name="T4" fmla="*/ 81 w 350"/>
                <a:gd name="T5" fmla="*/ 514 h 540"/>
                <a:gd name="T6" fmla="*/ 109 w 350"/>
                <a:gd name="T7" fmla="*/ 528 h 540"/>
                <a:gd name="T8" fmla="*/ 141 w 350"/>
                <a:gd name="T9" fmla="*/ 537 h 540"/>
                <a:gd name="T10" fmla="*/ 175 w 350"/>
                <a:gd name="T11" fmla="*/ 540 h 540"/>
                <a:gd name="T12" fmla="*/ 198 w 350"/>
                <a:gd name="T13" fmla="*/ 538 h 540"/>
                <a:gd name="T14" fmla="*/ 231 w 350"/>
                <a:gd name="T15" fmla="*/ 532 h 540"/>
                <a:gd name="T16" fmla="*/ 261 w 350"/>
                <a:gd name="T17" fmla="*/ 519 h 540"/>
                <a:gd name="T18" fmla="*/ 286 w 350"/>
                <a:gd name="T19" fmla="*/ 502 h 540"/>
                <a:gd name="T20" fmla="*/ 309 w 350"/>
                <a:gd name="T21" fmla="*/ 478 h 540"/>
                <a:gd name="T22" fmla="*/ 321 w 350"/>
                <a:gd name="T23" fmla="*/ 461 h 540"/>
                <a:gd name="T24" fmla="*/ 339 w 350"/>
                <a:gd name="T25" fmla="*/ 424 h 540"/>
                <a:gd name="T26" fmla="*/ 348 w 350"/>
                <a:gd name="T27" fmla="*/ 384 h 540"/>
                <a:gd name="T28" fmla="*/ 350 w 350"/>
                <a:gd name="T29" fmla="*/ 342 h 540"/>
                <a:gd name="T30" fmla="*/ 345 w 350"/>
                <a:gd name="T31" fmla="*/ 301 h 540"/>
                <a:gd name="T32" fmla="*/ 332 w 350"/>
                <a:gd name="T33" fmla="*/ 261 h 540"/>
                <a:gd name="T34" fmla="*/ 302 w 350"/>
                <a:gd name="T35" fmla="*/ 204 h 540"/>
                <a:gd name="T36" fmla="*/ 202 w 350"/>
                <a:gd name="T37" fmla="*/ 29 h 540"/>
                <a:gd name="T38" fmla="*/ 186 w 350"/>
                <a:gd name="T39" fmla="*/ 5 h 540"/>
                <a:gd name="T40" fmla="*/ 175 w 350"/>
                <a:gd name="T41" fmla="*/ 0 h 540"/>
                <a:gd name="T42" fmla="*/ 167 w 350"/>
                <a:gd name="T43" fmla="*/ 2 h 540"/>
                <a:gd name="T44" fmla="*/ 162 w 350"/>
                <a:gd name="T45" fmla="*/ 8 h 540"/>
                <a:gd name="T46" fmla="*/ 71 w 350"/>
                <a:gd name="T47" fmla="*/ 162 h 540"/>
                <a:gd name="T48" fmla="*/ 24 w 350"/>
                <a:gd name="T49" fmla="*/ 248 h 540"/>
                <a:gd name="T50" fmla="*/ 9 w 350"/>
                <a:gd name="T51" fmla="*/ 287 h 540"/>
                <a:gd name="T52" fmla="*/ 1 w 350"/>
                <a:gd name="T53" fmla="*/ 329 h 540"/>
                <a:gd name="T54" fmla="*/ 1 w 350"/>
                <a:gd name="T55" fmla="*/ 371 h 540"/>
                <a:gd name="T56" fmla="*/ 8 w 350"/>
                <a:gd name="T57" fmla="*/ 411 h 540"/>
                <a:gd name="T58" fmla="*/ 22 w 350"/>
                <a:gd name="T59" fmla="*/ 449 h 540"/>
                <a:gd name="T60" fmla="*/ 54 w 350"/>
                <a:gd name="T61" fmla="*/ 264 h 540"/>
                <a:gd name="T62" fmla="*/ 122 w 350"/>
                <a:gd name="T63" fmla="*/ 139 h 540"/>
                <a:gd name="T64" fmla="*/ 175 w 350"/>
                <a:gd name="T65" fmla="*/ 48 h 540"/>
                <a:gd name="T66" fmla="*/ 262 w 350"/>
                <a:gd name="T67" fmla="*/ 200 h 540"/>
                <a:gd name="T68" fmla="*/ 302 w 350"/>
                <a:gd name="T69" fmla="*/ 274 h 540"/>
                <a:gd name="T70" fmla="*/ 312 w 350"/>
                <a:gd name="T71" fmla="*/ 309 h 540"/>
                <a:gd name="T72" fmla="*/ 317 w 350"/>
                <a:gd name="T73" fmla="*/ 343 h 540"/>
                <a:gd name="T74" fmla="*/ 315 w 350"/>
                <a:gd name="T75" fmla="*/ 379 h 540"/>
                <a:gd name="T76" fmla="*/ 308 w 350"/>
                <a:gd name="T77" fmla="*/ 413 h 540"/>
                <a:gd name="T78" fmla="*/ 294 w 350"/>
                <a:gd name="T79" fmla="*/ 444 h 540"/>
                <a:gd name="T80" fmla="*/ 277 w 350"/>
                <a:gd name="T81" fmla="*/ 466 h 540"/>
                <a:gd name="T82" fmla="*/ 245 w 350"/>
                <a:gd name="T83" fmla="*/ 491 h 540"/>
                <a:gd name="T84" fmla="*/ 219 w 350"/>
                <a:gd name="T85" fmla="*/ 501 h 540"/>
                <a:gd name="T86" fmla="*/ 187 w 350"/>
                <a:gd name="T87" fmla="*/ 506 h 540"/>
                <a:gd name="T88" fmla="*/ 163 w 350"/>
                <a:gd name="T89" fmla="*/ 506 h 540"/>
                <a:gd name="T90" fmla="*/ 131 w 350"/>
                <a:gd name="T91" fmla="*/ 501 h 540"/>
                <a:gd name="T92" fmla="*/ 105 w 350"/>
                <a:gd name="T93" fmla="*/ 491 h 540"/>
                <a:gd name="T94" fmla="*/ 73 w 350"/>
                <a:gd name="T95" fmla="*/ 466 h 540"/>
                <a:gd name="T96" fmla="*/ 57 w 350"/>
                <a:gd name="T97" fmla="*/ 444 h 540"/>
                <a:gd name="T98" fmla="*/ 43 w 350"/>
                <a:gd name="T99" fmla="*/ 413 h 540"/>
                <a:gd name="T100" fmla="*/ 35 w 350"/>
                <a:gd name="T101" fmla="*/ 379 h 540"/>
                <a:gd name="T102" fmla="*/ 34 w 350"/>
                <a:gd name="T103" fmla="*/ 343 h 540"/>
                <a:gd name="T104" fmla="*/ 38 w 350"/>
                <a:gd name="T105" fmla="*/ 309 h 540"/>
                <a:gd name="T106" fmla="*/ 49 w 350"/>
                <a:gd name="T107" fmla="*/ 27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 h="540">
                  <a:moveTo>
                    <a:pt x="28" y="461"/>
                  </a:moveTo>
                  <a:lnTo>
                    <a:pt x="28" y="461"/>
                  </a:lnTo>
                  <a:lnTo>
                    <a:pt x="35" y="470"/>
                  </a:lnTo>
                  <a:lnTo>
                    <a:pt x="42" y="478"/>
                  </a:lnTo>
                  <a:lnTo>
                    <a:pt x="48" y="487"/>
                  </a:lnTo>
                  <a:lnTo>
                    <a:pt x="56" y="495"/>
                  </a:lnTo>
                  <a:lnTo>
                    <a:pt x="63" y="502"/>
                  </a:lnTo>
                  <a:lnTo>
                    <a:pt x="71" y="508"/>
                  </a:lnTo>
                  <a:lnTo>
                    <a:pt x="81" y="514"/>
                  </a:lnTo>
                  <a:lnTo>
                    <a:pt x="90" y="519"/>
                  </a:lnTo>
                  <a:lnTo>
                    <a:pt x="99" y="523"/>
                  </a:lnTo>
                  <a:lnTo>
                    <a:pt x="109" y="528"/>
                  </a:lnTo>
                  <a:lnTo>
                    <a:pt x="120" y="532"/>
                  </a:lnTo>
                  <a:lnTo>
                    <a:pt x="130" y="535"/>
                  </a:lnTo>
                  <a:lnTo>
                    <a:pt x="141" y="537"/>
                  </a:lnTo>
                  <a:lnTo>
                    <a:pt x="152" y="538"/>
                  </a:lnTo>
                  <a:lnTo>
                    <a:pt x="164" y="539"/>
                  </a:lnTo>
                  <a:lnTo>
                    <a:pt x="175" y="540"/>
                  </a:lnTo>
                  <a:lnTo>
                    <a:pt x="175" y="540"/>
                  </a:lnTo>
                  <a:lnTo>
                    <a:pt x="187" y="539"/>
                  </a:lnTo>
                  <a:lnTo>
                    <a:pt x="198" y="538"/>
                  </a:lnTo>
                  <a:lnTo>
                    <a:pt x="210" y="537"/>
                  </a:lnTo>
                  <a:lnTo>
                    <a:pt x="221" y="535"/>
                  </a:lnTo>
                  <a:lnTo>
                    <a:pt x="231" y="532"/>
                  </a:lnTo>
                  <a:lnTo>
                    <a:pt x="241" y="528"/>
                  </a:lnTo>
                  <a:lnTo>
                    <a:pt x="251" y="523"/>
                  </a:lnTo>
                  <a:lnTo>
                    <a:pt x="261" y="519"/>
                  </a:lnTo>
                  <a:lnTo>
                    <a:pt x="270" y="514"/>
                  </a:lnTo>
                  <a:lnTo>
                    <a:pt x="278" y="508"/>
                  </a:lnTo>
                  <a:lnTo>
                    <a:pt x="286" y="502"/>
                  </a:lnTo>
                  <a:lnTo>
                    <a:pt x="295" y="495"/>
                  </a:lnTo>
                  <a:lnTo>
                    <a:pt x="302" y="487"/>
                  </a:lnTo>
                  <a:lnTo>
                    <a:pt x="309" y="478"/>
                  </a:lnTo>
                  <a:lnTo>
                    <a:pt x="315" y="470"/>
                  </a:lnTo>
                  <a:lnTo>
                    <a:pt x="321" y="461"/>
                  </a:lnTo>
                  <a:lnTo>
                    <a:pt x="321" y="461"/>
                  </a:lnTo>
                  <a:lnTo>
                    <a:pt x="327" y="449"/>
                  </a:lnTo>
                  <a:lnTo>
                    <a:pt x="334" y="436"/>
                  </a:lnTo>
                  <a:lnTo>
                    <a:pt x="339" y="424"/>
                  </a:lnTo>
                  <a:lnTo>
                    <a:pt x="343" y="411"/>
                  </a:lnTo>
                  <a:lnTo>
                    <a:pt x="346" y="398"/>
                  </a:lnTo>
                  <a:lnTo>
                    <a:pt x="348" y="384"/>
                  </a:lnTo>
                  <a:lnTo>
                    <a:pt x="350" y="371"/>
                  </a:lnTo>
                  <a:lnTo>
                    <a:pt x="350" y="357"/>
                  </a:lnTo>
                  <a:lnTo>
                    <a:pt x="350" y="342"/>
                  </a:lnTo>
                  <a:lnTo>
                    <a:pt x="349" y="329"/>
                  </a:lnTo>
                  <a:lnTo>
                    <a:pt x="347" y="315"/>
                  </a:lnTo>
                  <a:lnTo>
                    <a:pt x="345" y="301"/>
                  </a:lnTo>
                  <a:lnTo>
                    <a:pt x="341" y="287"/>
                  </a:lnTo>
                  <a:lnTo>
                    <a:pt x="337" y="274"/>
                  </a:lnTo>
                  <a:lnTo>
                    <a:pt x="332" y="261"/>
                  </a:lnTo>
                  <a:lnTo>
                    <a:pt x="325" y="248"/>
                  </a:lnTo>
                  <a:lnTo>
                    <a:pt x="325" y="248"/>
                  </a:lnTo>
                  <a:lnTo>
                    <a:pt x="302" y="204"/>
                  </a:lnTo>
                  <a:lnTo>
                    <a:pt x="278" y="162"/>
                  </a:lnTo>
                  <a:lnTo>
                    <a:pt x="234" y="84"/>
                  </a:lnTo>
                  <a:lnTo>
                    <a:pt x="202" y="29"/>
                  </a:lnTo>
                  <a:lnTo>
                    <a:pt x="189" y="8"/>
                  </a:lnTo>
                  <a:lnTo>
                    <a:pt x="189" y="8"/>
                  </a:lnTo>
                  <a:lnTo>
                    <a:pt x="186" y="5"/>
                  </a:lnTo>
                  <a:lnTo>
                    <a:pt x="183" y="2"/>
                  </a:lnTo>
                  <a:lnTo>
                    <a:pt x="179" y="1"/>
                  </a:lnTo>
                  <a:lnTo>
                    <a:pt x="175" y="0"/>
                  </a:lnTo>
                  <a:lnTo>
                    <a:pt x="175" y="0"/>
                  </a:lnTo>
                  <a:lnTo>
                    <a:pt x="171" y="1"/>
                  </a:lnTo>
                  <a:lnTo>
                    <a:pt x="167" y="2"/>
                  </a:lnTo>
                  <a:lnTo>
                    <a:pt x="164" y="5"/>
                  </a:lnTo>
                  <a:lnTo>
                    <a:pt x="162" y="8"/>
                  </a:lnTo>
                  <a:lnTo>
                    <a:pt x="162" y="8"/>
                  </a:lnTo>
                  <a:lnTo>
                    <a:pt x="148" y="29"/>
                  </a:lnTo>
                  <a:lnTo>
                    <a:pt x="115" y="84"/>
                  </a:lnTo>
                  <a:lnTo>
                    <a:pt x="71" y="162"/>
                  </a:lnTo>
                  <a:lnTo>
                    <a:pt x="48" y="204"/>
                  </a:lnTo>
                  <a:lnTo>
                    <a:pt x="24" y="248"/>
                  </a:lnTo>
                  <a:lnTo>
                    <a:pt x="24" y="248"/>
                  </a:lnTo>
                  <a:lnTo>
                    <a:pt x="18" y="261"/>
                  </a:lnTo>
                  <a:lnTo>
                    <a:pt x="13" y="274"/>
                  </a:lnTo>
                  <a:lnTo>
                    <a:pt x="9" y="287"/>
                  </a:lnTo>
                  <a:lnTo>
                    <a:pt x="6" y="301"/>
                  </a:lnTo>
                  <a:lnTo>
                    <a:pt x="3" y="315"/>
                  </a:lnTo>
                  <a:lnTo>
                    <a:pt x="1" y="329"/>
                  </a:lnTo>
                  <a:lnTo>
                    <a:pt x="0" y="342"/>
                  </a:lnTo>
                  <a:lnTo>
                    <a:pt x="0" y="357"/>
                  </a:lnTo>
                  <a:lnTo>
                    <a:pt x="1" y="371"/>
                  </a:lnTo>
                  <a:lnTo>
                    <a:pt x="2" y="384"/>
                  </a:lnTo>
                  <a:lnTo>
                    <a:pt x="5" y="398"/>
                  </a:lnTo>
                  <a:lnTo>
                    <a:pt x="8" y="411"/>
                  </a:lnTo>
                  <a:lnTo>
                    <a:pt x="12" y="424"/>
                  </a:lnTo>
                  <a:lnTo>
                    <a:pt x="16" y="436"/>
                  </a:lnTo>
                  <a:lnTo>
                    <a:pt x="22" y="449"/>
                  </a:lnTo>
                  <a:lnTo>
                    <a:pt x="28" y="461"/>
                  </a:lnTo>
                  <a:lnTo>
                    <a:pt x="28" y="461"/>
                  </a:lnTo>
                  <a:close/>
                  <a:moveTo>
                    <a:pt x="54" y="264"/>
                  </a:moveTo>
                  <a:lnTo>
                    <a:pt x="54" y="264"/>
                  </a:lnTo>
                  <a:lnTo>
                    <a:pt x="88" y="200"/>
                  </a:lnTo>
                  <a:lnTo>
                    <a:pt x="122" y="139"/>
                  </a:lnTo>
                  <a:lnTo>
                    <a:pt x="152" y="86"/>
                  </a:lnTo>
                  <a:lnTo>
                    <a:pt x="175" y="48"/>
                  </a:lnTo>
                  <a:lnTo>
                    <a:pt x="175" y="48"/>
                  </a:lnTo>
                  <a:lnTo>
                    <a:pt x="198" y="86"/>
                  </a:lnTo>
                  <a:lnTo>
                    <a:pt x="228" y="139"/>
                  </a:lnTo>
                  <a:lnTo>
                    <a:pt x="262" y="200"/>
                  </a:lnTo>
                  <a:lnTo>
                    <a:pt x="297" y="264"/>
                  </a:lnTo>
                  <a:lnTo>
                    <a:pt x="297" y="264"/>
                  </a:lnTo>
                  <a:lnTo>
                    <a:pt x="302" y="274"/>
                  </a:lnTo>
                  <a:lnTo>
                    <a:pt x="306" y="285"/>
                  </a:lnTo>
                  <a:lnTo>
                    <a:pt x="310" y="296"/>
                  </a:lnTo>
                  <a:lnTo>
                    <a:pt x="312" y="309"/>
                  </a:lnTo>
                  <a:lnTo>
                    <a:pt x="315" y="320"/>
                  </a:lnTo>
                  <a:lnTo>
                    <a:pt x="316" y="332"/>
                  </a:lnTo>
                  <a:lnTo>
                    <a:pt x="317" y="343"/>
                  </a:lnTo>
                  <a:lnTo>
                    <a:pt x="317" y="356"/>
                  </a:lnTo>
                  <a:lnTo>
                    <a:pt x="317" y="367"/>
                  </a:lnTo>
                  <a:lnTo>
                    <a:pt x="315" y="379"/>
                  </a:lnTo>
                  <a:lnTo>
                    <a:pt x="313" y="390"/>
                  </a:lnTo>
                  <a:lnTo>
                    <a:pt x="311" y="402"/>
                  </a:lnTo>
                  <a:lnTo>
                    <a:pt x="308" y="413"/>
                  </a:lnTo>
                  <a:lnTo>
                    <a:pt x="304" y="424"/>
                  </a:lnTo>
                  <a:lnTo>
                    <a:pt x="299" y="434"/>
                  </a:lnTo>
                  <a:lnTo>
                    <a:pt x="294" y="444"/>
                  </a:lnTo>
                  <a:lnTo>
                    <a:pt x="294" y="444"/>
                  </a:lnTo>
                  <a:lnTo>
                    <a:pt x="286" y="455"/>
                  </a:lnTo>
                  <a:lnTo>
                    <a:pt x="277" y="466"/>
                  </a:lnTo>
                  <a:lnTo>
                    <a:pt x="266" y="476"/>
                  </a:lnTo>
                  <a:lnTo>
                    <a:pt x="253" y="486"/>
                  </a:lnTo>
                  <a:lnTo>
                    <a:pt x="245" y="491"/>
                  </a:lnTo>
                  <a:lnTo>
                    <a:pt x="237" y="495"/>
                  </a:lnTo>
                  <a:lnTo>
                    <a:pt x="228" y="498"/>
                  </a:lnTo>
                  <a:lnTo>
                    <a:pt x="219" y="501"/>
                  </a:lnTo>
                  <a:lnTo>
                    <a:pt x="209" y="503"/>
                  </a:lnTo>
                  <a:lnTo>
                    <a:pt x="198" y="505"/>
                  </a:lnTo>
                  <a:lnTo>
                    <a:pt x="187" y="506"/>
                  </a:lnTo>
                  <a:lnTo>
                    <a:pt x="175" y="507"/>
                  </a:lnTo>
                  <a:lnTo>
                    <a:pt x="175" y="507"/>
                  </a:lnTo>
                  <a:lnTo>
                    <a:pt x="163" y="506"/>
                  </a:lnTo>
                  <a:lnTo>
                    <a:pt x="151" y="505"/>
                  </a:lnTo>
                  <a:lnTo>
                    <a:pt x="141" y="503"/>
                  </a:lnTo>
                  <a:lnTo>
                    <a:pt x="131" y="501"/>
                  </a:lnTo>
                  <a:lnTo>
                    <a:pt x="122" y="498"/>
                  </a:lnTo>
                  <a:lnTo>
                    <a:pt x="113" y="495"/>
                  </a:lnTo>
                  <a:lnTo>
                    <a:pt x="105" y="491"/>
                  </a:lnTo>
                  <a:lnTo>
                    <a:pt x="98" y="486"/>
                  </a:lnTo>
                  <a:lnTo>
                    <a:pt x="85" y="476"/>
                  </a:lnTo>
                  <a:lnTo>
                    <a:pt x="73" y="466"/>
                  </a:lnTo>
                  <a:lnTo>
                    <a:pt x="64" y="455"/>
                  </a:lnTo>
                  <a:lnTo>
                    <a:pt x="57" y="444"/>
                  </a:lnTo>
                  <a:lnTo>
                    <a:pt x="57" y="444"/>
                  </a:lnTo>
                  <a:lnTo>
                    <a:pt x="51" y="434"/>
                  </a:lnTo>
                  <a:lnTo>
                    <a:pt x="47" y="424"/>
                  </a:lnTo>
                  <a:lnTo>
                    <a:pt x="43" y="413"/>
                  </a:lnTo>
                  <a:lnTo>
                    <a:pt x="40" y="402"/>
                  </a:lnTo>
                  <a:lnTo>
                    <a:pt x="37" y="390"/>
                  </a:lnTo>
                  <a:lnTo>
                    <a:pt x="35" y="379"/>
                  </a:lnTo>
                  <a:lnTo>
                    <a:pt x="34" y="367"/>
                  </a:lnTo>
                  <a:lnTo>
                    <a:pt x="33" y="356"/>
                  </a:lnTo>
                  <a:lnTo>
                    <a:pt x="34" y="343"/>
                  </a:lnTo>
                  <a:lnTo>
                    <a:pt x="34" y="332"/>
                  </a:lnTo>
                  <a:lnTo>
                    <a:pt x="36" y="320"/>
                  </a:lnTo>
                  <a:lnTo>
                    <a:pt x="38" y="309"/>
                  </a:lnTo>
                  <a:lnTo>
                    <a:pt x="41" y="296"/>
                  </a:lnTo>
                  <a:lnTo>
                    <a:pt x="45" y="285"/>
                  </a:lnTo>
                  <a:lnTo>
                    <a:pt x="49" y="274"/>
                  </a:lnTo>
                  <a:lnTo>
                    <a:pt x="54" y="264"/>
                  </a:lnTo>
                  <a:lnTo>
                    <a:pt x="54" y="2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2" name="Freeform 20">
              <a:extLst>
                <a:ext uri="{FF2B5EF4-FFF2-40B4-BE49-F238E27FC236}">
                  <a16:creationId xmlns:a16="http://schemas.microsoft.com/office/drawing/2014/main" id="{9600CE67-ED87-4B34-8A9C-8551392A5044}"/>
                </a:ext>
              </a:extLst>
            </p:cNvPr>
            <p:cNvSpPr>
              <a:spLocks/>
            </p:cNvSpPr>
            <p:nvPr/>
          </p:nvSpPr>
          <p:spPr bwMode="auto">
            <a:xfrm>
              <a:off x="5988051" y="1955801"/>
              <a:ext cx="138113" cy="212725"/>
            </a:xfrm>
            <a:custGeom>
              <a:avLst/>
              <a:gdLst>
                <a:gd name="T0" fmla="*/ 67 w 87"/>
                <a:gd name="T1" fmla="*/ 133 h 134"/>
                <a:gd name="T2" fmla="*/ 67 w 87"/>
                <a:gd name="T3" fmla="*/ 133 h 134"/>
                <a:gd name="T4" fmla="*/ 71 w 87"/>
                <a:gd name="T5" fmla="*/ 134 h 134"/>
                <a:gd name="T6" fmla="*/ 71 w 87"/>
                <a:gd name="T7" fmla="*/ 134 h 134"/>
                <a:gd name="T8" fmla="*/ 76 w 87"/>
                <a:gd name="T9" fmla="*/ 133 h 134"/>
                <a:gd name="T10" fmla="*/ 81 w 87"/>
                <a:gd name="T11" fmla="*/ 131 h 134"/>
                <a:gd name="T12" fmla="*/ 84 w 87"/>
                <a:gd name="T13" fmla="*/ 127 h 134"/>
                <a:gd name="T14" fmla="*/ 87 w 87"/>
                <a:gd name="T15" fmla="*/ 122 h 134"/>
                <a:gd name="T16" fmla="*/ 87 w 87"/>
                <a:gd name="T17" fmla="*/ 122 h 134"/>
                <a:gd name="T18" fmla="*/ 87 w 87"/>
                <a:gd name="T19" fmla="*/ 119 h 134"/>
                <a:gd name="T20" fmla="*/ 87 w 87"/>
                <a:gd name="T21" fmla="*/ 115 h 134"/>
                <a:gd name="T22" fmla="*/ 85 w 87"/>
                <a:gd name="T23" fmla="*/ 109 h 134"/>
                <a:gd name="T24" fmla="*/ 81 w 87"/>
                <a:gd name="T25" fmla="*/ 104 h 134"/>
                <a:gd name="T26" fmla="*/ 78 w 87"/>
                <a:gd name="T27" fmla="*/ 103 h 134"/>
                <a:gd name="T28" fmla="*/ 75 w 87"/>
                <a:gd name="T29" fmla="*/ 101 h 134"/>
                <a:gd name="T30" fmla="*/ 75 w 87"/>
                <a:gd name="T31" fmla="*/ 101 h 134"/>
                <a:gd name="T32" fmla="*/ 66 w 87"/>
                <a:gd name="T33" fmla="*/ 98 h 134"/>
                <a:gd name="T34" fmla="*/ 58 w 87"/>
                <a:gd name="T35" fmla="*/ 94 h 134"/>
                <a:gd name="T36" fmla="*/ 51 w 87"/>
                <a:gd name="T37" fmla="*/ 90 h 134"/>
                <a:gd name="T38" fmla="*/ 45 w 87"/>
                <a:gd name="T39" fmla="*/ 84 h 134"/>
                <a:gd name="T40" fmla="*/ 41 w 87"/>
                <a:gd name="T41" fmla="*/ 78 h 134"/>
                <a:gd name="T42" fmla="*/ 38 w 87"/>
                <a:gd name="T43" fmla="*/ 71 h 134"/>
                <a:gd name="T44" fmla="*/ 35 w 87"/>
                <a:gd name="T45" fmla="*/ 65 h 134"/>
                <a:gd name="T46" fmla="*/ 34 w 87"/>
                <a:gd name="T47" fmla="*/ 58 h 134"/>
                <a:gd name="T48" fmla="*/ 33 w 87"/>
                <a:gd name="T49" fmla="*/ 45 h 134"/>
                <a:gd name="T50" fmla="*/ 33 w 87"/>
                <a:gd name="T51" fmla="*/ 34 h 134"/>
                <a:gd name="T52" fmla="*/ 34 w 87"/>
                <a:gd name="T53" fmla="*/ 25 h 134"/>
                <a:gd name="T54" fmla="*/ 35 w 87"/>
                <a:gd name="T55" fmla="*/ 20 h 134"/>
                <a:gd name="T56" fmla="*/ 35 w 87"/>
                <a:gd name="T57" fmla="*/ 20 h 134"/>
                <a:gd name="T58" fmla="*/ 36 w 87"/>
                <a:gd name="T59" fmla="*/ 17 h 134"/>
                <a:gd name="T60" fmla="*/ 36 w 87"/>
                <a:gd name="T61" fmla="*/ 14 h 134"/>
                <a:gd name="T62" fmla="*/ 34 w 87"/>
                <a:gd name="T63" fmla="*/ 8 h 134"/>
                <a:gd name="T64" fmla="*/ 30 w 87"/>
                <a:gd name="T65" fmla="*/ 3 h 134"/>
                <a:gd name="T66" fmla="*/ 27 w 87"/>
                <a:gd name="T67" fmla="*/ 2 h 134"/>
                <a:gd name="T68" fmla="*/ 24 w 87"/>
                <a:gd name="T69" fmla="*/ 1 h 134"/>
                <a:gd name="T70" fmla="*/ 24 w 87"/>
                <a:gd name="T71" fmla="*/ 1 h 134"/>
                <a:gd name="T72" fmla="*/ 21 w 87"/>
                <a:gd name="T73" fmla="*/ 0 h 134"/>
                <a:gd name="T74" fmla="*/ 18 w 87"/>
                <a:gd name="T75" fmla="*/ 0 h 134"/>
                <a:gd name="T76" fmla="*/ 12 w 87"/>
                <a:gd name="T77" fmla="*/ 2 h 134"/>
                <a:gd name="T78" fmla="*/ 7 w 87"/>
                <a:gd name="T79" fmla="*/ 6 h 134"/>
                <a:gd name="T80" fmla="*/ 6 w 87"/>
                <a:gd name="T81" fmla="*/ 9 h 134"/>
                <a:gd name="T82" fmla="*/ 3 w 87"/>
                <a:gd name="T83" fmla="*/ 12 h 134"/>
                <a:gd name="T84" fmla="*/ 3 w 87"/>
                <a:gd name="T85" fmla="*/ 12 h 134"/>
                <a:gd name="T86" fmla="*/ 2 w 87"/>
                <a:gd name="T87" fmla="*/ 21 h 134"/>
                <a:gd name="T88" fmla="*/ 1 w 87"/>
                <a:gd name="T89" fmla="*/ 30 h 134"/>
                <a:gd name="T90" fmla="*/ 0 w 87"/>
                <a:gd name="T91" fmla="*/ 41 h 134"/>
                <a:gd name="T92" fmla="*/ 0 w 87"/>
                <a:gd name="T93" fmla="*/ 53 h 134"/>
                <a:gd name="T94" fmla="*/ 2 w 87"/>
                <a:gd name="T95" fmla="*/ 67 h 134"/>
                <a:gd name="T96" fmla="*/ 7 w 87"/>
                <a:gd name="T97" fmla="*/ 82 h 134"/>
                <a:gd name="T98" fmla="*/ 10 w 87"/>
                <a:gd name="T99" fmla="*/ 88 h 134"/>
                <a:gd name="T100" fmla="*/ 14 w 87"/>
                <a:gd name="T101" fmla="*/ 95 h 134"/>
                <a:gd name="T102" fmla="*/ 14 w 87"/>
                <a:gd name="T103" fmla="*/ 95 h 134"/>
                <a:gd name="T104" fmla="*/ 18 w 87"/>
                <a:gd name="T105" fmla="*/ 102 h 134"/>
                <a:gd name="T106" fmla="*/ 23 w 87"/>
                <a:gd name="T107" fmla="*/ 108 h 134"/>
                <a:gd name="T108" fmla="*/ 29 w 87"/>
                <a:gd name="T109" fmla="*/ 114 h 134"/>
                <a:gd name="T110" fmla="*/ 35 w 87"/>
                <a:gd name="T111" fmla="*/ 120 h 134"/>
                <a:gd name="T112" fmla="*/ 42 w 87"/>
                <a:gd name="T113" fmla="*/ 124 h 134"/>
                <a:gd name="T114" fmla="*/ 50 w 87"/>
                <a:gd name="T115" fmla="*/ 128 h 134"/>
                <a:gd name="T116" fmla="*/ 58 w 87"/>
                <a:gd name="T117" fmla="*/ 131 h 134"/>
                <a:gd name="T118" fmla="*/ 67 w 87"/>
                <a:gd name="T119" fmla="*/ 133 h 134"/>
                <a:gd name="T120" fmla="*/ 67 w 87"/>
                <a:gd name="T121"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134">
                  <a:moveTo>
                    <a:pt x="67" y="133"/>
                  </a:moveTo>
                  <a:lnTo>
                    <a:pt x="67" y="133"/>
                  </a:lnTo>
                  <a:lnTo>
                    <a:pt x="71" y="134"/>
                  </a:lnTo>
                  <a:lnTo>
                    <a:pt x="71" y="134"/>
                  </a:lnTo>
                  <a:lnTo>
                    <a:pt x="76" y="133"/>
                  </a:lnTo>
                  <a:lnTo>
                    <a:pt x="81" y="131"/>
                  </a:lnTo>
                  <a:lnTo>
                    <a:pt x="84" y="127"/>
                  </a:lnTo>
                  <a:lnTo>
                    <a:pt x="87" y="122"/>
                  </a:lnTo>
                  <a:lnTo>
                    <a:pt x="87" y="122"/>
                  </a:lnTo>
                  <a:lnTo>
                    <a:pt x="87" y="119"/>
                  </a:lnTo>
                  <a:lnTo>
                    <a:pt x="87" y="115"/>
                  </a:lnTo>
                  <a:lnTo>
                    <a:pt x="85" y="109"/>
                  </a:lnTo>
                  <a:lnTo>
                    <a:pt x="81" y="104"/>
                  </a:lnTo>
                  <a:lnTo>
                    <a:pt x="78" y="103"/>
                  </a:lnTo>
                  <a:lnTo>
                    <a:pt x="75" y="101"/>
                  </a:lnTo>
                  <a:lnTo>
                    <a:pt x="75" y="101"/>
                  </a:lnTo>
                  <a:lnTo>
                    <a:pt x="66" y="98"/>
                  </a:lnTo>
                  <a:lnTo>
                    <a:pt x="58" y="94"/>
                  </a:lnTo>
                  <a:lnTo>
                    <a:pt x="51" y="90"/>
                  </a:lnTo>
                  <a:lnTo>
                    <a:pt x="45" y="84"/>
                  </a:lnTo>
                  <a:lnTo>
                    <a:pt x="41" y="78"/>
                  </a:lnTo>
                  <a:lnTo>
                    <a:pt x="38" y="71"/>
                  </a:lnTo>
                  <a:lnTo>
                    <a:pt x="35" y="65"/>
                  </a:lnTo>
                  <a:lnTo>
                    <a:pt x="34" y="58"/>
                  </a:lnTo>
                  <a:lnTo>
                    <a:pt x="33" y="45"/>
                  </a:lnTo>
                  <a:lnTo>
                    <a:pt x="33" y="34"/>
                  </a:lnTo>
                  <a:lnTo>
                    <a:pt x="34" y="25"/>
                  </a:lnTo>
                  <a:lnTo>
                    <a:pt x="35" y="20"/>
                  </a:lnTo>
                  <a:lnTo>
                    <a:pt x="35" y="20"/>
                  </a:lnTo>
                  <a:lnTo>
                    <a:pt x="36" y="17"/>
                  </a:lnTo>
                  <a:lnTo>
                    <a:pt x="36" y="14"/>
                  </a:lnTo>
                  <a:lnTo>
                    <a:pt x="34" y="8"/>
                  </a:lnTo>
                  <a:lnTo>
                    <a:pt x="30" y="3"/>
                  </a:lnTo>
                  <a:lnTo>
                    <a:pt x="27" y="2"/>
                  </a:lnTo>
                  <a:lnTo>
                    <a:pt x="24" y="1"/>
                  </a:lnTo>
                  <a:lnTo>
                    <a:pt x="24" y="1"/>
                  </a:lnTo>
                  <a:lnTo>
                    <a:pt x="21" y="0"/>
                  </a:lnTo>
                  <a:lnTo>
                    <a:pt x="18" y="0"/>
                  </a:lnTo>
                  <a:lnTo>
                    <a:pt x="12" y="2"/>
                  </a:lnTo>
                  <a:lnTo>
                    <a:pt x="7" y="6"/>
                  </a:lnTo>
                  <a:lnTo>
                    <a:pt x="6" y="9"/>
                  </a:lnTo>
                  <a:lnTo>
                    <a:pt x="3" y="12"/>
                  </a:lnTo>
                  <a:lnTo>
                    <a:pt x="3" y="12"/>
                  </a:lnTo>
                  <a:lnTo>
                    <a:pt x="2" y="21"/>
                  </a:lnTo>
                  <a:lnTo>
                    <a:pt x="1" y="30"/>
                  </a:lnTo>
                  <a:lnTo>
                    <a:pt x="0" y="41"/>
                  </a:lnTo>
                  <a:lnTo>
                    <a:pt x="0" y="53"/>
                  </a:lnTo>
                  <a:lnTo>
                    <a:pt x="2" y="67"/>
                  </a:lnTo>
                  <a:lnTo>
                    <a:pt x="7" y="82"/>
                  </a:lnTo>
                  <a:lnTo>
                    <a:pt x="10" y="88"/>
                  </a:lnTo>
                  <a:lnTo>
                    <a:pt x="14" y="95"/>
                  </a:lnTo>
                  <a:lnTo>
                    <a:pt x="14" y="95"/>
                  </a:lnTo>
                  <a:lnTo>
                    <a:pt x="18" y="102"/>
                  </a:lnTo>
                  <a:lnTo>
                    <a:pt x="23" y="108"/>
                  </a:lnTo>
                  <a:lnTo>
                    <a:pt x="29" y="114"/>
                  </a:lnTo>
                  <a:lnTo>
                    <a:pt x="35" y="120"/>
                  </a:lnTo>
                  <a:lnTo>
                    <a:pt x="42" y="124"/>
                  </a:lnTo>
                  <a:lnTo>
                    <a:pt x="50" y="128"/>
                  </a:lnTo>
                  <a:lnTo>
                    <a:pt x="58" y="131"/>
                  </a:lnTo>
                  <a:lnTo>
                    <a:pt x="67" y="133"/>
                  </a:lnTo>
                  <a:lnTo>
                    <a:pt x="67"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a:extLst>
              <a:ext uri="{FF2B5EF4-FFF2-40B4-BE49-F238E27FC236}">
                <a16:creationId xmlns:a16="http://schemas.microsoft.com/office/drawing/2014/main" id="{4BD58618-5865-48BB-ADC2-249296FEEDD4}"/>
              </a:ext>
            </a:extLst>
          </p:cNvPr>
          <p:cNvGrpSpPr/>
          <p:nvPr/>
        </p:nvGrpSpPr>
        <p:grpSpPr>
          <a:xfrm>
            <a:off x="159940" y="4418924"/>
            <a:ext cx="248521" cy="389696"/>
            <a:chOff x="5875338" y="1444626"/>
            <a:chExt cx="555625" cy="857250"/>
          </a:xfrm>
          <a:solidFill>
            <a:schemeClr val="tx1"/>
          </a:solidFill>
        </p:grpSpPr>
        <p:sp>
          <p:nvSpPr>
            <p:cNvPr id="24" name="Freeform 19">
              <a:extLst>
                <a:ext uri="{FF2B5EF4-FFF2-40B4-BE49-F238E27FC236}">
                  <a16:creationId xmlns:a16="http://schemas.microsoft.com/office/drawing/2014/main" id="{B3E32096-94AC-4A1D-A0AA-00A3E96AB405}"/>
                </a:ext>
              </a:extLst>
            </p:cNvPr>
            <p:cNvSpPr>
              <a:spLocks noEditPoints="1"/>
            </p:cNvSpPr>
            <p:nvPr/>
          </p:nvSpPr>
          <p:spPr bwMode="auto">
            <a:xfrm>
              <a:off x="5875338" y="1444626"/>
              <a:ext cx="555625" cy="857250"/>
            </a:xfrm>
            <a:custGeom>
              <a:avLst/>
              <a:gdLst>
                <a:gd name="T0" fmla="*/ 35 w 350"/>
                <a:gd name="T1" fmla="*/ 470 h 540"/>
                <a:gd name="T2" fmla="*/ 56 w 350"/>
                <a:gd name="T3" fmla="*/ 495 h 540"/>
                <a:gd name="T4" fmla="*/ 81 w 350"/>
                <a:gd name="T5" fmla="*/ 514 h 540"/>
                <a:gd name="T6" fmla="*/ 109 w 350"/>
                <a:gd name="T7" fmla="*/ 528 h 540"/>
                <a:gd name="T8" fmla="*/ 141 w 350"/>
                <a:gd name="T9" fmla="*/ 537 h 540"/>
                <a:gd name="T10" fmla="*/ 175 w 350"/>
                <a:gd name="T11" fmla="*/ 540 h 540"/>
                <a:gd name="T12" fmla="*/ 198 w 350"/>
                <a:gd name="T13" fmla="*/ 538 h 540"/>
                <a:gd name="T14" fmla="*/ 231 w 350"/>
                <a:gd name="T15" fmla="*/ 532 h 540"/>
                <a:gd name="T16" fmla="*/ 261 w 350"/>
                <a:gd name="T17" fmla="*/ 519 h 540"/>
                <a:gd name="T18" fmla="*/ 286 w 350"/>
                <a:gd name="T19" fmla="*/ 502 h 540"/>
                <a:gd name="T20" fmla="*/ 309 w 350"/>
                <a:gd name="T21" fmla="*/ 478 h 540"/>
                <a:gd name="T22" fmla="*/ 321 w 350"/>
                <a:gd name="T23" fmla="*/ 461 h 540"/>
                <a:gd name="T24" fmla="*/ 339 w 350"/>
                <a:gd name="T25" fmla="*/ 424 h 540"/>
                <a:gd name="T26" fmla="*/ 348 w 350"/>
                <a:gd name="T27" fmla="*/ 384 h 540"/>
                <a:gd name="T28" fmla="*/ 350 w 350"/>
                <a:gd name="T29" fmla="*/ 342 h 540"/>
                <a:gd name="T30" fmla="*/ 345 w 350"/>
                <a:gd name="T31" fmla="*/ 301 h 540"/>
                <a:gd name="T32" fmla="*/ 332 w 350"/>
                <a:gd name="T33" fmla="*/ 261 h 540"/>
                <a:gd name="T34" fmla="*/ 302 w 350"/>
                <a:gd name="T35" fmla="*/ 204 h 540"/>
                <a:gd name="T36" fmla="*/ 202 w 350"/>
                <a:gd name="T37" fmla="*/ 29 h 540"/>
                <a:gd name="T38" fmla="*/ 186 w 350"/>
                <a:gd name="T39" fmla="*/ 5 h 540"/>
                <a:gd name="T40" fmla="*/ 175 w 350"/>
                <a:gd name="T41" fmla="*/ 0 h 540"/>
                <a:gd name="T42" fmla="*/ 167 w 350"/>
                <a:gd name="T43" fmla="*/ 2 h 540"/>
                <a:gd name="T44" fmla="*/ 162 w 350"/>
                <a:gd name="T45" fmla="*/ 8 h 540"/>
                <a:gd name="T46" fmla="*/ 71 w 350"/>
                <a:gd name="T47" fmla="*/ 162 h 540"/>
                <a:gd name="T48" fmla="*/ 24 w 350"/>
                <a:gd name="T49" fmla="*/ 248 h 540"/>
                <a:gd name="T50" fmla="*/ 9 w 350"/>
                <a:gd name="T51" fmla="*/ 287 h 540"/>
                <a:gd name="T52" fmla="*/ 1 w 350"/>
                <a:gd name="T53" fmla="*/ 329 h 540"/>
                <a:gd name="T54" fmla="*/ 1 w 350"/>
                <a:gd name="T55" fmla="*/ 371 h 540"/>
                <a:gd name="T56" fmla="*/ 8 w 350"/>
                <a:gd name="T57" fmla="*/ 411 h 540"/>
                <a:gd name="T58" fmla="*/ 22 w 350"/>
                <a:gd name="T59" fmla="*/ 449 h 540"/>
                <a:gd name="T60" fmla="*/ 54 w 350"/>
                <a:gd name="T61" fmla="*/ 264 h 540"/>
                <a:gd name="T62" fmla="*/ 122 w 350"/>
                <a:gd name="T63" fmla="*/ 139 h 540"/>
                <a:gd name="T64" fmla="*/ 175 w 350"/>
                <a:gd name="T65" fmla="*/ 48 h 540"/>
                <a:gd name="T66" fmla="*/ 262 w 350"/>
                <a:gd name="T67" fmla="*/ 200 h 540"/>
                <a:gd name="T68" fmla="*/ 302 w 350"/>
                <a:gd name="T69" fmla="*/ 274 h 540"/>
                <a:gd name="T70" fmla="*/ 312 w 350"/>
                <a:gd name="T71" fmla="*/ 309 h 540"/>
                <a:gd name="T72" fmla="*/ 317 w 350"/>
                <a:gd name="T73" fmla="*/ 343 h 540"/>
                <a:gd name="T74" fmla="*/ 315 w 350"/>
                <a:gd name="T75" fmla="*/ 379 h 540"/>
                <a:gd name="T76" fmla="*/ 308 w 350"/>
                <a:gd name="T77" fmla="*/ 413 h 540"/>
                <a:gd name="T78" fmla="*/ 294 w 350"/>
                <a:gd name="T79" fmla="*/ 444 h 540"/>
                <a:gd name="T80" fmla="*/ 277 w 350"/>
                <a:gd name="T81" fmla="*/ 466 h 540"/>
                <a:gd name="T82" fmla="*/ 245 w 350"/>
                <a:gd name="T83" fmla="*/ 491 h 540"/>
                <a:gd name="T84" fmla="*/ 219 w 350"/>
                <a:gd name="T85" fmla="*/ 501 h 540"/>
                <a:gd name="T86" fmla="*/ 187 w 350"/>
                <a:gd name="T87" fmla="*/ 506 h 540"/>
                <a:gd name="T88" fmla="*/ 163 w 350"/>
                <a:gd name="T89" fmla="*/ 506 h 540"/>
                <a:gd name="T90" fmla="*/ 131 w 350"/>
                <a:gd name="T91" fmla="*/ 501 h 540"/>
                <a:gd name="T92" fmla="*/ 105 w 350"/>
                <a:gd name="T93" fmla="*/ 491 h 540"/>
                <a:gd name="T94" fmla="*/ 73 w 350"/>
                <a:gd name="T95" fmla="*/ 466 h 540"/>
                <a:gd name="T96" fmla="*/ 57 w 350"/>
                <a:gd name="T97" fmla="*/ 444 h 540"/>
                <a:gd name="T98" fmla="*/ 43 w 350"/>
                <a:gd name="T99" fmla="*/ 413 h 540"/>
                <a:gd name="T100" fmla="*/ 35 w 350"/>
                <a:gd name="T101" fmla="*/ 379 h 540"/>
                <a:gd name="T102" fmla="*/ 34 w 350"/>
                <a:gd name="T103" fmla="*/ 343 h 540"/>
                <a:gd name="T104" fmla="*/ 38 w 350"/>
                <a:gd name="T105" fmla="*/ 309 h 540"/>
                <a:gd name="T106" fmla="*/ 49 w 350"/>
                <a:gd name="T107" fmla="*/ 27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 h="540">
                  <a:moveTo>
                    <a:pt x="28" y="461"/>
                  </a:moveTo>
                  <a:lnTo>
                    <a:pt x="28" y="461"/>
                  </a:lnTo>
                  <a:lnTo>
                    <a:pt x="35" y="470"/>
                  </a:lnTo>
                  <a:lnTo>
                    <a:pt x="42" y="478"/>
                  </a:lnTo>
                  <a:lnTo>
                    <a:pt x="48" y="487"/>
                  </a:lnTo>
                  <a:lnTo>
                    <a:pt x="56" y="495"/>
                  </a:lnTo>
                  <a:lnTo>
                    <a:pt x="63" y="502"/>
                  </a:lnTo>
                  <a:lnTo>
                    <a:pt x="71" y="508"/>
                  </a:lnTo>
                  <a:lnTo>
                    <a:pt x="81" y="514"/>
                  </a:lnTo>
                  <a:lnTo>
                    <a:pt x="90" y="519"/>
                  </a:lnTo>
                  <a:lnTo>
                    <a:pt x="99" y="523"/>
                  </a:lnTo>
                  <a:lnTo>
                    <a:pt x="109" y="528"/>
                  </a:lnTo>
                  <a:lnTo>
                    <a:pt x="120" y="532"/>
                  </a:lnTo>
                  <a:lnTo>
                    <a:pt x="130" y="535"/>
                  </a:lnTo>
                  <a:lnTo>
                    <a:pt x="141" y="537"/>
                  </a:lnTo>
                  <a:lnTo>
                    <a:pt x="152" y="538"/>
                  </a:lnTo>
                  <a:lnTo>
                    <a:pt x="164" y="539"/>
                  </a:lnTo>
                  <a:lnTo>
                    <a:pt x="175" y="540"/>
                  </a:lnTo>
                  <a:lnTo>
                    <a:pt x="175" y="540"/>
                  </a:lnTo>
                  <a:lnTo>
                    <a:pt x="187" y="539"/>
                  </a:lnTo>
                  <a:lnTo>
                    <a:pt x="198" y="538"/>
                  </a:lnTo>
                  <a:lnTo>
                    <a:pt x="210" y="537"/>
                  </a:lnTo>
                  <a:lnTo>
                    <a:pt x="221" y="535"/>
                  </a:lnTo>
                  <a:lnTo>
                    <a:pt x="231" y="532"/>
                  </a:lnTo>
                  <a:lnTo>
                    <a:pt x="241" y="528"/>
                  </a:lnTo>
                  <a:lnTo>
                    <a:pt x="251" y="523"/>
                  </a:lnTo>
                  <a:lnTo>
                    <a:pt x="261" y="519"/>
                  </a:lnTo>
                  <a:lnTo>
                    <a:pt x="270" y="514"/>
                  </a:lnTo>
                  <a:lnTo>
                    <a:pt x="278" y="508"/>
                  </a:lnTo>
                  <a:lnTo>
                    <a:pt x="286" y="502"/>
                  </a:lnTo>
                  <a:lnTo>
                    <a:pt x="295" y="495"/>
                  </a:lnTo>
                  <a:lnTo>
                    <a:pt x="302" y="487"/>
                  </a:lnTo>
                  <a:lnTo>
                    <a:pt x="309" y="478"/>
                  </a:lnTo>
                  <a:lnTo>
                    <a:pt x="315" y="470"/>
                  </a:lnTo>
                  <a:lnTo>
                    <a:pt x="321" y="461"/>
                  </a:lnTo>
                  <a:lnTo>
                    <a:pt x="321" y="461"/>
                  </a:lnTo>
                  <a:lnTo>
                    <a:pt x="327" y="449"/>
                  </a:lnTo>
                  <a:lnTo>
                    <a:pt x="334" y="436"/>
                  </a:lnTo>
                  <a:lnTo>
                    <a:pt x="339" y="424"/>
                  </a:lnTo>
                  <a:lnTo>
                    <a:pt x="343" y="411"/>
                  </a:lnTo>
                  <a:lnTo>
                    <a:pt x="346" y="398"/>
                  </a:lnTo>
                  <a:lnTo>
                    <a:pt x="348" y="384"/>
                  </a:lnTo>
                  <a:lnTo>
                    <a:pt x="350" y="371"/>
                  </a:lnTo>
                  <a:lnTo>
                    <a:pt x="350" y="357"/>
                  </a:lnTo>
                  <a:lnTo>
                    <a:pt x="350" y="342"/>
                  </a:lnTo>
                  <a:lnTo>
                    <a:pt x="349" y="329"/>
                  </a:lnTo>
                  <a:lnTo>
                    <a:pt x="347" y="315"/>
                  </a:lnTo>
                  <a:lnTo>
                    <a:pt x="345" y="301"/>
                  </a:lnTo>
                  <a:lnTo>
                    <a:pt x="341" y="287"/>
                  </a:lnTo>
                  <a:lnTo>
                    <a:pt x="337" y="274"/>
                  </a:lnTo>
                  <a:lnTo>
                    <a:pt x="332" y="261"/>
                  </a:lnTo>
                  <a:lnTo>
                    <a:pt x="325" y="248"/>
                  </a:lnTo>
                  <a:lnTo>
                    <a:pt x="325" y="248"/>
                  </a:lnTo>
                  <a:lnTo>
                    <a:pt x="302" y="204"/>
                  </a:lnTo>
                  <a:lnTo>
                    <a:pt x="278" y="162"/>
                  </a:lnTo>
                  <a:lnTo>
                    <a:pt x="234" y="84"/>
                  </a:lnTo>
                  <a:lnTo>
                    <a:pt x="202" y="29"/>
                  </a:lnTo>
                  <a:lnTo>
                    <a:pt x="189" y="8"/>
                  </a:lnTo>
                  <a:lnTo>
                    <a:pt x="189" y="8"/>
                  </a:lnTo>
                  <a:lnTo>
                    <a:pt x="186" y="5"/>
                  </a:lnTo>
                  <a:lnTo>
                    <a:pt x="183" y="2"/>
                  </a:lnTo>
                  <a:lnTo>
                    <a:pt x="179" y="1"/>
                  </a:lnTo>
                  <a:lnTo>
                    <a:pt x="175" y="0"/>
                  </a:lnTo>
                  <a:lnTo>
                    <a:pt x="175" y="0"/>
                  </a:lnTo>
                  <a:lnTo>
                    <a:pt x="171" y="1"/>
                  </a:lnTo>
                  <a:lnTo>
                    <a:pt x="167" y="2"/>
                  </a:lnTo>
                  <a:lnTo>
                    <a:pt x="164" y="5"/>
                  </a:lnTo>
                  <a:lnTo>
                    <a:pt x="162" y="8"/>
                  </a:lnTo>
                  <a:lnTo>
                    <a:pt x="162" y="8"/>
                  </a:lnTo>
                  <a:lnTo>
                    <a:pt x="148" y="29"/>
                  </a:lnTo>
                  <a:lnTo>
                    <a:pt x="115" y="84"/>
                  </a:lnTo>
                  <a:lnTo>
                    <a:pt x="71" y="162"/>
                  </a:lnTo>
                  <a:lnTo>
                    <a:pt x="48" y="204"/>
                  </a:lnTo>
                  <a:lnTo>
                    <a:pt x="24" y="248"/>
                  </a:lnTo>
                  <a:lnTo>
                    <a:pt x="24" y="248"/>
                  </a:lnTo>
                  <a:lnTo>
                    <a:pt x="18" y="261"/>
                  </a:lnTo>
                  <a:lnTo>
                    <a:pt x="13" y="274"/>
                  </a:lnTo>
                  <a:lnTo>
                    <a:pt x="9" y="287"/>
                  </a:lnTo>
                  <a:lnTo>
                    <a:pt x="6" y="301"/>
                  </a:lnTo>
                  <a:lnTo>
                    <a:pt x="3" y="315"/>
                  </a:lnTo>
                  <a:lnTo>
                    <a:pt x="1" y="329"/>
                  </a:lnTo>
                  <a:lnTo>
                    <a:pt x="0" y="342"/>
                  </a:lnTo>
                  <a:lnTo>
                    <a:pt x="0" y="357"/>
                  </a:lnTo>
                  <a:lnTo>
                    <a:pt x="1" y="371"/>
                  </a:lnTo>
                  <a:lnTo>
                    <a:pt x="2" y="384"/>
                  </a:lnTo>
                  <a:lnTo>
                    <a:pt x="5" y="398"/>
                  </a:lnTo>
                  <a:lnTo>
                    <a:pt x="8" y="411"/>
                  </a:lnTo>
                  <a:lnTo>
                    <a:pt x="12" y="424"/>
                  </a:lnTo>
                  <a:lnTo>
                    <a:pt x="16" y="436"/>
                  </a:lnTo>
                  <a:lnTo>
                    <a:pt x="22" y="449"/>
                  </a:lnTo>
                  <a:lnTo>
                    <a:pt x="28" y="461"/>
                  </a:lnTo>
                  <a:lnTo>
                    <a:pt x="28" y="461"/>
                  </a:lnTo>
                  <a:close/>
                  <a:moveTo>
                    <a:pt x="54" y="264"/>
                  </a:moveTo>
                  <a:lnTo>
                    <a:pt x="54" y="264"/>
                  </a:lnTo>
                  <a:lnTo>
                    <a:pt x="88" y="200"/>
                  </a:lnTo>
                  <a:lnTo>
                    <a:pt x="122" y="139"/>
                  </a:lnTo>
                  <a:lnTo>
                    <a:pt x="152" y="86"/>
                  </a:lnTo>
                  <a:lnTo>
                    <a:pt x="175" y="48"/>
                  </a:lnTo>
                  <a:lnTo>
                    <a:pt x="175" y="48"/>
                  </a:lnTo>
                  <a:lnTo>
                    <a:pt x="198" y="86"/>
                  </a:lnTo>
                  <a:lnTo>
                    <a:pt x="228" y="139"/>
                  </a:lnTo>
                  <a:lnTo>
                    <a:pt x="262" y="200"/>
                  </a:lnTo>
                  <a:lnTo>
                    <a:pt x="297" y="264"/>
                  </a:lnTo>
                  <a:lnTo>
                    <a:pt x="297" y="264"/>
                  </a:lnTo>
                  <a:lnTo>
                    <a:pt x="302" y="274"/>
                  </a:lnTo>
                  <a:lnTo>
                    <a:pt x="306" y="285"/>
                  </a:lnTo>
                  <a:lnTo>
                    <a:pt x="310" y="296"/>
                  </a:lnTo>
                  <a:lnTo>
                    <a:pt x="312" y="309"/>
                  </a:lnTo>
                  <a:lnTo>
                    <a:pt x="315" y="320"/>
                  </a:lnTo>
                  <a:lnTo>
                    <a:pt x="316" y="332"/>
                  </a:lnTo>
                  <a:lnTo>
                    <a:pt x="317" y="343"/>
                  </a:lnTo>
                  <a:lnTo>
                    <a:pt x="317" y="356"/>
                  </a:lnTo>
                  <a:lnTo>
                    <a:pt x="317" y="367"/>
                  </a:lnTo>
                  <a:lnTo>
                    <a:pt x="315" y="379"/>
                  </a:lnTo>
                  <a:lnTo>
                    <a:pt x="313" y="390"/>
                  </a:lnTo>
                  <a:lnTo>
                    <a:pt x="311" y="402"/>
                  </a:lnTo>
                  <a:lnTo>
                    <a:pt x="308" y="413"/>
                  </a:lnTo>
                  <a:lnTo>
                    <a:pt x="304" y="424"/>
                  </a:lnTo>
                  <a:lnTo>
                    <a:pt x="299" y="434"/>
                  </a:lnTo>
                  <a:lnTo>
                    <a:pt x="294" y="444"/>
                  </a:lnTo>
                  <a:lnTo>
                    <a:pt x="294" y="444"/>
                  </a:lnTo>
                  <a:lnTo>
                    <a:pt x="286" y="455"/>
                  </a:lnTo>
                  <a:lnTo>
                    <a:pt x="277" y="466"/>
                  </a:lnTo>
                  <a:lnTo>
                    <a:pt x="266" y="476"/>
                  </a:lnTo>
                  <a:lnTo>
                    <a:pt x="253" y="486"/>
                  </a:lnTo>
                  <a:lnTo>
                    <a:pt x="245" y="491"/>
                  </a:lnTo>
                  <a:lnTo>
                    <a:pt x="237" y="495"/>
                  </a:lnTo>
                  <a:lnTo>
                    <a:pt x="228" y="498"/>
                  </a:lnTo>
                  <a:lnTo>
                    <a:pt x="219" y="501"/>
                  </a:lnTo>
                  <a:lnTo>
                    <a:pt x="209" y="503"/>
                  </a:lnTo>
                  <a:lnTo>
                    <a:pt x="198" y="505"/>
                  </a:lnTo>
                  <a:lnTo>
                    <a:pt x="187" y="506"/>
                  </a:lnTo>
                  <a:lnTo>
                    <a:pt x="175" y="507"/>
                  </a:lnTo>
                  <a:lnTo>
                    <a:pt x="175" y="507"/>
                  </a:lnTo>
                  <a:lnTo>
                    <a:pt x="163" y="506"/>
                  </a:lnTo>
                  <a:lnTo>
                    <a:pt x="151" y="505"/>
                  </a:lnTo>
                  <a:lnTo>
                    <a:pt x="141" y="503"/>
                  </a:lnTo>
                  <a:lnTo>
                    <a:pt x="131" y="501"/>
                  </a:lnTo>
                  <a:lnTo>
                    <a:pt x="122" y="498"/>
                  </a:lnTo>
                  <a:lnTo>
                    <a:pt x="113" y="495"/>
                  </a:lnTo>
                  <a:lnTo>
                    <a:pt x="105" y="491"/>
                  </a:lnTo>
                  <a:lnTo>
                    <a:pt x="98" y="486"/>
                  </a:lnTo>
                  <a:lnTo>
                    <a:pt x="85" y="476"/>
                  </a:lnTo>
                  <a:lnTo>
                    <a:pt x="73" y="466"/>
                  </a:lnTo>
                  <a:lnTo>
                    <a:pt x="64" y="455"/>
                  </a:lnTo>
                  <a:lnTo>
                    <a:pt x="57" y="444"/>
                  </a:lnTo>
                  <a:lnTo>
                    <a:pt x="57" y="444"/>
                  </a:lnTo>
                  <a:lnTo>
                    <a:pt x="51" y="434"/>
                  </a:lnTo>
                  <a:lnTo>
                    <a:pt x="47" y="424"/>
                  </a:lnTo>
                  <a:lnTo>
                    <a:pt x="43" y="413"/>
                  </a:lnTo>
                  <a:lnTo>
                    <a:pt x="40" y="402"/>
                  </a:lnTo>
                  <a:lnTo>
                    <a:pt x="37" y="390"/>
                  </a:lnTo>
                  <a:lnTo>
                    <a:pt x="35" y="379"/>
                  </a:lnTo>
                  <a:lnTo>
                    <a:pt x="34" y="367"/>
                  </a:lnTo>
                  <a:lnTo>
                    <a:pt x="33" y="356"/>
                  </a:lnTo>
                  <a:lnTo>
                    <a:pt x="34" y="343"/>
                  </a:lnTo>
                  <a:lnTo>
                    <a:pt x="34" y="332"/>
                  </a:lnTo>
                  <a:lnTo>
                    <a:pt x="36" y="320"/>
                  </a:lnTo>
                  <a:lnTo>
                    <a:pt x="38" y="309"/>
                  </a:lnTo>
                  <a:lnTo>
                    <a:pt x="41" y="296"/>
                  </a:lnTo>
                  <a:lnTo>
                    <a:pt x="45" y="285"/>
                  </a:lnTo>
                  <a:lnTo>
                    <a:pt x="49" y="274"/>
                  </a:lnTo>
                  <a:lnTo>
                    <a:pt x="54" y="264"/>
                  </a:lnTo>
                  <a:lnTo>
                    <a:pt x="54" y="2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5" name="Freeform 20">
              <a:extLst>
                <a:ext uri="{FF2B5EF4-FFF2-40B4-BE49-F238E27FC236}">
                  <a16:creationId xmlns:a16="http://schemas.microsoft.com/office/drawing/2014/main" id="{D02E2A22-D0B8-4F22-A9A1-6CA4C0AD584B}"/>
                </a:ext>
              </a:extLst>
            </p:cNvPr>
            <p:cNvSpPr>
              <a:spLocks/>
            </p:cNvSpPr>
            <p:nvPr/>
          </p:nvSpPr>
          <p:spPr bwMode="auto">
            <a:xfrm>
              <a:off x="5988051" y="1955801"/>
              <a:ext cx="138113" cy="212725"/>
            </a:xfrm>
            <a:custGeom>
              <a:avLst/>
              <a:gdLst>
                <a:gd name="T0" fmla="*/ 67 w 87"/>
                <a:gd name="T1" fmla="*/ 133 h 134"/>
                <a:gd name="T2" fmla="*/ 67 w 87"/>
                <a:gd name="T3" fmla="*/ 133 h 134"/>
                <a:gd name="T4" fmla="*/ 71 w 87"/>
                <a:gd name="T5" fmla="*/ 134 h 134"/>
                <a:gd name="T6" fmla="*/ 71 w 87"/>
                <a:gd name="T7" fmla="*/ 134 h 134"/>
                <a:gd name="T8" fmla="*/ 76 w 87"/>
                <a:gd name="T9" fmla="*/ 133 h 134"/>
                <a:gd name="T10" fmla="*/ 81 w 87"/>
                <a:gd name="T11" fmla="*/ 131 h 134"/>
                <a:gd name="T12" fmla="*/ 84 w 87"/>
                <a:gd name="T13" fmla="*/ 127 h 134"/>
                <a:gd name="T14" fmla="*/ 87 w 87"/>
                <a:gd name="T15" fmla="*/ 122 h 134"/>
                <a:gd name="T16" fmla="*/ 87 w 87"/>
                <a:gd name="T17" fmla="*/ 122 h 134"/>
                <a:gd name="T18" fmla="*/ 87 w 87"/>
                <a:gd name="T19" fmla="*/ 119 h 134"/>
                <a:gd name="T20" fmla="*/ 87 w 87"/>
                <a:gd name="T21" fmla="*/ 115 h 134"/>
                <a:gd name="T22" fmla="*/ 85 w 87"/>
                <a:gd name="T23" fmla="*/ 109 h 134"/>
                <a:gd name="T24" fmla="*/ 81 w 87"/>
                <a:gd name="T25" fmla="*/ 104 h 134"/>
                <a:gd name="T26" fmla="*/ 78 w 87"/>
                <a:gd name="T27" fmla="*/ 103 h 134"/>
                <a:gd name="T28" fmla="*/ 75 w 87"/>
                <a:gd name="T29" fmla="*/ 101 h 134"/>
                <a:gd name="T30" fmla="*/ 75 w 87"/>
                <a:gd name="T31" fmla="*/ 101 h 134"/>
                <a:gd name="T32" fmla="*/ 66 w 87"/>
                <a:gd name="T33" fmla="*/ 98 h 134"/>
                <a:gd name="T34" fmla="*/ 58 w 87"/>
                <a:gd name="T35" fmla="*/ 94 h 134"/>
                <a:gd name="T36" fmla="*/ 51 w 87"/>
                <a:gd name="T37" fmla="*/ 90 h 134"/>
                <a:gd name="T38" fmla="*/ 45 w 87"/>
                <a:gd name="T39" fmla="*/ 84 h 134"/>
                <a:gd name="T40" fmla="*/ 41 w 87"/>
                <a:gd name="T41" fmla="*/ 78 h 134"/>
                <a:gd name="T42" fmla="*/ 38 w 87"/>
                <a:gd name="T43" fmla="*/ 71 h 134"/>
                <a:gd name="T44" fmla="*/ 35 w 87"/>
                <a:gd name="T45" fmla="*/ 65 h 134"/>
                <a:gd name="T46" fmla="*/ 34 w 87"/>
                <a:gd name="T47" fmla="*/ 58 h 134"/>
                <a:gd name="T48" fmla="*/ 33 w 87"/>
                <a:gd name="T49" fmla="*/ 45 h 134"/>
                <a:gd name="T50" fmla="*/ 33 w 87"/>
                <a:gd name="T51" fmla="*/ 34 h 134"/>
                <a:gd name="T52" fmla="*/ 34 w 87"/>
                <a:gd name="T53" fmla="*/ 25 h 134"/>
                <a:gd name="T54" fmla="*/ 35 w 87"/>
                <a:gd name="T55" fmla="*/ 20 h 134"/>
                <a:gd name="T56" fmla="*/ 35 w 87"/>
                <a:gd name="T57" fmla="*/ 20 h 134"/>
                <a:gd name="T58" fmla="*/ 36 w 87"/>
                <a:gd name="T59" fmla="*/ 17 h 134"/>
                <a:gd name="T60" fmla="*/ 36 w 87"/>
                <a:gd name="T61" fmla="*/ 14 h 134"/>
                <a:gd name="T62" fmla="*/ 34 w 87"/>
                <a:gd name="T63" fmla="*/ 8 h 134"/>
                <a:gd name="T64" fmla="*/ 30 w 87"/>
                <a:gd name="T65" fmla="*/ 3 h 134"/>
                <a:gd name="T66" fmla="*/ 27 w 87"/>
                <a:gd name="T67" fmla="*/ 2 h 134"/>
                <a:gd name="T68" fmla="*/ 24 w 87"/>
                <a:gd name="T69" fmla="*/ 1 h 134"/>
                <a:gd name="T70" fmla="*/ 24 w 87"/>
                <a:gd name="T71" fmla="*/ 1 h 134"/>
                <a:gd name="T72" fmla="*/ 21 w 87"/>
                <a:gd name="T73" fmla="*/ 0 h 134"/>
                <a:gd name="T74" fmla="*/ 18 w 87"/>
                <a:gd name="T75" fmla="*/ 0 h 134"/>
                <a:gd name="T76" fmla="*/ 12 w 87"/>
                <a:gd name="T77" fmla="*/ 2 h 134"/>
                <a:gd name="T78" fmla="*/ 7 w 87"/>
                <a:gd name="T79" fmla="*/ 6 h 134"/>
                <a:gd name="T80" fmla="*/ 6 w 87"/>
                <a:gd name="T81" fmla="*/ 9 h 134"/>
                <a:gd name="T82" fmla="*/ 3 w 87"/>
                <a:gd name="T83" fmla="*/ 12 h 134"/>
                <a:gd name="T84" fmla="*/ 3 w 87"/>
                <a:gd name="T85" fmla="*/ 12 h 134"/>
                <a:gd name="T86" fmla="*/ 2 w 87"/>
                <a:gd name="T87" fmla="*/ 21 h 134"/>
                <a:gd name="T88" fmla="*/ 1 w 87"/>
                <a:gd name="T89" fmla="*/ 30 h 134"/>
                <a:gd name="T90" fmla="*/ 0 w 87"/>
                <a:gd name="T91" fmla="*/ 41 h 134"/>
                <a:gd name="T92" fmla="*/ 0 w 87"/>
                <a:gd name="T93" fmla="*/ 53 h 134"/>
                <a:gd name="T94" fmla="*/ 2 w 87"/>
                <a:gd name="T95" fmla="*/ 67 h 134"/>
                <a:gd name="T96" fmla="*/ 7 w 87"/>
                <a:gd name="T97" fmla="*/ 82 h 134"/>
                <a:gd name="T98" fmla="*/ 10 w 87"/>
                <a:gd name="T99" fmla="*/ 88 h 134"/>
                <a:gd name="T100" fmla="*/ 14 w 87"/>
                <a:gd name="T101" fmla="*/ 95 h 134"/>
                <a:gd name="T102" fmla="*/ 14 w 87"/>
                <a:gd name="T103" fmla="*/ 95 h 134"/>
                <a:gd name="T104" fmla="*/ 18 w 87"/>
                <a:gd name="T105" fmla="*/ 102 h 134"/>
                <a:gd name="T106" fmla="*/ 23 w 87"/>
                <a:gd name="T107" fmla="*/ 108 h 134"/>
                <a:gd name="T108" fmla="*/ 29 w 87"/>
                <a:gd name="T109" fmla="*/ 114 h 134"/>
                <a:gd name="T110" fmla="*/ 35 w 87"/>
                <a:gd name="T111" fmla="*/ 120 h 134"/>
                <a:gd name="T112" fmla="*/ 42 w 87"/>
                <a:gd name="T113" fmla="*/ 124 h 134"/>
                <a:gd name="T114" fmla="*/ 50 w 87"/>
                <a:gd name="T115" fmla="*/ 128 h 134"/>
                <a:gd name="T116" fmla="*/ 58 w 87"/>
                <a:gd name="T117" fmla="*/ 131 h 134"/>
                <a:gd name="T118" fmla="*/ 67 w 87"/>
                <a:gd name="T119" fmla="*/ 133 h 134"/>
                <a:gd name="T120" fmla="*/ 67 w 87"/>
                <a:gd name="T121"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134">
                  <a:moveTo>
                    <a:pt x="67" y="133"/>
                  </a:moveTo>
                  <a:lnTo>
                    <a:pt x="67" y="133"/>
                  </a:lnTo>
                  <a:lnTo>
                    <a:pt x="71" y="134"/>
                  </a:lnTo>
                  <a:lnTo>
                    <a:pt x="71" y="134"/>
                  </a:lnTo>
                  <a:lnTo>
                    <a:pt x="76" y="133"/>
                  </a:lnTo>
                  <a:lnTo>
                    <a:pt x="81" y="131"/>
                  </a:lnTo>
                  <a:lnTo>
                    <a:pt x="84" y="127"/>
                  </a:lnTo>
                  <a:lnTo>
                    <a:pt x="87" y="122"/>
                  </a:lnTo>
                  <a:lnTo>
                    <a:pt x="87" y="122"/>
                  </a:lnTo>
                  <a:lnTo>
                    <a:pt x="87" y="119"/>
                  </a:lnTo>
                  <a:lnTo>
                    <a:pt x="87" y="115"/>
                  </a:lnTo>
                  <a:lnTo>
                    <a:pt x="85" y="109"/>
                  </a:lnTo>
                  <a:lnTo>
                    <a:pt x="81" y="104"/>
                  </a:lnTo>
                  <a:lnTo>
                    <a:pt x="78" y="103"/>
                  </a:lnTo>
                  <a:lnTo>
                    <a:pt x="75" y="101"/>
                  </a:lnTo>
                  <a:lnTo>
                    <a:pt x="75" y="101"/>
                  </a:lnTo>
                  <a:lnTo>
                    <a:pt x="66" y="98"/>
                  </a:lnTo>
                  <a:lnTo>
                    <a:pt x="58" y="94"/>
                  </a:lnTo>
                  <a:lnTo>
                    <a:pt x="51" y="90"/>
                  </a:lnTo>
                  <a:lnTo>
                    <a:pt x="45" y="84"/>
                  </a:lnTo>
                  <a:lnTo>
                    <a:pt x="41" y="78"/>
                  </a:lnTo>
                  <a:lnTo>
                    <a:pt x="38" y="71"/>
                  </a:lnTo>
                  <a:lnTo>
                    <a:pt x="35" y="65"/>
                  </a:lnTo>
                  <a:lnTo>
                    <a:pt x="34" y="58"/>
                  </a:lnTo>
                  <a:lnTo>
                    <a:pt x="33" y="45"/>
                  </a:lnTo>
                  <a:lnTo>
                    <a:pt x="33" y="34"/>
                  </a:lnTo>
                  <a:lnTo>
                    <a:pt x="34" y="25"/>
                  </a:lnTo>
                  <a:lnTo>
                    <a:pt x="35" y="20"/>
                  </a:lnTo>
                  <a:lnTo>
                    <a:pt x="35" y="20"/>
                  </a:lnTo>
                  <a:lnTo>
                    <a:pt x="36" y="17"/>
                  </a:lnTo>
                  <a:lnTo>
                    <a:pt x="36" y="14"/>
                  </a:lnTo>
                  <a:lnTo>
                    <a:pt x="34" y="8"/>
                  </a:lnTo>
                  <a:lnTo>
                    <a:pt x="30" y="3"/>
                  </a:lnTo>
                  <a:lnTo>
                    <a:pt x="27" y="2"/>
                  </a:lnTo>
                  <a:lnTo>
                    <a:pt x="24" y="1"/>
                  </a:lnTo>
                  <a:lnTo>
                    <a:pt x="24" y="1"/>
                  </a:lnTo>
                  <a:lnTo>
                    <a:pt x="21" y="0"/>
                  </a:lnTo>
                  <a:lnTo>
                    <a:pt x="18" y="0"/>
                  </a:lnTo>
                  <a:lnTo>
                    <a:pt x="12" y="2"/>
                  </a:lnTo>
                  <a:lnTo>
                    <a:pt x="7" y="6"/>
                  </a:lnTo>
                  <a:lnTo>
                    <a:pt x="6" y="9"/>
                  </a:lnTo>
                  <a:lnTo>
                    <a:pt x="3" y="12"/>
                  </a:lnTo>
                  <a:lnTo>
                    <a:pt x="3" y="12"/>
                  </a:lnTo>
                  <a:lnTo>
                    <a:pt x="2" y="21"/>
                  </a:lnTo>
                  <a:lnTo>
                    <a:pt x="1" y="30"/>
                  </a:lnTo>
                  <a:lnTo>
                    <a:pt x="0" y="41"/>
                  </a:lnTo>
                  <a:lnTo>
                    <a:pt x="0" y="53"/>
                  </a:lnTo>
                  <a:lnTo>
                    <a:pt x="2" y="67"/>
                  </a:lnTo>
                  <a:lnTo>
                    <a:pt x="7" y="82"/>
                  </a:lnTo>
                  <a:lnTo>
                    <a:pt x="10" y="88"/>
                  </a:lnTo>
                  <a:lnTo>
                    <a:pt x="14" y="95"/>
                  </a:lnTo>
                  <a:lnTo>
                    <a:pt x="14" y="95"/>
                  </a:lnTo>
                  <a:lnTo>
                    <a:pt x="18" y="102"/>
                  </a:lnTo>
                  <a:lnTo>
                    <a:pt x="23" y="108"/>
                  </a:lnTo>
                  <a:lnTo>
                    <a:pt x="29" y="114"/>
                  </a:lnTo>
                  <a:lnTo>
                    <a:pt x="35" y="120"/>
                  </a:lnTo>
                  <a:lnTo>
                    <a:pt x="42" y="124"/>
                  </a:lnTo>
                  <a:lnTo>
                    <a:pt x="50" y="128"/>
                  </a:lnTo>
                  <a:lnTo>
                    <a:pt x="58" y="131"/>
                  </a:lnTo>
                  <a:lnTo>
                    <a:pt x="67" y="133"/>
                  </a:lnTo>
                  <a:lnTo>
                    <a:pt x="67"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DD6038EA-DAAF-465C-8228-AE24552C3888}"/>
              </a:ext>
            </a:extLst>
          </p:cNvPr>
          <p:cNvGrpSpPr/>
          <p:nvPr/>
        </p:nvGrpSpPr>
        <p:grpSpPr>
          <a:xfrm>
            <a:off x="176940" y="5045459"/>
            <a:ext cx="248521" cy="389696"/>
            <a:chOff x="5875338" y="1444626"/>
            <a:chExt cx="555625" cy="857250"/>
          </a:xfrm>
          <a:solidFill>
            <a:schemeClr val="tx1"/>
          </a:solidFill>
        </p:grpSpPr>
        <p:sp>
          <p:nvSpPr>
            <p:cNvPr id="27" name="Freeform 19">
              <a:extLst>
                <a:ext uri="{FF2B5EF4-FFF2-40B4-BE49-F238E27FC236}">
                  <a16:creationId xmlns:a16="http://schemas.microsoft.com/office/drawing/2014/main" id="{15B84BFF-83A1-406A-B653-4B196602404C}"/>
                </a:ext>
              </a:extLst>
            </p:cNvPr>
            <p:cNvSpPr>
              <a:spLocks noEditPoints="1"/>
            </p:cNvSpPr>
            <p:nvPr/>
          </p:nvSpPr>
          <p:spPr bwMode="auto">
            <a:xfrm>
              <a:off x="5875338" y="1444626"/>
              <a:ext cx="555625" cy="857250"/>
            </a:xfrm>
            <a:custGeom>
              <a:avLst/>
              <a:gdLst>
                <a:gd name="T0" fmla="*/ 35 w 350"/>
                <a:gd name="T1" fmla="*/ 470 h 540"/>
                <a:gd name="T2" fmla="*/ 56 w 350"/>
                <a:gd name="T3" fmla="*/ 495 h 540"/>
                <a:gd name="T4" fmla="*/ 81 w 350"/>
                <a:gd name="T5" fmla="*/ 514 h 540"/>
                <a:gd name="T6" fmla="*/ 109 w 350"/>
                <a:gd name="T7" fmla="*/ 528 h 540"/>
                <a:gd name="T8" fmla="*/ 141 w 350"/>
                <a:gd name="T9" fmla="*/ 537 h 540"/>
                <a:gd name="T10" fmla="*/ 175 w 350"/>
                <a:gd name="T11" fmla="*/ 540 h 540"/>
                <a:gd name="T12" fmla="*/ 198 w 350"/>
                <a:gd name="T13" fmla="*/ 538 h 540"/>
                <a:gd name="T14" fmla="*/ 231 w 350"/>
                <a:gd name="T15" fmla="*/ 532 h 540"/>
                <a:gd name="T16" fmla="*/ 261 w 350"/>
                <a:gd name="T17" fmla="*/ 519 h 540"/>
                <a:gd name="T18" fmla="*/ 286 w 350"/>
                <a:gd name="T19" fmla="*/ 502 h 540"/>
                <a:gd name="T20" fmla="*/ 309 w 350"/>
                <a:gd name="T21" fmla="*/ 478 h 540"/>
                <a:gd name="T22" fmla="*/ 321 w 350"/>
                <a:gd name="T23" fmla="*/ 461 h 540"/>
                <a:gd name="T24" fmla="*/ 339 w 350"/>
                <a:gd name="T25" fmla="*/ 424 h 540"/>
                <a:gd name="T26" fmla="*/ 348 w 350"/>
                <a:gd name="T27" fmla="*/ 384 h 540"/>
                <a:gd name="T28" fmla="*/ 350 w 350"/>
                <a:gd name="T29" fmla="*/ 342 h 540"/>
                <a:gd name="T30" fmla="*/ 345 w 350"/>
                <a:gd name="T31" fmla="*/ 301 h 540"/>
                <a:gd name="T32" fmla="*/ 332 w 350"/>
                <a:gd name="T33" fmla="*/ 261 h 540"/>
                <a:gd name="T34" fmla="*/ 302 w 350"/>
                <a:gd name="T35" fmla="*/ 204 h 540"/>
                <a:gd name="T36" fmla="*/ 202 w 350"/>
                <a:gd name="T37" fmla="*/ 29 h 540"/>
                <a:gd name="T38" fmla="*/ 186 w 350"/>
                <a:gd name="T39" fmla="*/ 5 h 540"/>
                <a:gd name="T40" fmla="*/ 175 w 350"/>
                <a:gd name="T41" fmla="*/ 0 h 540"/>
                <a:gd name="T42" fmla="*/ 167 w 350"/>
                <a:gd name="T43" fmla="*/ 2 h 540"/>
                <a:gd name="T44" fmla="*/ 162 w 350"/>
                <a:gd name="T45" fmla="*/ 8 h 540"/>
                <a:gd name="T46" fmla="*/ 71 w 350"/>
                <a:gd name="T47" fmla="*/ 162 h 540"/>
                <a:gd name="T48" fmla="*/ 24 w 350"/>
                <a:gd name="T49" fmla="*/ 248 h 540"/>
                <a:gd name="T50" fmla="*/ 9 w 350"/>
                <a:gd name="T51" fmla="*/ 287 h 540"/>
                <a:gd name="T52" fmla="*/ 1 w 350"/>
                <a:gd name="T53" fmla="*/ 329 h 540"/>
                <a:gd name="T54" fmla="*/ 1 w 350"/>
                <a:gd name="T55" fmla="*/ 371 h 540"/>
                <a:gd name="T56" fmla="*/ 8 w 350"/>
                <a:gd name="T57" fmla="*/ 411 h 540"/>
                <a:gd name="T58" fmla="*/ 22 w 350"/>
                <a:gd name="T59" fmla="*/ 449 h 540"/>
                <a:gd name="T60" fmla="*/ 54 w 350"/>
                <a:gd name="T61" fmla="*/ 264 h 540"/>
                <a:gd name="T62" fmla="*/ 122 w 350"/>
                <a:gd name="T63" fmla="*/ 139 h 540"/>
                <a:gd name="T64" fmla="*/ 175 w 350"/>
                <a:gd name="T65" fmla="*/ 48 h 540"/>
                <a:gd name="T66" fmla="*/ 262 w 350"/>
                <a:gd name="T67" fmla="*/ 200 h 540"/>
                <a:gd name="T68" fmla="*/ 302 w 350"/>
                <a:gd name="T69" fmla="*/ 274 h 540"/>
                <a:gd name="T70" fmla="*/ 312 w 350"/>
                <a:gd name="T71" fmla="*/ 309 h 540"/>
                <a:gd name="T72" fmla="*/ 317 w 350"/>
                <a:gd name="T73" fmla="*/ 343 h 540"/>
                <a:gd name="T74" fmla="*/ 315 w 350"/>
                <a:gd name="T75" fmla="*/ 379 h 540"/>
                <a:gd name="T76" fmla="*/ 308 w 350"/>
                <a:gd name="T77" fmla="*/ 413 h 540"/>
                <a:gd name="T78" fmla="*/ 294 w 350"/>
                <a:gd name="T79" fmla="*/ 444 h 540"/>
                <a:gd name="T80" fmla="*/ 277 w 350"/>
                <a:gd name="T81" fmla="*/ 466 h 540"/>
                <a:gd name="T82" fmla="*/ 245 w 350"/>
                <a:gd name="T83" fmla="*/ 491 h 540"/>
                <a:gd name="T84" fmla="*/ 219 w 350"/>
                <a:gd name="T85" fmla="*/ 501 h 540"/>
                <a:gd name="T86" fmla="*/ 187 w 350"/>
                <a:gd name="T87" fmla="*/ 506 h 540"/>
                <a:gd name="T88" fmla="*/ 163 w 350"/>
                <a:gd name="T89" fmla="*/ 506 h 540"/>
                <a:gd name="T90" fmla="*/ 131 w 350"/>
                <a:gd name="T91" fmla="*/ 501 h 540"/>
                <a:gd name="T92" fmla="*/ 105 w 350"/>
                <a:gd name="T93" fmla="*/ 491 h 540"/>
                <a:gd name="T94" fmla="*/ 73 w 350"/>
                <a:gd name="T95" fmla="*/ 466 h 540"/>
                <a:gd name="T96" fmla="*/ 57 w 350"/>
                <a:gd name="T97" fmla="*/ 444 h 540"/>
                <a:gd name="T98" fmla="*/ 43 w 350"/>
                <a:gd name="T99" fmla="*/ 413 h 540"/>
                <a:gd name="T100" fmla="*/ 35 w 350"/>
                <a:gd name="T101" fmla="*/ 379 h 540"/>
                <a:gd name="T102" fmla="*/ 34 w 350"/>
                <a:gd name="T103" fmla="*/ 343 h 540"/>
                <a:gd name="T104" fmla="*/ 38 w 350"/>
                <a:gd name="T105" fmla="*/ 309 h 540"/>
                <a:gd name="T106" fmla="*/ 49 w 350"/>
                <a:gd name="T107" fmla="*/ 27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 h="540">
                  <a:moveTo>
                    <a:pt x="28" y="461"/>
                  </a:moveTo>
                  <a:lnTo>
                    <a:pt x="28" y="461"/>
                  </a:lnTo>
                  <a:lnTo>
                    <a:pt x="35" y="470"/>
                  </a:lnTo>
                  <a:lnTo>
                    <a:pt x="42" y="478"/>
                  </a:lnTo>
                  <a:lnTo>
                    <a:pt x="48" y="487"/>
                  </a:lnTo>
                  <a:lnTo>
                    <a:pt x="56" y="495"/>
                  </a:lnTo>
                  <a:lnTo>
                    <a:pt x="63" y="502"/>
                  </a:lnTo>
                  <a:lnTo>
                    <a:pt x="71" y="508"/>
                  </a:lnTo>
                  <a:lnTo>
                    <a:pt x="81" y="514"/>
                  </a:lnTo>
                  <a:lnTo>
                    <a:pt x="90" y="519"/>
                  </a:lnTo>
                  <a:lnTo>
                    <a:pt x="99" y="523"/>
                  </a:lnTo>
                  <a:lnTo>
                    <a:pt x="109" y="528"/>
                  </a:lnTo>
                  <a:lnTo>
                    <a:pt x="120" y="532"/>
                  </a:lnTo>
                  <a:lnTo>
                    <a:pt x="130" y="535"/>
                  </a:lnTo>
                  <a:lnTo>
                    <a:pt x="141" y="537"/>
                  </a:lnTo>
                  <a:lnTo>
                    <a:pt x="152" y="538"/>
                  </a:lnTo>
                  <a:lnTo>
                    <a:pt x="164" y="539"/>
                  </a:lnTo>
                  <a:lnTo>
                    <a:pt x="175" y="540"/>
                  </a:lnTo>
                  <a:lnTo>
                    <a:pt x="175" y="540"/>
                  </a:lnTo>
                  <a:lnTo>
                    <a:pt x="187" y="539"/>
                  </a:lnTo>
                  <a:lnTo>
                    <a:pt x="198" y="538"/>
                  </a:lnTo>
                  <a:lnTo>
                    <a:pt x="210" y="537"/>
                  </a:lnTo>
                  <a:lnTo>
                    <a:pt x="221" y="535"/>
                  </a:lnTo>
                  <a:lnTo>
                    <a:pt x="231" y="532"/>
                  </a:lnTo>
                  <a:lnTo>
                    <a:pt x="241" y="528"/>
                  </a:lnTo>
                  <a:lnTo>
                    <a:pt x="251" y="523"/>
                  </a:lnTo>
                  <a:lnTo>
                    <a:pt x="261" y="519"/>
                  </a:lnTo>
                  <a:lnTo>
                    <a:pt x="270" y="514"/>
                  </a:lnTo>
                  <a:lnTo>
                    <a:pt x="278" y="508"/>
                  </a:lnTo>
                  <a:lnTo>
                    <a:pt x="286" y="502"/>
                  </a:lnTo>
                  <a:lnTo>
                    <a:pt x="295" y="495"/>
                  </a:lnTo>
                  <a:lnTo>
                    <a:pt x="302" y="487"/>
                  </a:lnTo>
                  <a:lnTo>
                    <a:pt x="309" y="478"/>
                  </a:lnTo>
                  <a:lnTo>
                    <a:pt x="315" y="470"/>
                  </a:lnTo>
                  <a:lnTo>
                    <a:pt x="321" y="461"/>
                  </a:lnTo>
                  <a:lnTo>
                    <a:pt x="321" y="461"/>
                  </a:lnTo>
                  <a:lnTo>
                    <a:pt x="327" y="449"/>
                  </a:lnTo>
                  <a:lnTo>
                    <a:pt x="334" y="436"/>
                  </a:lnTo>
                  <a:lnTo>
                    <a:pt x="339" y="424"/>
                  </a:lnTo>
                  <a:lnTo>
                    <a:pt x="343" y="411"/>
                  </a:lnTo>
                  <a:lnTo>
                    <a:pt x="346" y="398"/>
                  </a:lnTo>
                  <a:lnTo>
                    <a:pt x="348" y="384"/>
                  </a:lnTo>
                  <a:lnTo>
                    <a:pt x="350" y="371"/>
                  </a:lnTo>
                  <a:lnTo>
                    <a:pt x="350" y="357"/>
                  </a:lnTo>
                  <a:lnTo>
                    <a:pt x="350" y="342"/>
                  </a:lnTo>
                  <a:lnTo>
                    <a:pt x="349" y="329"/>
                  </a:lnTo>
                  <a:lnTo>
                    <a:pt x="347" y="315"/>
                  </a:lnTo>
                  <a:lnTo>
                    <a:pt x="345" y="301"/>
                  </a:lnTo>
                  <a:lnTo>
                    <a:pt x="341" y="287"/>
                  </a:lnTo>
                  <a:lnTo>
                    <a:pt x="337" y="274"/>
                  </a:lnTo>
                  <a:lnTo>
                    <a:pt x="332" y="261"/>
                  </a:lnTo>
                  <a:lnTo>
                    <a:pt x="325" y="248"/>
                  </a:lnTo>
                  <a:lnTo>
                    <a:pt x="325" y="248"/>
                  </a:lnTo>
                  <a:lnTo>
                    <a:pt x="302" y="204"/>
                  </a:lnTo>
                  <a:lnTo>
                    <a:pt x="278" y="162"/>
                  </a:lnTo>
                  <a:lnTo>
                    <a:pt x="234" y="84"/>
                  </a:lnTo>
                  <a:lnTo>
                    <a:pt x="202" y="29"/>
                  </a:lnTo>
                  <a:lnTo>
                    <a:pt x="189" y="8"/>
                  </a:lnTo>
                  <a:lnTo>
                    <a:pt x="189" y="8"/>
                  </a:lnTo>
                  <a:lnTo>
                    <a:pt x="186" y="5"/>
                  </a:lnTo>
                  <a:lnTo>
                    <a:pt x="183" y="2"/>
                  </a:lnTo>
                  <a:lnTo>
                    <a:pt x="179" y="1"/>
                  </a:lnTo>
                  <a:lnTo>
                    <a:pt x="175" y="0"/>
                  </a:lnTo>
                  <a:lnTo>
                    <a:pt x="175" y="0"/>
                  </a:lnTo>
                  <a:lnTo>
                    <a:pt x="171" y="1"/>
                  </a:lnTo>
                  <a:lnTo>
                    <a:pt x="167" y="2"/>
                  </a:lnTo>
                  <a:lnTo>
                    <a:pt x="164" y="5"/>
                  </a:lnTo>
                  <a:lnTo>
                    <a:pt x="162" y="8"/>
                  </a:lnTo>
                  <a:lnTo>
                    <a:pt x="162" y="8"/>
                  </a:lnTo>
                  <a:lnTo>
                    <a:pt x="148" y="29"/>
                  </a:lnTo>
                  <a:lnTo>
                    <a:pt x="115" y="84"/>
                  </a:lnTo>
                  <a:lnTo>
                    <a:pt x="71" y="162"/>
                  </a:lnTo>
                  <a:lnTo>
                    <a:pt x="48" y="204"/>
                  </a:lnTo>
                  <a:lnTo>
                    <a:pt x="24" y="248"/>
                  </a:lnTo>
                  <a:lnTo>
                    <a:pt x="24" y="248"/>
                  </a:lnTo>
                  <a:lnTo>
                    <a:pt x="18" y="261"/>
                  </a:lnTo>
                  <a:lnTo>
                    <a:pt x="13" y="274"/>
                  </a:lnTo>
                  <a:lnTo>
                    <a:pt x="9" y="287"/>
                  </a:lnTo>
                  <a:lnTo>
                    <a:pt x="6" y="301"/>
                  </a:lnTo>
                  <a:lnTo>
                    <a:pt x="3" y="315"/>
                  </a:lnTo>
                  <a:lnTo>
                    <a:pt x="1" y="329"/>
                  </a:lnTo>
                  <a:lnTo>
                    <a:pt x="0" y="342"/>
                  </a:lnTo>
                  <a:lnTo>
                    <a:pt x="0" y="357"/>
                  </a:lnTo>
                  <a:lnTo>
                    <a:pt x="1" y="371"/>
                  </a:lnTo>
                  <a:lnTo>
                    <a:pt x="2" y="384"/>
                  </a:lnTo>
                  <a:lnTo>
                    <a:pt x="5" y="398"/>
                  </a:lnTo>
                  <a:lnTo>
                    <a:pt x="8" y="411"/>
                  </a:lnTo>
                  <a:lnTo>
                    <a:pt x="12" y="424"/>
                  </a:lnTo>
                  <a:lnTo>
                    <a:pt x="16" y="436"/>
                  </a:lnTo>
                  <a:lnTo>
                    <a:pt x="22" y="449"/>
                  </a:lnTo>
                  <a:lnTo>
                    <a:pt x="28" y="461"/>
                  </a:lnTo>
                  <a:lnTo>
                    <a:pt x="28" y="461"/>
                  </a:lnTo>
                  <a:close/>
                  <a:moveTo>
                    <a:pt x="54" y="264"/>
                  </a:moveTo>
                  <a:lnTo>
                    <a:pt x="54" y="264"/>
                  </a:lnTo>
                  <a:lnTo>
                    <a:pt x="88" y="200"/>
                  </a:lnTo>
                  <a:lnTo>
                    <a:pt x="122" y="139"/>
                  </a:lnTo>
                  <a:lnTo>
                    <a:pt x="152" y="86"/>
                  </a:lnTo>
                  <a:lnTo>
                    <a:pt x="175" y="48"/>
                  </a:lnTo>
                  <a:lnTo>
                    <a:pt x="175" y="48"/>
                  </a:lnTo>
                  <a:lnTo>
                    <a:pt x="198" y="86"/>
                  </a:lnTo>
                  <a:lnTo>
                    <a:pt x="228" y="139"/>
                  </a:lnTo>
                  <a:lnTo>
                    <a:pt x="262" y="200"/>
                  </a:lnTo>
                  <a:lnTo>
                    <a:pt x="297" y="264"/>
                  </a:lnTo>
                  <a:lnTo>
                    <a:pt x="297" y="264"/>
                  </a:lnTo>
                  <a:lnTo>
                    <a:pt x="302" y="274"/>
                  </a:lnTo>
                  <a:lnTo>
                    <a:pt x="306" y="285"/>
                  </a:lnTo>
                  <a:lnTo>
                    <a:pt x="310" y="296"/>
                  </a:lnTo>
                  <a:lnTo>
                    <a:pt x="312" y="309"/>
                  </a:lnTo>
                  <a:lnTo>
                    <a:pt x="315" y="320"/>
                  </a:lnTo>
                  <a:lnTo>
                    <a:pt x="316" y="332"/>
                  </a:lnTo>
                  <a:lnTo>
                    <a:pt x="317" y="343"/>
                  </a:lnTo>
                  <a:lnTo>
                    <a:pt x="317" y="356"/>
                  </a:lnTo>
                  <a:lnTo>
                    <a:pt x="317" y="367"/>
                  </a:lnTo>
                  <a:lnTo>
                    <a:pt x="315" y="379"/>
                  </a:lnTo>
                  <a:lnTo>
                    <a:pt x="313" y="390"/>
                  </a:lnTo>
                  <a:lnTo>
                    <a:pt x="311" y="402"/>
                  </a:lnTo>
                  <a:lnTo>
                    <a:pt x="308" y="413"/>
                  </a:lnTo>
                  <a:lnTo>
                    <a:pt x="304" y="424"/>
                  </a:lnTo>
                  <a:lnTo>
                    <a:pt x="299" y="434"/>
                  </a:lnTo>
                  <a:lnTo>
                    <a:pt x="294" y="444"/>
                  </a:lnTo>
                  <a:lnTo>
                    <a:pt x="294" y="444"/>
                  </a:lnTo>
                  <a:lnTo>
                    <a:pt x="286" y="455"/>
                  </a:lnTo>
                  <a:lnTo>
                    <a:pt x="277" y="466"/>
                  </a:lnTo>
                  <a:lnTo>
                    <a:pt x="266" y="476"/>
                  </a:lnTo>
                  <a:lnTo>
                    <a:pt x="253" y="486"/>
                  </a:lnTo>
                  <a:lnTo>
                    <a:pt x="245" y="491"/>
                  </a:lnTo>
                  <a:lnTo>
                    <a:pt x="237" y="495"/>
                  </a:lnTo>
                  <a:lnTo>
                    <a:pt x="228" y="498"/>
                  </a:lnTo>
                  <a:lnTo>
                    <a:pt x="219" y="501"/>
                  </a:lnTo>
                  <a:lnTo>
                    <a:pt x="209" y="503"/>
                  </a:lnTo>
                  <a:lnTo>
                    <a:pt x="198" y="505"/>
                  </a:lnTo>
                  <a:lnTo>
                    <a:pt x="187" y="506"/>
                  </a:lnTo>
                  <a:lnTo>
                    <a:pt x="175" y="507"/>
                  </a:lnTo>
                  <a:lnTo>
                    <a:pt x="175" y="507"/>
                  </a:lnTo>
                  <a:lnTo>
                    <a:pt x="163" y="506"/>
                  </a:lnTo>
                  <a:lnTo>
                    <a:pt x="151" y="505"/>
                  </a:lnTo>
                  <a:lnTo>
                    <a:pt x="141" y="503"/>
                  </a:lnTo>
                  <a:lnTo>
                    <a:pt x="131" y="501"/>
                  </a:lnTo>
                  <a:lnTo>
                    <a:pt x="122" y="498"/>
                  </a:lnTo>
                  <a:lnTo>
                    <a:pt x="113" y="495"/>
                  </a:lnTo>
                  <a:lnTo>
                    <a:pt x="105" y="491"/>
                  </a:lnTo>
                  <a:lnTo>
                    <a:pt x="98" y="486"/>
                  </a:lnTo>
                  <a:lnTo>
                    <a:pt x="85" y="476"/>
                  </a:lnTo>
                  <a:lnTo>
                    <a:pt x="73" y="466"/>
                  </a:lnTo>
                  <a:lnTo>
                    <a:pt x="64" y="455"/>
                  </a:lnTo>
                  <a:lnTo>
                    <a:pt x="57" y="444"/>
                  </a:lnTo>
                  <a:lnTo>
                    <a:pt x="57" y="444"/>
                  </a:lnTo>
                  <a:lnTo>
                    <a:pt x="51" y="434"/>
                  </a:lnTo>
                  <a:lnTo>
                    <a:pt x="47" y="424"/>
                  </a:lnTo>
                  <a:lnTo>
                    <a:pt x="43" y="413"/>
                  </a:lnTo>
                  <a:lnTo>
                    <a:pt x="40" y="402"/>
                  </a:lnTo>
                  <a:lnTo>
                    <a:pt x="37" y="390"/>
                  </a:lnTo>
                  <a:lnTo>
                    <a:pt x="35" y="379"/>
                  </a:lnTo>
                  <a:lnTo>
                    <a:pt x="34" y="367"/>
                  </a:lnTo>
                  <a:lnTo>
                    <a:pt x="33" y="356"/>
                  </a:lnTo>
                  <a:lnTo>
                    <a:pt x="34" y="343"/>
                  </a:lnTo>
                  <a:lnTo>
                    <a:pt x="34" y="332"/>
                  </a:lnTo>
                  <a:lnTo>
                    <a:pt x="36" y="320"/>
                  </a:lnTo>
                  <a:lnTo>
                    <a:pt x="38" y="309"/>
                  </a:lnTo>
                  <a:lnTo>
                    <a:pt x="41" y="296"/>
                  </a:lnTo>
                  <a:lnTo>
                    <a:pt x="45" y="285"/>
                  </a:lnTo>
                  <a:lnTo>
                    <a:pt x="49" y="274"/>
                  </a:lnTo>
                  <a:lnTo>
                    <a:pt x="54" y="264"/>
                  </a:lnTo>
                  <a:lnTo>
                    <a:pt x="54" y="2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B279F2FF-E235-4403-B595-172D5526241E}"/>
                </a:ext>
              </a:extLst>
            </p:cNvPr>
            <p:cNvSpPr>
              <a:spLocks/>
            </p:cNvSpPr>
            <p:nvPr/>
          </p:nvSpPr>
          <p:spPr bwMode="auto">
            <a:xfrm>
              <a:off x="5988051" y="1955801"/>
              <a:ext cx="138113" cy="212725"/>
            </a:xfrm>
            <a:custGeom>
              <a:avLst/>
              <a:gdLst>
                <a:gd name="T0" fmla="*/ 67 w 87"/>
                <a:gd name="T1" fmla="*/ 133 h 134"/>
                <a:gd name="T2" fmla="*/ 67 w 87"/>
                <a:gd name="T3" fmla="*/ 133 h 134"/>
                <a:gd name="T4" fmla="*/ 71 w 87"/>
                <a:gd name="T5" fmla="*/ 134 h 134"/>
                <a:gd name="T6" fmla="*/ 71 w 87"/>
                <a:gd name="T7" fmla="*/ 134 h 134"/>
                <a:gd name="T8" fmla="*/ 76 w 87"/>
                <a:gd name="T9" fmla="*/ 133 h 134"/>
                <a:gd name="T10" fmla="*/ 81 w 87"/>
                <a:gd name="T11" fmla="*/ 131 h 134"/>
                <a:gd name="T12" fmla="*/ 84 w 87"/>
                <a:gd name="T13" fmla="*/ 127 h 134"/>
                <a:gd name="T14" fmla="*/ 87 w 87"/>
                <a:gd name="T15" fmla="*/ 122 h 134"/>
                <a:gd name="T16" fmla="*/ 87 w 87"/>
                <a:gd name="T17" fmla="*/ 122 h 134"/>
                <a:gd name="T18" fmla="*/ 87 w 87"/>
                <a:gd name="T19" fmla="*/ 119 h 134"/>
                <a:gd name="T20" fmla="*/ 87 w 87"/>
                <a:gd name="T21" fmla="*/ 115 h 134"/>
                <a:gd name="T22" fmla="*/ 85 w 87"/>
                <a:gd name="T23" fmla="*/ 109 h 134"/>
                <a:gd name="T24" fmla="*/ 81 w 87"/>
                <a:gd name="T25" fmla="*/ 104 h 134"/>
                <a:gd name="T26" fmla="*/ 78 w 87"/>
                <a:gd name="T27" fmla="*/ 103 h 134"/>
                <a:gd name="T28" fmla="*/ 75 w 87"/>
                <a:gd name="T29" fmla="*/ 101 h 134"/>
                <a:gd name="T30" fmla="*/ 75 w 87"/>
                <a:gd name="T31" fmla="*/ 101 h 134"/>
                <a:gd name="T32" fmla="*/ 66 w 87"/>
                <a:gd name="T33" fmla="*/ 98 h 134"/>
                <a:gd name="T34" fmla="*/ 58 w 87"/>
                <a:gd name="T35" fmla="*/ 94 h 134"/>
                <a:gd name="T36" fmla="*/ 51 w 87"/>
                <a:gd name="T37" fmla="*/ 90 h 134"/>
                <a:gd name="T38" fmla="*/ 45 w 87"/>
                <a:gd name="T39" fmla="*/ 84 h 134"/>
                <a:gd name="T40" fmla="*/ 41 w 87"/>
                <a:gd name="T41" fmla="*/ 78 h 134"/>
                <a:gd name="T42" fmla="*/ 38 w 87"/>
                <a:gd name="T43" fmla="*/ 71 h 134"/>
                <a:gd name="T44" fmla="*/ 35 w 87"/>
                <a:gd name="T45" fmla="*/ 65 h 134"/>
                <a:gd name="T46" fmla="*/ 34 w 87"/>
                <a:gd name="T47" fmla="*/ 58 h 134"/>
                <a:gd name="T48" fmla="*/ 33 w 87"/>
                <a:gd name="T49" fmla="*/ 45 h 134"/>
                <a:gd name="T50" fmla="*/ 33 w 87"/>
                <a:gd name="T51" fmla="*/ 34 h 134"/>
                <a:gd name="T52" fmla="*/ 34 w 87"/>
                <a:gd name="T53" fmla="*/ 25 h 134"/>
                <a:gd name="T54" fmla="*/ 35 w 87"/>
                <a:gd name="T55" fmla="*/ 20 h 134"/>
                <a:gd name="T56" fmla="*/ 35 w 87"/>
                <a:gd name="T57" fmla="*/ 20 h 134"/>
                <a:gd name="T58" fmla="*/ 36 w 87"/>
                <a:gd name="T59" fmla="*/ 17 h 134"/>
                <a:gd name="T60" fmla="*/ 36 w 87"/>
                <a:gd name="T61" fmla="*/ 14 h 134"/>
                <a:gd name="T62" fmla="*/ 34 w 87"/>
                <a:gd name="T63" fmla="*/ 8 h 134"/>
                <a:gd name="T64" fmla="*/ 30 w 87"/>
                <a:gd name="T65" fmla="*/ 3 h 134"/>
                <a:gd name="T66" fmla="*/ 27 w 87"/>
                <a:gd name="T67" fmla="*/ 2 h 134"/>
                <a:gd name="T68" fmla="*/ 24 w 87"/>
                <a:gd name="T69" fmla="*/ 1 h 134"/>
                <a:gd name="T70" fmla="*/ 24 w 87"/>
                <a:gd name="T71" fmla="*/ 1 h 134"/>
                <a:gd name="T72" fmla="*/ 21 w 87"/>
                <a:gd name="T73" fmla="*/ 0 h 134"/>
                <a:gd name="T74" fmla="*/ 18 w 87"/>
                <a:gd name="T75" fmla="*/ 0 h 134"/>
                <a:gd name="T76" fmla="*/ 12 w 87"/>
                <a:gd name="T77" fmla="*/ 2 h 134"/>
                <a:gd name="T78" fmla="*/ 7 w 87"/>
                <a:gd name="T79" fmla="*/ 6 h 134"/>
                <a:gd name="T80" fmla="*/ 6 w 87"/>
                <a:gd name="T81" fmla="*/ 9 h 134"/>
                <a:gd name="T82" fmla="*/ 3 w 87"/>
                <a:gd name="T83" fmla="*/ 12 h 134"/>
                <a:gd name="T84" fmla="*/ 3 w 87"/>
                <a:gd name="T85" fmla="*/ 12 h 134"/>
                <a:gd name="T86" fmla="*/ 2 w 87"/>
                <a:gd name="T87" fmla="*/ 21 h 134"/>
                <a:gd name="T88" fmla="*/ 1 w 87"/>
                <a:gd name="T89" fmla="*/ 30 h 134"/>
                <a:gd name="T90" fmla="*/ 0 w 87"/>
                <a:gd name="T91" fmla="*/ 41 h 134"/>
                <a:gd name="T92" fmla="*/ 0 w 87"/>
                <a:gd name="T93" fmla="*/ 53 h 134"/>
                <a:gd name="T94" fmla="*/ 2 w 87"/>
                <a:gd name="T95" fmla="*/ 67 h 134"/>
                <a:gd name="T96" fmla="*/ 7 w 87"/>
                <a:gd name="T97" fmla="*/ 82 h 134"/>
                <a:gd name="T98" fmla="*/ 10 w 87"/>
                <a:gd name="T99" fmla="*/ 88 h 134"/>
                <a:gd name="T100" fmla="*/ 14 w 87"/>
                <a:gd name="T101" fmla="*/ 95 h 134"/>
                <a:gd name="T102" fmla="*/ 14 w 87"/>
                <a:gd name="T103" fmla="*/ 95 h 134"/>
                <a:gd name="T104" fmla="*/ 18 w 87"/>
                <a:gd name="T105" fmla="*/ 102 h 134"/>
                <a:gd name="T106" fmla="*/ 23 w 87"/>
                <a:gd name="T107" fmla="*/ 108 h 134"/>
                <a:gd name="T108" fmla="*/ 29 w 87"/>
                <a:gd name="T109" fmla="*/ 114 h 134"/>
                <a:gd name="T110" fmla="*/ 35 w 87"/>
                <a:gd name="T111" fmla="*/ 120 h 134"/>
                <a:gd name="T112" fmla="*/ 42 w 87"/>
                <a:gd name="T113" fmla="*/ 124 h 134"/>
                <a:gd name="T114" fmla="*/ 50 w 87"/>
                <a:gd name="T115" fmla="*/ 128 h 134"/>
                <a:gd name="T116" fmla="*/ 58 w 87"/>
                <a:gd name="T117" fmla="*/ 131 h 134"/>
                <a:gd name="T118" fmla="*/ 67 w 87"/>
                <a:gd name="T119" fmla="*/ 133 h 134"/>
                <a:gd name="T120" fmla="*/ 67 w 87"/>
                <a:gd name="T121"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134">
                  <a:moveTo>
                    <a:pt x="67" y="133"/>
                  </a:moveTo>
                  <a:lnTo>
                    <a:pt x="67" y="133"/>
                  </a:lnTo>
                  <a:lnTo>
                    <a:pt x="71" y="134"/>
                  </a:lnTo>
                  <a:lnTo>
                    <a:pt x="71" y="134"/>
                  </a:lnTo>
                  <a:lnTo>
                    <a:pt x="76" y="133"/>
                  </a:lnTo>
                  <a:lnTo>
                    <a:pt x="81" y="131"/>
                  </a:lnTo>
                  <a:lnTo>
                    <a:pt x="84" y="127"/>
                  </a:lnTo>
                  <a:lnTo>
                    <a:pt x="87" y="122"/>
                  </a:lnTo>
                  <a:lnTo>
                    <a:pt x="87" y="122"/>
                  </a:lnTo>
                  <a:lnTo>
                    <a:pt x="87" y="119"/>
                  </a:lnTo>
                  <a:lnTo>
                    <a:pt x="87" y="115"/>
                  </a:lnTo>
                  <a:lnTo>
                    <a:pt x="85" y="109"/>
                  </a:lnTo>
                  <a:lnTo>
                    <a:pt x="81" y="104"/>
                  </a:lnTo>
                  <a:lnTo>
                    <a:pt x="78" y="103"/>
                  </a:lnTo>
                  <a:lnTo>
                    <a:pt x="75" y="101"/>
                  </a:lnTo>
                  <a:lnTo>
                    <a:pt x="75" y="101"/>
                  </a:lnTo>
                  <a:lnTo>
                    <a:pt x="66" y="98"/>
                  </a:lnTo>
                  <a:lnTo>
                    <a:pt x="58" y="94"/>
                  </a:lnTo>
                  <a:lnTo>
                    <a:pt x="51" y="90"/>
                  </a:lnTo>
                  <a:lnTo>
                    <a:pt x="45" y="84"/>
                  </a:lnTo>
                  <a:lnTo>
                    <a:pt x="41" y="78"/>
                  </a:lnTo>
                  <a:lnTo>
                    <a:pt x="38" y="71"/>
                  </a:lnTo>
                  <a:lnTo>
                    <a:pt x="35" y="65"/>
                  </a:lnTo>
                  <a:lnTo>
                    <a:pt x="34" y="58"/>
                  </a:lnTo>
                  <a:lnTo>
                    <a:pt x="33" y="45"/>
                  </a:lnTo>
                  <a:lnTo>
                    <a:pt x="33" y="34"/>
                  </a:lnTo>
                  <a:lnTo>
                    <a:pt x="34" y="25"/>
                  </a:lnTo>
                  <a:lnTo>
                    <a:pt x="35" y="20"/>
                  </a:lnTo>
                  <a:lnTo>
                    <a:pt x="35" y="20"/>
                  </a:lnTo>
                  <a:lnTo>
                    <a:pt x="36" y="17"/>
                  </a:lnTo>
                  <a:lnTo>
                    <a:pt x="36" y="14"/>
                  </a:lnTo>
                  <a:lnTo>
                    <a:pt x="34" y="8"/>
                  </a:lnTo>
                  <a:lnTo>
                    <a:pt x="30" y="3"/>
                  </a:lnTo>
                  <a:lnTo>
                    <a:pt x="27" y="2"/>
                  </a:lnTo>
                  <a:lnTo>
                    <a:pt x="24" y="1"/>
                  </a:lnTo>
                  <a:lnTo>
                    <a:pt x="24" y="1"/>
                  </a:lnTo>
                  <a:lnTo>
                    <a:pt x="21" y="0"/>
                  </a:lnTo>
                  <a:lnTo>
                    <a:pt x="18" y="0"/>
                  </a:lnTo>
                  <a:lnTo>
                    <a:pt x="12" y="2"/>
                  </a:lnTo>
                  <a:lnTo>
                    <a:pt x="7" y="6"/>
                  </a:lnTo>
                  <a:lnTo>
                    <a:pt x="6" y="9"/>
                  </a:lnTo>
                  <a:lnTo>
                    <a:pt x="3" y="12"/>
                  </a:lnTo>
                  <a:lnTo>
                    <a:pt x="3" y="12"/>
                  </a:lnTo>
                  <a:lnTo>
                    <a:pt x="2" y="21"/>
                  </a:lnTo>
                  <a:lnTo>
                    <a:pt x="1" y="30"/>
                  </a:lnTo>
                  <a:lnTo>
                    <a:pt x="0" y="41"/>
                  </a:lnTo>
                  <a:lnTo>
                    <a:pt x="0" y="53"/>
                  </a:lnTo>
                  <a:lnTo>
                    <a:pt x="2" y="67"/>
                  </a:lnTo>
                  <a:lnTo>
                    <a:pt x="7" y="82"/>
                  </a:lnTo>
                  <a:lnTo>
                    <a:pt x="10" y="88"/>
                  </a:lnTo>
                  <a:lnTo>
                    <a:pt x="14" y="95"/>
                  </a:lnTo>
                  <a:lnTo>
                    <a:pt x="14" y="95"/>
                  </a:lnTo>
                  <a:lnTo>
                    <a:pt x="18" y="102"/>
                  </a:lnTo>
                  <a:lnTo>
                    <a:pt x="23" y="108"/>
                  </a:lnTo>
                  <a:lnTo>
                    <a:pt x="29" y="114"/>
                  </a:lnTo>
                  <a:lnTo>
                    <a:pt x="35" y="120"/>
                  </a:lnTo>
                  <a:lnTo>
                    <a:pt x="42" y="124"/>
                  </a:lnTo>
                  <a:lnTo>
                    <a:pt x="50" y="128"/>
                  </a:lnTo>
                  <a:lnTo>
                    <a:pt x="58" y="131"/>
                  </a:lnTo>
                  <a:lnTo>
                    <a:pt x="67" y="133"/>
                  </a:lnTo>
                  <a:lnTo>
                    <a:pt x="67"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4070C52F-CA90-44EA-8780-95404AF163C6}"/>
              </a:ext>
            </a:extLst>
          </p:cNvPr>
          <p:cNvGrpSpPr/>
          <p:nvPr/>
        </p:nvGrpSpPr>
        <p:grpSpPr>
          <a:xfrm>
            <a:off x="145455" y="5801089"/>
            <a:ext cx="248521" cy="389696"/>
            <a:chOff x="5875338" y="1444626"/>
            <a:chExt cx="555625" cy="857250"/>
          </a:xfrm>
          <a:solidFill>
            <a:schemeClr val="tx1"/>
          </a:solidFill>
        </p:grpSpPr>
        <p:sp>
          <p:nvSpPr>
            <p:cNvPr id="30" name="Freeform 19">
              <a:extLst>
                <a:ext uri="{FF2B5EF4-FFF2-40B4-BE49-F238E27FC236}">
                  <a16:creationId xmlns:a16="http://schemas.microsoft.com/office/drawing/2014/main" id="{9DADC243-31A1-44A3-9CFC-FD4BEB24D28B}"/>
                </a:ext>
              </a:extLst>
            </p:cNvPr>
            <p:cNvSpPr>
              <a:spLocks noEditPoints="1"/>
            </p:cNvSpPr>
            <p:nvPr/>
          </p:nvSpPr>
          <p:spPr bwMode="auto">
            <a:xfrm>
              <a:off x="5875338" y="1444626"/>
              <a:ext cx="555625" cy="857250"/>
            </a:xfrm>
            <a:custGeom>
              <a:avLst/>
              <a:gdLst>
                <a:gd name="T0" fmla="*/ 35 w 350"/>
                <a:gd name="T1" fmla="*/ 470 h 540"/>
                <a:gd name="T2" fmla="*/ 56 w 350"/>
                <a:gd name="T3" fmla="*/ 495 h 540"/>
                <a:gd name="T4" fmla="*/ 81 w 350"/>
                <a:gd name="T5" fmla="*/ 514 h 540"/>
                <a:gd name="T6" fmla="*/ 109 w 350"/>
                <a:gd name="T7" fmla="*/ 528 h 540"/>
                <a:gd name="T8" fmla="*/ 141 w 350"/>
                <a:gd name="T9" fmla="*/ 537 h 540"/>
                <a:gd name="T10" fmla="*/ 175 w 350"/>
                <a:gd name="T11" fmla="*/ 540 h 540"/>
                <a:gd name="T12" fmla="*/ 198 w 350"/>
                <a:gd name="T13" fmla="*/ 538 h 540"/>
                <a:gd name="T14" fmla="*/ 231 w 350"/>
                <a:gd name="T15" fmla="*/ 532 h 540"/>
                <a:gd name="T16" fmla="*/ 261 w 350"/>
                <a:gd name="T17" fmla="*/ 519 h 540"/>
                <a:gd name="T18" fmla="*/ 286 w 350"/>
                <a:gd name="T19" fmla="*/ 502 h 540"/>
                <a:gd name="T20" fmla="*/ 309 w 350"/>
                <a:gd name="T21" fmla="*/ 478 h 540"/>
                <a:gd name="T22" fmla="*/ 321 w 350"/>
                <a:gd name="T23" fmla="*/ 461 h 540"/>
                <a:gd name="T24" fmla="*/ 339 w 350"/>
                <a:gd name="T25" fmla="*/ 424 h 540"/>
                <a:gd name="T26" fmla="*/ 348 w 350"/>
                <a:gd name="T27" fmla="*/ 384 h 540"/>
                <a:gd name="T28" fmla="*/ 350 w 350"/>
                <a:gd name="T29" fmla="*/ 342 h 540"/>
                <a:gd name="T30" fmla="*/ 345 w 350"/>
                <a:gd name="T31" fmla="*/ 301 h 540"/>
                <a:gd name="T32" fmla="*/ 332 w 350"/>
                <a:gd name="T33" fmla="*/ 261 h 540"/>
                <a:gd name="T34" fmla="*/ 302 w 350"/>
                <a:gd name="T35" fmla="*/ 204 h 540"/>
                <a:gd name="T36" fmla="*/ 202 w 350"/>
                <a:gd name="T37" fmla="*/ 29 h 540"/>
                <a:gd name="T38" fmla="*/ 186 w 350"/>
                <a:gd name="T39" fmla="*/ 5 h 540"/>
                <a:gd name="T40" fmla="*/ 175 w 350"/>
                <a:gd name="T41" fmla="*/ 0 h 540"/>
                <a:gd name="T42" fmla="*/ 167 w 350"/>
                <a:gd name="T43" fmla="*/ 2 h 540"/>
                <a:gd name="T44" fmla="*/ 162 w 350"/>
                <a:gd name="T45" fmla="*/ 8 h 540"/>
                <a:gd name="T46" fmla="*/ 71 w 350"/>
                <a:gd name="T47" fmla="*/ 162 h 540"/>
                <a:gd name="T48" fmla="*/ 24 w 350"/>
                <a:gd name="T49" fmla="*/ 248 h 540"/>
                <a:gd name="T50" fmla="*/ 9 w 350"/>
                <a:gd name="T51" fmla="*/ 287 h 540"/>
                <a:gd name="T52" fmla="*/ 1 w 350"/>
                <a:gd name="T53" fmla="*/ 329 h 540"/>
                <a:gd name="T54" fmla="*/ 1 w 350"/>
                <a:gd name="T55" fmla="*/ 371 h 540"/>
                <a:gd name="T56" fmla="*/ 8 w 350"/>
                <a:gd name="T57" fmla="*/ 411 h 540"/>
                <a:gd name="T58" fmla="*/ 22 w 350"/>
                <a:gd name="T59" fmla="*/ 449 h 540"/>
                <a:gd name="T60" fmla="*/ 54 w 350"/>
                <a:gd name="T61" fmla="*/ 264 h 540"/>
                <a:gd name="T62" fmla="*/ 122 w 350"/>
                <a:gd name="T63" fmla="*/ 139 h 540"/>
                <a:gd name="T64" fmla="*/ 175 w 350"/>
                <a:gd name="T65" fmla="*/ 48 h 540"/>
                <a:gd name="T66" fmla="*/ 262 w 350"/>
                <a:gd name="T67" fmla="*/ 200 h 540"/>
                <a:gd name="T68" fmla="*/ 302 w 350"/>
                <a:gd name="T69" fmla="*/ 274 h 540"/>
                <a:gd name="T70" fmla="*/ 312 w 350"/>
                <a:gd name="T71" fmla="*/ 309 h 540"/>
                <a:gd name="T72" fmla="*/ 317 w 350"/>
                <a:gd name="T73" fmla="*/ 343 h 540"/>
                <a:gd name="T74" fmla="*/ 315 w 350"/>
                <a:gd name="T75" fmla="*/ 379 h 540"/>
                <a:gd name="T76" fmla="*/ 308 w 350"/>
                <a:gd name="T77" fmla="*/ 413 h 540"/>
                <a:gd name="T78" fmla="*/ 294 w 350"/>
                <a:gd name="T79" fmla="*/ 444 h 540"/>
                <a:gd name="T80" fmla="*/ 277 w 350"/>
                <a:gd name="T81" fmla="*/ 466 h 540"/>
                <a:gd name="T82" fmla="*/ 245 w 350"/>
                <a:gd name="T83" fmla="*/ 491 h 540"/>
                <a:gd name="T84" fmla="*/ 219 w 350"/>
                <a:gd name="T85" fmla="*/ 501 h 540"/>
                <a:gd name="T86" fmla="*/ 187 w 350"/>
                <a:gd name="T87" fmla="*/ 506 h 540"/>
                <a:gd name="T88" fmla="*/ 163 w 350"/>
                <a:gd name="T89" fmla="*/ 506 h 540"/>
                <a:gd name="T90" fmla="*/ 131 w 350"/>
                <a:gd name="T91" fmla="*/ 501 h 540"/>
                <a:gd name="T92" fmla="*/ 105 w 350"/>
                <a:gd name="T93" fmla="*/ 491 h 540"/>
                <a:gd name="T94" fmla="*/ 73 w 350"/>
                <a:gd name="T95" fmla="*/ 466 h 540"/>
                <a:gd name="T96" fmla="*/ 57 w 350"/>
                <a:gd name="T97" fmla="*/ 444 h 540"/>
                <a:gd name="T98" fmla="*/ 43 w 350"/>
                <a:gd name="T99" fmla="*/ 413 h 540"/>
                <a:gd name="T100" fmla="*/ 35 w 350"/>
                <a:gd name="T101" fmla="*/ 379 h 540"/>
                <a:gd name="T102" fmla="*/ 34 w 350"/>
                <a:gd name="T103" fmla="*/ 343 h 540"/>
                <a:gd name="T104" fmla="*/ 38 w 350"/>
                <a:gd name="T105" fmla="*/ 309 h 540"/>
                <a:gd name="T106" fmla="*/ 49 w 350"/>
                <a:gd name="T107" fmla="*/ 27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 h="540">
                  <a:moveTo>
                    <a:pt x="28" y="461"/>
                  </a:moveTo>
                  <a:lnTo>
                    <a:pt x="28" y="461"/>
                  </a:lnTo>
                  <a:lnTo>
                    <a:pt x="35" y="470"/>
                  </a:lnTo>
                  <a:lnTo>
                    <a:pt x="42" y="478"/>
                  </a:lnTo>
                  <a:lnTo>
                    <a:pt x="48" y="487"/>
                  </a:lnTo>
                  <a:lnTo>
                    <a:pt x="56" y="495"/>
                  </a:lnTo>
                  <a:lnTo>
                    <a:pt x="63" y="502"/>
                  </a:lnTo>
                  <a:lnTo>
                    <a:pt x="71" y="508"/>
                  </a:lnTo>
                  <a:lnTo>
                    <a:pt x="81" y="514"/>
                  </a:lnTo>
                  <a:lnTo>
                    <a:pt x="90" y="519"/>
                  </a:lnTo>
                  <a:lnTo>
                    <a:pt x="99" y="523"/>
                  </a:lnTo>
                  <a:lnTo>
                    <a:pt x="109" y="528"/>
                  </a:lnTo>
                  <a:lnTo>
                    <a:pt x="120" y="532"/>
                  </a:lnTo>
                  <a:lnTo>
                    <a:pt x="130" y="535"/>
                  </a:lnTo>
                  <a:lnTo>
                    <a:pt x="141" y="537"/>
                  </a:lnTo>
                  <a:lnTo>
                    <a:pt x="152" y="538"/>
                  </a:lnTo>
                  <a:lnTo>
                    <a:pt x="164" y="539"/>
                  </a:lnTo>
                  <a:lnTo>
                    <a:pt x="175" y="540"/>
                  </a:lnTo>
                  <a:lnTo>
                    <a:pt x="175" y="540"/>
                  </a:lnTo>
                  <a:lnTo>
                    <a:pt x="187" y="539"/>
                  </a:lnTo>
                  <a:lnTo>
                    <a:pt x="198" y="538"/>
                  </a:lnTo>
                  <a:lnTo>
                    <a:pt x="210" y="537"/>
                  </a:lnTo>
                  <a:lnTo>
                    <a:pt x="221" y="535"/>
                  </a:lnTo>
                  <a:lnTo>
                    <a:pt x="231" y="532"/>
                  </a:lnTo>
                  <a:lnTo>
                    <a:pt x="241" y="528"/>
                  </a:lnTo>
                  <a:lnTo>
                    <a:pt x="251" y="523"/>
                  </a:lnTo>
                  <a:lnTo>
                    <a:pt x="261" y="519"/>
                  </a:lnTo>
                  <a:lnTo>
                    <a:pt x="270" y="514"/>
                  </a:lnTo>
                  <a:lnTo>
                    <a:pt x="278" y="508"/>
                  </a:lnTo>
                  <a:lnTo>
                    <a:pt x="286" y="502"/>
                  </a:lnTo>
                  <a:lnTo>
                    <a:pt x="295" y="495"/>
                  </a:lnTo>
                  <a:lnTo>
                    <a:pt x="302" y="487"/>
                  </a:lnTo>
                  <a:lnTo>
                    <a:pt x="309" y="478"/>
                  </a:lnTo>
                  <a:lnTo>
                    <a:pt x="315" y="470"/>
                  </a:lnTo>
                  <a:lnTo>
                    <a:pt x="321" y="461"/>
                  </a:lnTo>
                  <a:lnTo>
                    <a:pt x="321" y="461"/>
                  </a:lnTo>
                  <a:lnTo>
                    <a:pt x="327" y="449"/>
                  </a:lnTo>
                  <a:lnTo>
                    <a:pt x="334" y="436"/>
                  </a:lnTo>
                  <a:lnTo>
                    <a:pt x="339" y="424"/>
                  </a:lnTo>
                  <a:lnTo>
                    <a:pt x="343" y="411"/>
                  </a:lnTo>
                  <a:lnTo>
                    <a:pt x="346" y="398"/>
                  </a:lnTo>
                  <a:lnTo>
                    <a:pt x="348" y="384"/>
                  </a:lnTo>
                  <a:lnTo>
                    <a:pt x="350" y="371"/>
                  </a:lnTo>
                  <a:lnTo>
                    <a:pt x="350" y="357"/>
                  </a:lnTo>
                  <a:lnTo>
                    <a:pt x="350" y="342"/>
                  </a:lnTo>
                  <a:lnTo>
                    <a:pt x="349" y="329"/>
                  </a:lnTo>
                  <a:lnTo>
                    <a:pt x="347" y="315"/>
                  </a:lnTo>
                  <a:lnTo>
                    <a:pt x="345" y="301"/>
                  </a:lnTo>
                  <a:lnTo>
                    <a:pt x="341" y="287"/>
                  </a:lnTo>
                  <a:lnTo>
                    <a:pt x="337" y="274"/>
                  </a:lnTo>
                  <a:lnTo>
                    <a:pt x="332" y="261"/>
                  </a:lnTo>
                  <a:lnTo>
                    <a:pt x="325" y="248"/>
                  </a:lnTo>
                  <a:lnTo>
                    <a:pt x="325" y="248"/>
                  </a:lnTo>
                  <a:lnTo>
                    <a:pt x="302" y="204"/>
                  </a:lnTo>
                  <a:lnTo>
                    <a:pt x="278" y="162"/>
                  </a:lnTo>
                  <a:lnTo>
                    <a:pt x="234" y="84"/>
                  </a:lnTo>
                  <a:lnTo>
                    <a:pt x="202" y="29"/>
                  </a:lnTo>
                  <a:lnTo>
                    <a:pt x="189" y="8"/>
                  </a:lnTo>
                  <a:lnTo>
                    <a:pt x="189" y="8"/>
                  </a:lnTo>
                  <a:lnTo>
                    <a:pt x="186" y="5"/>
                  </a:lnTo>
                  <a:lnTo>
                    <a:pt x="183" y="2"/>
                  </a:lnTo>
                  <a:lnTo>
                    <a:pt x="179" y="1"/>
                  </a:lnTo>
                  <a:lnTo>
                    <a:pt x="175" y="0"/>
                  </a:lnTo>
                  <a:lnTo>
                    <a:pt x="175" y="0"/>
                  </a:lnTo>
                  <a:lnTo>
                    <a:pt x="171" y="1"/>
                  </a:lnTo>
                  <a:lnTo>
                    <a:pt x="167" y="2"/>
                  </a:lnTo>
                  <a:lnTo>
                    <a:pt x="164" y="5"/>
                  </a:lnTo>
                  <a:lnTo>
                    <a:pt x="162" y="8"/>
                  </a:lnTo>
                  <a:lnTo>
                    <a:pt x="162" y="8"/>
                  </a:lnTo>
                  <a:lnTo>
                    <a:pt x="148" y="29"/>
                  </a:lnTo>
                  <a:lnTo>
                    <a:pt x="115" y="84"/>
                  </a:lnTo>
                  <a:lnTo>
                    <a:pt x="71" y="162"/>
                  </a:lnTo>
                  <a:lnTo>
                    <a:pt x="48" y="204"/>
                  </a:lnTo>
                  <a:lnTo>
                    <a:pt x="24" y="248"/>
                  </a:lnTo>
                  <a:lnTo>
                    <a:pt x="24" y="248"/>
                  </a:lnTo>
                  <a:lnTo>
                    <a:pt x="18" y="261"/>
                  </a:lnTo>
                  <a:lnTo>
                    <a:pt x="13" y="274"/>
                  </a:lnTo>
                  <a:lnTo>
                    <a:pt x="9" y="287"/>
                  </a:lnTo>
                  <a:lnTo>
                    <a:pt x="6" y="301"/>
                  </a:lnTo>
                  <a:lnTo>
                    <a:pt x="3" y="315"/>
                  </a:lnTo>
                  <a:lnTo>
                    <a:pt x="1" y="329"/>
                  </a:lnTo>
                  <a:lnTo>
                    <a:pt x="0" y="342"/>
                  </a:lnTo>
                  <a:lnTo>
                    <a:pt x="0" y="357"/>
                  </a:lnTo>
                  <a:lnTo>
                    <a:pt x="1" y="371"/>
                  </a:lnTo>
                  <a:lnTo>
                    <a:pt x="2" y="384"/>
                  </a:lnTo>
                  <a:lnTo>
                    <a:pt x="5" y="398"/>
                  </a:lnTo>
                  <a:lnTo>
                    <a:pt x="8" y="411"/>
                  </a:lnTo>
                  <a:lnTo>
                    <a:pt x="12" y="424"/>
                  </a:lnTo>
                  <a:lnTo>
                    <a:pt x="16" y="436"/>
                  </a:lnTo>
                  <a:lnTo>
                    <a:pt x="22" y="449"/>
                  </a:lnTo>
                  <a:lnTo>
                    <a:pt x="28" y="461"/>
                  </a:lnTo>
                  <a:lnTo>
                    <a:pt x="28" y="461"/>
                  </a:lnTo>
                  <a:close/>
                  <a:moveTo>
                    <a:pt x="54" y="264"/>
                  </a:moveTo>
                  <a:lnTo>
                    <a:pt x="54" y="264"/>
                  </a:lnTo>
                  <a:lnTo>
                    <a:pt x="88" y="200"/>
                  </a:lnTo>
                  <a:lnTo>
                    <a:pt x="122" y="139"/>
                  </a:lnTo>
                  <a:lnTo>
                    <a:pt x="152" y="86"/>
                  </a:lnTo>
                  <a:lnTo>
                    <a:pt x="175" y="48"/>
                  </a:lnTo>
                  <a:lnTo>
                    <a:pt x="175" y="48"/>
                  </a:lnTo>
                  <a:lnTo>
                    <a:pt x="198" y="86"/>
                  </a:lnTo>
                  <a:lnTo>
                    <a:pt x="228" y="139"/>
                  </a:lnTo>
                  <a:lnTo>
                    <a:pt x="262" y="200"/>
                  </a:lnTo>
                  <a:lnTo>
                    <a:pt x="297" y="264"/>
                  </a:lnTo>
                  <a:lnTo>
                    <a:pt x="297" y="264"/>
                  </a:lnTo>
                  <a:lnTo>
                    <a:pt x="302" y="274"/>
                  </a:lnTo>
                  <a:lnTo>
                    <a:pt x="306" y="285"/>
                  </a:lnTo>
                  <a:lnTo>
                    <a:pt x="310" y="296"/>
                  </a:lnTo>
                  <a:lnTo>
                    <a:pt x="312" y="309"/>
                  </a:lnTo>
                  <a:lnTo>
                    <a:pt x="315" y="320"/>
                  </a:lnTo>
                  <a:lnTo>
                    <a:pt x="316" y="332"/>
                  </a:lnTo>
                  <a:lnTo>
                    <a:pt x="317" y="343"/>
                  </a:lnTo>
                  <a:lnTo>
                    <a:pt x="317" y="356"/>
                  </a:lnTo>
                  <a:lnTo>
                    <a:pt x="317" y="367"/>
                  </a:lnTo>
                  <a:lnTo>
                    <a:pt x="315" y="379"/>
                  </a:lnTo>
                  <a:lnTo>
                    <a:pt x="313" y="390"/>
                  </a:lnTo>
                  <a:lnTo>
                    <a:pt x="311" y="402"/>
                  </a:lnTo>
                  <a:lnTo>
                    <a:pt x="308" y="413"/>
                  </a:lnTo>
                  <a:lnTo>
                    <a:pt x="304" y="424"/>
                  </a:lnTo>
                  <a:lnTo>
                    <a:pt x="299" y="434"/>
                  </a:lnTo>
                  <a:lnTo>
                    <a:pt x="294" y="444"/>
                  </a:lnTo>
                  <a:lnTo>
                    <a:pt x="294" y="444"/>
                  </a:lnTo>
                  <a:lnTo>
                    <a:pt x="286" y="455"/>
                  </a:lnTo>
                  <a:lnTo>
                    <a:pt x="277" y="466"/>
                  </a:lnTo>
                  <a:lnTo>
                    <a:pt x="266" y="476"/>
                  </a:lnTo>
                  <a:lnTo>
                    <a:pt x="253" y="486"/>
                  </a:lnTo>
                  <a:lnTo>
                    <a:pt x="245" y="491"/>
                  </a:lnTo>
                  <a:lnTo>
                    <a:pt x="237" y="495"/>
                  </a:lnTo>
                  <a:lnTo>
                    <a:pt x="228" y="498"/>
                  </a:lnTo>
                  <a:lnTo>
                    <a:pt x="219" y="501"/>
                  </a:lnTo>
                  <a:lnTo>
                    <a:pt x="209" y="503"/>
                  </a:lnTo>
                  <a:lnTo>
                    <a:pt x="198" y="505"/>
                  </a:lnTo>
                  <a:lnTo>
                    <a:pt x="187" y="506"/>
                  </a:lnTo>
                  <a:lnTo>
                    <a:pt x="175" y="507"/>
                  </a:lnTo>
                  <a:lnTo>
                    <a:pt x="175" y="507"/>
                  </a:lnTo>
                  <a:lnTo>
                    <a:pt x="163" y="506"/>
                  </a:lnTo>
                  <a:lnTo>
                    <a:pt x="151" y="505"/>
                  </a:lnTo>
                  <a:lnTo>
                    <a:pt x="141" y="503"/>
                  </a:lnTo>
                  <a:lnTo>
                    <a:pt x="131" y="501"/>
                  </a:lnTo>
                  <a:lnTo>
                    <a:pt x="122" y="498"/>
                  </a:lnTo>
                  <a:lnTo>
                    <a:pt x="113" y="495"/>
                  </a:lnTo>
                  <a:lnTo>
                    <a:pt x="105" y="491"/>
                  </a:lnTo>
                  <a:lnTo>
                    <a:pt x="98" y="486"/>
                  </a:lnTo>
                  <a:lnTo>
                    <a:pt x="85" y="476"/>
                  </a:lnTo>
                  <a:lnTo>
                    <a:pt x="73" y="466"/>
                  </a:lnTo>
                  <a:lnTo>
                    <a:pt x="64" y="455"/>
                  </a:lnTo>
                  <a:lnTo>
                    <a:pt x="57" y="444"/>
                  </a:lnTo>
                  <a:lnTo>
                    <a:pt x="57" y="444"/>
                  </a:lnTo>
                  <a:lnTo>
                    <a:pt x="51" y="434"/>
                  </a:lnTo>
                  <a:lnTo>
                    <a:pt x="47" y="424"/>
                  </a:lnTo>
                  <a:lnTo>
                    <a:pt x="43" y="413"/>
                  </a:lnTo>
                  <a:lnTo>
                    <a:pt x="40" y="402"/>
                  </a:lnTo>
                  <a:lnTo>
                    <a:pt x="37" y="390"/>
                  </a:lnTo>
                  <a:lnTo>
                    <a:pt x="35" y="379"/>
                  </a:lnTo>
                  <a:lnTo>
                    <a:pt x="34" y="367"/>
                  </a:lnTo>
                  <a:lnTo>
                    <a:pt x="33" y="356"/>
                  </a:lnTo>
                  <a:lnTo>
                    <a:pt x="34" y="343"/>
                  </a:lnTo>
                  <a:lnTo>
                    <a:pt x="34" y="332"/>
                  </a:lnTo>
                  <a:lnTo>
                    <a:pt x="36" y="320"/>
                  </a:lnTo>
                  <a:lnTo>
                    <a:pt x="38" y="309"/>
                  </a:lnTo>
                  <a:lnTo>
                    <a:pt x="41" y="296"/>
                  </a:lnTo>
                  <a:lnTo>
                    <a:pt x="45" y="285"/>
                  </a:lnTo>
                  <a:lnTo>
                    <a:pt x="49" y="274"/>
                  </a:lnTo>
                  <a:lnTo>
                    <a:pt x="54" y="264"/>
                  </a:lnTo>
                  <a:lnTo>
                    <a:pt x="54" y="2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1" name="Freeform 20">
              <a:extLst>
                <a:ext uri="{FF2B5EF4-FFF2-40B4-BE49-F238E27FC236}">
                  <a16:creationId xmlns:a16="http://schemas.microsoft.com/office/drawing/2014/main" id="{A57CCB28-DB70-40EA-974D-92314878DA0D}"/>
                </a:ext>
              </a:extLst>
            </p:cNvPr>
            <p:cNvSpPr>
              <a:spLocks/>
            </p:cNvSpPr>
            <p:nvPr/>
          </p:nvSpPr>
          <p:spPr bwMode="auto">
            <a:xfrm>
              <a:off x="5988051" y="1955801"/>
              <a:ext cx="138113" cy="212725"/>
            </a:xfrm>
            <a:custGeom>
              <a:avLst/>
              <a:gdLst>
                <a:gd name="T0" fmla="*/ 67 w 87"/>
                <a:gd name="T1" fmla="*/ 133 h 134"/>
                <a:gd name="T2" fmla="*/ 67 w 87"/>
                <a:gd name="T3" fmla="*/ 133 h 134"/>
                <a:gd name="T4" fmla="*/ 71 w 87"/>
                <a:gd name="T5" fmla="*/ 134 h 134"/>
                <a:gd name="T6" fmla="*/ 71 w 87"/>
                <a:gd name="T7" fmla="*/ 134 h 134"/>
                <a:gd name="T8" fmla="*/ 76 w 87"/>
                <a:gd name="T9" fmla="*/ 133 h 134"/>
                <a:gd name="T10" fmla="*/ 81 w 87"/>
                <a:gd name="T11" fmla="*/ 131 h 134"/>
                <a:gd name="T12" fmla="*/ 84 w 87"/>
                <a:gd name="T13" fmla="*/ 127 h 134"/>
                <a:gd name="T14" fmla="*/ 87 w 87"/>
                <a:gd name="T15" fmla="*/ 122 h 134"/>
                <a:gd name="T16" fmla="*/ 87 w 87"/>
                <a:gd name="T17" fmla="*/ 122 h 134"/>
                <a:gd name="T18" fmla="*/ 87 w 87"/>
                <a:gd name="T19" fmla="*/ 119 h 134"/>
                <a:gd name="T20" fmla="*/ 87 w 87"/>
                <a:gd name="T21" fmla="*/ 115 h 134"/>
                <a:gd name="T22" fmla="*/ 85 w 87"/>
                <a:gd name="T23" fmla="*/ 109 h 134"/>
                <a:gd name="T24" fmla="*/ 81 w 87"/>
                <a:gd name="T25" fmla="*/ 104 h 134"/>
                <a:gd name="T26" fmla="*/ 78 w 87"/>
                <a:gd name="T27" fmla="*/ 103 h 134"/>
                <a:gd name="T28" fmla="*/ 75 w 87"/>
                <a:gd name="T29" fmla="*/ 101 h 134"/>
                <a:gd name="T30" fmla="*/ 75 w 87"/>
                <a:gd name="T31" fmla="*/ 101 h 134"/>
                <a:gd name="T32" fmla="*/ 66 w 87"/>
                <a:gd name="T33" fmla="*/ 98 h 134"/>
                <a:gd name="T34" fmla="*/ 58 w 87"/>
                <a:gd name="T35" fmla="*/ 94 h 134"/>
                <a:gd name="T36" fmla="*/ 51 w 87"/>
                <a:gd name="T37" fmla="*/ 90 h 134"/>
                <a:gd name="T38" fmla="*/ 45 w 87"/>
                <a:gd name="T39" fmla="*/ 84 h 134"/>
                <a:gd name="T40" fmla="*/ 41 w 87"/>
                <a:gd name="T41" fmla="*/ 78 h 134"/>
                <a:gd name="T42" fmla="*/ 38 w 87"/>
                <a:gd name="T43" fmla="*/ 71 h 134"/>
                <a:gd name="T44" fmla="*/ 35 w 87"/>
                <a:gd name="T45" fmla="*/ 65 h 134"/>
                <a:gd name="T46" fmla="*/ 34 w 87"/>
                <a:gd name="T47" fmla="*/ 58 h 134"/>
                <a:gd name="T48" fmla="*/ 33 w 87"/>
                <a:gd name="T49" fmla="*/ 45 h 134"/>
                <a:gd name="T50" fmla="*/ 33 w 87"/>
                <a:gd name="T51" fmla="*/ 34 h 134"/>
                <a:gd name="T52" fmla="*/ 34 w 87"/>
                <a:gd name="T53" fmla="*/ 25 h 134"/>
                <a:gd name="T54" fmla="*/ 35 w 87"/>
                <a:gd name="T55" fmla="*/ 20 h 134"/>
                <a:gd name="T56" fmla="*/ 35 w 87"/>
                <a:gd name="T57" fmla="*/ 20 h 134"/>
                <a:gd name="T58" fmla="*/ 36 w 87"/>
                <a:gd name="T59" fmla="*/ 17 h 134"/>
                <a:gd name="T60" fmla="*/ 36 w 87"/>
                <a:gd name="T61" fmla="*/ 14 h 134"/>
                <a:gd name="T62" fmla="*/ 34 w 87"/>
                <a:gd name="T63" fmla="*/ 8 h 134"/>
                <a:gd name="T64" fmla="*/ 30 w 87"/>
                <a:gd name="T65" fmla="*/ 3 h 134"/>
                <a:gd name="T66" fmla="*/ 27 w 87"/>
                <a:gd name="T67" fmla="*/ 2 h 134"/>
                <a:gd name="T68" fmla="*/ 24 w 87"/>
                <a:gd name="T69" fmla="*/ 1 h 134"/>
                <a:gd name="T70" fmla="*/ 24 w 87"/>
                <a:gd name="T71" fmla="*/ 1 h 134"/>
                <a:gd name="T72" fmla="*/ 21 w 87"/>
                <a:gd name="T73" fmla="*/ 0 h 134"/>
                <a:gd name="T74" fmla="*/ 18 w 87"/>
                <a:gd name="T75" fmla="*/ 0 h 134"/>
                <a:gd name="T76" fmla="*/ 12 w 87"/>
                <a:gd name="T77" fmla="*/ 2 h 134"/>
                <a:gd name="T78" fmla="*/ 7 w 87"/>
                <a:gd name="T79" fmla="*/ 6 h 134"/>
                <a:gd name="T80" fmla="*/ 6 w 87"/>
                <a:gd name="T81" fmla="*/ 9 h 134"/>
                <a:gd name="T82" fmla="*/ 3 w 87"/>
                <a:gd name="T83" fmla="*/ 12 h 134"/>
                <a:gd name="T84" fmla="*/ 3 w 87"/>
                <a:gd name="T85" fmla="*/ 12 h 134"/>
                <a:gd name="T86" fmla="*/ 2 w 87"/>
                <a:gd name="T87" fmla="*/ 21 h 134"/>
                <a:gd name="T88" fmla="*/ 1 w 87"/>
                <a:gd name="T89" fmla="*/ 30 h 134"/>
                <a:gd name="T90" fmla="*/ 0 w 87"/>
                <a:gd name="T91" fmla="*/ 41 h 134"/>
                <a:gd name="T92" fmla="*/ 0 w 87"/>
                <a:gd name="T93" fmla="*/ 53 h 134"/>
                <a:gd name="T94" fmla="*/ 2 w 87"/>
                <a:gd name="T95" fmla="*/ 67 h 134"/>
                <a:gd name="T96" fmla="*/ 7 w 87"/>
                <a:gd name="T97" fmla="*/ 82 h 134"/>
                <a:gd name="T98" fmla="*/ 10 w 87"/>
                <a:gd name="T99" fmla="*/ 88 h 134"/>
                <a:gd name="T100" fmla="*/ 14 w 87"/>
                <a:gd name="T101" fmla="*/ 95 h 134"/>
                <a:gd name="T102" fmla="*/ 14 w 87"/>
                <a:gd name="T103" fmla="*/ 95 h 134"/>
                <a:gd name="T104" fmla="*/ 18 w 87"/>
                <a:gd name="T105" fmla="*/ 102 h 134"/>
                <a:gd name="T106" fmla="*/ 23 w 87"/>
                <a:gd name="T107" fmla="*/ 108 h 134"/>
                <a:gd name="T108" fmla="*/ 29 w 87"/>
                <a:gd name="T109" fmla="*/ 114 h 134"/>
                <a:gd name="T110" fmla="*/ 35 w 87"/>
                <a:gd name="T111" fmla="*/ 120 h 134"/>
                <a:gd name="T112" fmla="*/ 42 w 87"/>
                <a:gd name="T113" fmla="*/ 124 h 134"/>
                <a:gd name="T114" fmla="*/ 50 w 87"/>
                <a:gd name="T115" fmla="*/ 128 h 134"/>
                <a:gd name="T116" fmla="*/ 58 w 87"/>
                <a:gd name="T117" fmla="*/ 131 h 134"/>
                <a:gd name="T118" fmla="*/ 67 w 87"/>
                <a:gd name="T119" fmla="*/ 133 h 134"/>
                <a:gd name="T120" fmla="*/ 67 w 87"/>
                <a:gd name="T121"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134">
                  <a:moveTo>
                    <a:pt x="67" y="133"/>
                  </a:moveTo>
                  <a:lnTo>
                    <a:pt x="67" y="133"/>
                  </a:lnTo>
                  <a:lnTo>
                    <a:pt x="71" y="134"/>
                  </a:lnTo>
                  <a:lnTo>
                    <a:pt x="71" y="134"/>
                  </a:lnTo>
                  <a:lnTo>
                    <a:pt x="76" y="133"/>
                  </a:lnTo>
                  <a:lnTo>
                    <a:pt x="81" y="131"/>
                  </a:lnTo>
                  <a:lnTo>
                    <a:pt x="84" y="127"/>
                  </a:lnTo>
                  <a:lnTo>
                    <a:pt x="87" y="122"/>
                  </a:lnTo>
                  <a:lnTo>
                    <a:pt x="87" y="122"/>
                  </a:lnTo>
                  <a:lnTo>
                    <a:pt x="87" y="119"/>
                  </a:lnTo>
                  <a:lnTo>
                    <a:pt x="87" y="115"/>
                  </a:lnTo>
                  <a:lnTo>
                    <a:pt x="85" y="109"/>
                  </a:lnTo>
                  <a:lnTo>
                    <a:pt x="81" y="104"/>
                  </a:lnTo>
                  <a:lnTo>
                    <a:pt x="78" y="103"/>
                  </a:lnTo>
                  <a:lnTo>
                    <a:pt x="75" y="101"/>
                  </a:lnTo>
                  <a:lnTo>
                    <a:pt x="75" y="101"/>
                  </a:lnTo>
                  <a:lnTo>
                    <a:pt x="66" y="98"/>
                  </a:lnTo>
                  <a:lnTo>
                    <a:pt x="58" y="94"/>
                  </a:lnTo>
                  <a:lnTo>
                    <a:pt x="51" y="90"/>
                  </a:lnTo>
                  <a:lnTo>
                    <a:pt x="45" y="84"/>
                  </a:lnTo>
                  <a:lnTo>
                    <a:pt x="41" y="78"/>
                  </a:lnTo>
                  <a:lnTo>
                    <a:pt x="38" y="71"/>
                  </a:lnTo>
                  <a:lnTo>
                    <a:pt x="35" y="65"/>
                  </a:lnTo>
                  <a:lnTo>
                    <a:pt x="34" y="58"/>
                  </a:lnTo>
                  <a:lnTo>
                    <a:pt x="33" y="45"/>
                  </a:lnTo>
                  <a:lnTo>
                    <a:pt x="33" y="34"/>
                  </a:lnTo>
                  <a:lnTo>
                    <a:pt x="34" y="25"/>
                  </a:lnTo>
                  <a:lnTo>
                    <a:pt x="35" y="20"/>
                  </a:lnTo>
                  <a:lnTo>
                    <a:pt x="35" y="20"/>
                  </a:lnTo>
                  <a:lnTo>
                    <a:pt x="36" y="17"/>
                  </a:lnTo>
                  <a:lnTo>
                    <a:pt x="36" y="14"/>
                  </a:lnTo>
                  <a:lnTo>
                    <a:pt x="34" y="8"/>
                  </a:lnTo>
                  <a:lnTo>
                    <a:pt x="30" y="3"/>
                  </a:lnTo>
                  <a:lnTo>
                    <a:pt x="27" y="2"/>
                  </a:lnTo>
                  <a:lnTo>
                    <a:pt x="24" y="1"/>
                  </a:lnTo>
                  <a:lnTo>
                    <a:pt x="24" y="1"/>
                  </a:lnTo>
                  <a:lnTo>
                    <a:pt x="21" y="0"/>
                  </a:lnTo>
                  <a:lnTo>
                    <a:pt x="18" y="0"/>
                  </a:lnTo>
                  <a:lnTo>
                    <a:pt x="12" y="2"/>
                  </a:lnTo>
                  <a:lnTo>
                    <a:pt x="7" y="6"/>
                  </a:lnTo>
                  <a:lnTo>
                    <a:pt x="6" y="9"/>
                  </a:lnTo>
                  <a:lnTo>
                    <a:pt x="3" y="12"/>
                  </a:lnTo>
                  <a:lnTo>
                    <a:pt x="3" y="12"/>
                  </a:lnTo>
                  <a:lnTo>
                    <a:pt x="2" y="21"/>
                  </a:lnTo>
                  <a:lnTo>
                    <a:pt x="1" y="30"/>
                  </a:lnTo>
                  <a:lnTo>
                    <a:pt x="0" y="41"/>
                  </a:lnTo>
                  <a:lnTo>
                    <a:pt x="0" y="53"/>
                  </a:lnTo>
                  <a:lnTo>
                    <a:pt x="2" y="67"/>
                  </a:lnTo>
                  <a:lnTo>
                    <a:pt x="7" y="82"/>
                  </a:lnTo>
                  <a:lnTo>
                    <a:pt x="10" y="88"/>
                  </a:lnTo>
                  <a:lnTo>
                    <a:pt x="14" y="95"/>
                  </a:lnTo>
                  <a:lnTo>
                    <a:pt x="14" y="95"/>
                  </a:lnTo>
                  <a:lnTo>
                    <a:pt x="18" y="102"/>
                  </a:lnTo>
                  <a:lnTo>
                    <a:pt x="23" y="108"/>
                  </a:lnTo>
                  <a:lnTo>
                    <a:pt x="29" y="114"/>
                  </a:lnTo>
                  <a:lnTo>
                    <a:pt x="35" y="120"/>
                  </a:lnTo>
                  <a:lnTo>
                    <a:pt x="42" y="124"/>
                  </a:lnTo>
                  <a:lnTo>
                    <a:pt x="50" y="128"/>
                  </a:lnTo>
                  <a:lnTo>
                    <a:pt x="58" y="131"/>
                  </a:lnTo>
                  <a:lnTo>
                    <a:pt x="67" y="133"/>
                  </a:lnTo>
                  <a:lnTo>
                    <a:pt x="67"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32" name="Text Placeholder 2">
            <a:extLst>
              <a:ext uri="{FF2B5EF4-FFF2-40B4-BE49-F238E27FC236}">
                <a16:creationId xmlns:a16="http://schemas.microsoft.com/office/drawing/2014/main" id="{E92474FD-5F41-4B49-969A-4EFA8B27AC33}"/>
              </a:ext>
            </a:extLst>
          </p:cNvPr>
          <p:cNvSpPr txBox="1">
            <a:spLocks/>
          </p:cNvSpPr>
          <p:nvPr/>
        </p:nvSpPr>
        <p:spPr>
          <a:xfrm>
            <a:off x="133383" y="1663789"/>
            <a:ext cx="5669280" cy="652269"/>
          </a:xfrm>
          <a:prstGeom prst="rect">
            <a:avLst/>
          </a:prstGeom>
        </p:spPr>
        <p:txBody>
          <a:bodyPr/>
          <a:lst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Example of a football player that underwent a fluid balance assessment during training:</a:t>
            </a:r>
          </a:p>
        </p:txBody>
      </p:sp>
      <p:grpSp>
        <p:nvGrpSpPr>
          <p:cNvPr id="33" name="Group 32">
            <a:extLst>
              <a:ext uri="{FF2B5EF4-FFF2-40B4-BE49-F238E27FC236}">
                <a16:creationId xmlns:a16="http://schemas.microsoft.com/office/drawing/2014/main" id="{79C15094-1B95-4328-A2CB-B56DFE97BE2A}"/>
              </a:ext>
            </a:extLst>
          </p:cNvPr>
          <p:cNvGrpSpPr/>
          <p:nvPr/>
        </p:nvGrpSpPr>
        <p:grpSpPr>
          <a:xfrm>
            <a:off x="145455" y="2541919"/>
            <a:ext cx="248521" cy="389696"/>
            <a:chOff x="5875338" y="1444626"/>
            <a:chExt cx="555625" cy="857250"/>
          </a:xfrm>
          <a:solidFill>
            <a:schemeClr val="tx1"/>
          </a:solidFill>
        </p:grpSpPr>
        <p:sp>
          <p:nvSpPr>
            <p:cNvPr id="34" name="Freeform 19">
              <a:extLst>
                <a:ext uri="{FF2B5EF4-FFF2-40B4-BE49-F238E27FC236}">
                  <a16:creationId xmlns:a16="http://schemas.microsoft.com/office/drawing/2014/main" id="{0BD42B73-256B-4D2A-92BE-18973B94B87D}"/>
                </a:ext>
              </a:extLst>
            </p:cNvPr>
            <p:cNvSpPr>
              <a:spLocks noEditPoints="1"/>
            </p:cNvSpPr>
            <p:nvPr/>
          </p:nvSpPr>
          <p:spPr bwMode="auto">
            <a:xfrm>
              <a:off x="5875338" y="1444626"/>
              <a:ext cx="555625" cy="857250"/>
            </a:xfrm>
            <a:custGeom>
              <a:avLst/>
              <a:gdLst>
                <a:gd name="T0" fmla="*/ 35 w 350"/>
                <a:gd name="T1" fmla="*/ 470 h 540"/>
                <a:gd name="T2" fmla="*/ 56 w 350"/>
                <a:gd name="T3" fmla="*/ 495 h 540"/>
                <a:gd name="T4" fmla="*/ 81 w 350"/>
                <a:gd name="T5" fmla="*/ 514 h 540"/>
                <a:gd name="T6" fmla="*/ 109 w 350"/>
                <a:gd name="T7" fmla="*/ 528 h 540"/>
                <a:gd name="T8" fmla="*/ 141 w 350"/>
                <a:gd name="T9" fmla="*/ 537 h 540"/>
                <a:gd name="T10" fmla="*/ 175 w 350"/>
                <a:gd name="T11" fmla="*/ 540 h 540"/>
                <a:gd name="T12" fmla="*/ 198 w 350"/>
                <a:gd name="T13" fmla="*/ 538 h 540"/>
                <a:gd name="T14" fmla="*/ 231 w 350"/>
                <a:gd name="T15" fmla="*/ 532 h 540"/>
                <a:gd name="T16" fmla="*/ 261 w 350"/>
                <a:gd name="T17" fmla="*/ 519 h 540"/>
                <a:gd name="T18" fmla="*/ 286 w 350"/>
                <a:gd name="T19" fmla="*/ 502 h 540"/>
                <a:gd name="T20" fmla="*/ 309 w 350"/>
                <a:gd name="T21" fmla="*/ 478 h 540"/>
                <a:gd name="T22" fmla="*/ 321 w 350"/>
                <a:gd name="T23" fmla="*/ 461 h 540"/>
                <a:gd name="T24" fmla="*/ 339 w 350"/>
                <a:gd name="T25" fmla="*/ 424 h 540"/>
                <a:gd name="T26" fmla="*/ 348 w 350"/>
                <a:gd name="T27" fmla="*/ 384 h 540"/>
                <a:gd name="T28" fmla="*/ 350 w 350"/>
                <a:gd name="T29" fmla="*/ 342 h 540"/>
                <a:gd name="T30" fmla="*/ 345 w 350"/>
                <a:gd name="T31" fmla="*/ 301 h 540"/>
                <a:gd name="T32" fmla="*/ 332 w 350"/>
                <a:gd name="T33" fmla="*/ 261 h 540"/>
                <a:gd name="T34" fmla="*/ 302 w 350"/>
                <a:gd name="T35" fmla="*/ 204 h 540"/>
                <a:gd name="T36" fmla="*/ 202 w 350"/>
                <a:gd name="T37" fmla="*/ 29 h 540"/>
                <a:gd name="T38" fmla="*/ 186 w 350"/>
                <a:gd name="T39" fmla="*/ 5 h 540"/>
                <a:gd name="T40" fmla="*/ 175 w 350"/>
                <a:gd name="T41" fmla="*/ 0 h 540"/>
                <a:gd name="T42" fmla="*/ 167 w 350"/>
                <a:gd name="T43" fmla="*/ 2 h 540"/>
                <a:gd name="T44" fmla="*/ 162 w 350"/>
                <a:gd name="T45" fmla="*/ 8 h 540"/>
                <a:gd name="T46" fmla="*/ 71 w 350"/>
                <a:gd name="T47" fmla="*/ 162 h 540"/>
                <a:gd name="T48" fmla="*/ 24 w 350"/>
                <a:gd name="T49" fmla="*/ 248 h 540"/>
                <a:gd name="T50" fmla="*/ 9 w 350"/>
                <a:gd name="T51" fmla="*/ 287 h 540"/>
                <a:gd name="T52" fmla="*/ 1 w 350"/>
                <a:gd name="T53" fmla="*/ 329 h 540"/>
                <a:gd name="T54" fmla="*/ 1 w 350"/>
                <a:gd name="T55" fmla="*/ 371 h 540"/>
                <a:gd name="T56" fmla="*/ 8 w 350"/>
                <a:gd name="T57" fmla="*/ 411 h 540"/>
                <a:gd name="T58" fmla="*/ 22 w 350"/>
                <a:gd name="T59" fmla="*/ 449 h 540"/>
                <a:gd name="T60" fmla="*/ 54 w 350"/>
                <a:gd name="T61" fmla="*/ 264 h 540"/>
                <a:gd name="T62" fmla="*/ 122 w 350"/>
                <a:gd name="T63" fmla="*/ 139 h 540"/>
                <a:gd name="T64" fmla="*/ 175 w 350"/>
                <a:gd name="T65" fmla="*/ 48 h 540"/>
                <a:gd name="T66" fmla="*/ 262 w 350"/>
                <a:gd name="T67" fmla="*/ 200 h 540"/>
                <a:gd name="T68" fmla="*/ 302 w 350"/>
                <a:gd name="T69" fmla="*/ 274 h 540"/>
                <a:gd name="T70" fmla="*/ 312 w 350"/>
                <a:gd name="T71" fmla="*/ 309 h 540"/>
                <a:gd name="T72" fmla="*/ 317 w 350"/>
                <a:gd name="T73" fmla="*/ 343 h 540"/>
                <a:gd name="T74" fmla="*/ 315 w 350"/>
                <a:gd name="T75" fmla="*/ 379 h 540"/>
                <a:gd name="T76" fmla="*/ 308 w 350"/>
                <a:gd name="T77" fmla="*/ 413 h 540"/>
                <a:gd name="T78" fmla="*/ 294 w 350"/>
                <a:gd name="T79" fmla="*/ 444 h 540"/>
                <a:gd name="T80" fmla="*/ 277 w 350"/>
                <a:gd name="T81" fmla="*/ 466 h 540"/>
                <a:gd name="T82" fmla="*/ 245 w 350"/>
                <a:gd name="T83" fmla="*/ 491 h 540"/>
                <a:gd name="T84" fmla="*/ 219 w 350"/>
                <a:gd name="T85" fmla="*/ 501 h 540"/>
                <a:gd name="T86" fmla="*/ 187 w 350"/>
                <a:gd name="T87" fmla="*/ 506 h 540"/>
                <a:gd name="T88" fmla="*/ 163 w 350"/>
                <a:gd name="T89" fmla="*/ 506 h 540"/>
                <a:gd name="T90" fmla="*/ 131 w 350"/>
                <a:gd name="T91" fmla="*/ 501 h 540"/>
                <a:gd name="T92" fmla="*/ 105 w 350"/>
                <a:gd name="T93" fmla="*/ 491 h 540"/>
                <a:gd name="T94" fmla="*/ 73 w 350"/>
                <a:gd name="T95" fmla="*/ 466 h 540"/>
                <a:gd name="T96" fmla="*/ 57 w 350"/>
                <a:gd name="T97" fmla="*/ 444 h 540"/>
                <a:gd name="T98" fmla="*/ 43 w 350"/>
                <a:gd name="T99" fmla="*/ 413 h 540"/>
                <a:gd name="T100" fmla="*/ 35 w 350"/>
                <a:gd name="T101" fmla="*/ 379 h 540"/>
                <a:gd name="T102" fmla="*/ 34 w 350"/>
                <a:gd name="T103" fmla="*/ 343 h 540"/>
                <a:gd name="T104" fmla="*/ 38 w 350"/>
                <a:gd name="T105" fmla="*/ 309 h 540"/>
                <a:gd name="T106" fmla="*/ 49 w 350"/>
                <a:gd name="T107" fmla="*/ 27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0" h="540">
                  <a:moveTo>
                    <a:pt x="28" y="461"/>
                  </a:moveTo>
                  <a:lnTo>
                    <a:pt x="28" y="461"/>
                  </a:lnTo>
                  <a:lnTo>
                    <a:pt x="35" y="470"/>
                  </a:lnTo>
                  <a:lnTo>
                    <a:pt x="42" y="478"/>
                  </a:lnTo>
                  <a:lnTo>
                    <a:pt x="48" y="487"/>
                  </a:lnTo>
                  <a:lnTo>
                    <a:pt x="56" y="495"/>
                  </a:lnTo>
                  <a:lnTo>
                    <a:pt x="63" y="502"/>
                  </a:lnTo>
                  <a:lnTo>
                    <a:pt x="71" y="508"/>
                  </a:lnTo>
                  <a:lnTo>
                    <a:pt x="81" y="514"/>
                  </a:lnTo>
                  <a:lnTo>
                    <a:pt x="90" y="519"/>
                  </a:lnTo>
                  <a:lnTo>
                    <a:pt x="99" y="523"/>
                  </a:lnTo>
                  <a:lnTo>
                    <a:pt x="109" y="528"/>
                  </a:lnTo>
                  <a:lnTo>
                    <a:pt x="120" y="532"/>
                  </a:lnTo>
                  <a:lnTo>
                    <a:pt x="130" y="535"/>
                  </a:lnTo>
                  <a:lnTo>
                    <a:pt x="141" y="537"/>
                  </a:lnTo>
                  <a:lnTo>
                    <a:pt x="152" y="538"/>
                  </a:lnTo>
                  <a:lnTo>
                    <a:pt x="164" y="539"/>
                  </a:lnTo>
                  <a:lnTo>
                    <a:pt x="175" y="540"/>
                  </a:lnTo>
                  <a:lnTo>
                    <a:pt x="175" y="540"/>
                  </a:lnTo>
                  <a:lnTo>
                    <a:pt x="187" y="539"/>
                  </a:lnTo>
                  <a:lnTo>
                    <a:pt x="198" y="538"/>
                  </a:lnTo>
                  <a:lnTo>
                    <a:pt x="210" y="537"/>
                  </a:lnTo>
                  <a:lnTo>
                    <a:pt x="221" y="535"/>
                  </a:lnTo>
                  <a:lnTo>
                    <a:pt x="231" y="532"/>
                  </a:lnTo>
                  <a:lnTo>
                    <a:pt x="241" y="528"/>
                  </a:lnTo>
                  <a:lnTo>
                    <a:pt x="251" y="523"/>
                  </a:lnTo>
                  <a:lnTo>
                    <a:pt x="261" y="519"/>
                  </a:lnTo>
                  <a:lnTo>
                    <a:pt x="270" y="514"/>
                  </a:lnTo>
                  <a:lnTo>
                    <a:pt x="278" y="508"/>
                  </a:lnTo>
                  <a:lnTo>
                    <a:pt x="286" y="502"/>
                  </a:lnTo>
                  <a:lnTo>
                    <a:pt x="295" y="495"/>
                  </a:lnTo>
                  <a:lnTo>
                    <a:pt x="302" y="487"/>
                  </a:lnTo>
                  <a:lnTo>
                    <a:pt x="309" y="478"/>
                  </a:lnTo>
                  <a:lnTo>
                    <a:pt x="315" y="470"/>
                  </a:lnTo>
                  <a:lnTo>
                    <a:pt x="321" y="461"/>
                  </a:lnTo>
                  <a:lnTo>
                    <a:pt x="321" y="461"/>
                  </a:lnTo>
                  <a:lnTo>
                    <a:pt x="327" y="449"/>
                  </a:lnTo>
                  <a:lnTo>
                    <a:pt x="334" y="436"/>
                  </a:lnTo>
                  <a:lnTo>
                    <a:pt x="339" y="424"/>
                  </a:lnTo>
                  <a:lnTo>
                    <a:pt x="343" y="411"/>
                  </a:lnTo>
                  <a:lnTo>
                    <a:pt x="346" y="398"/>
                  </a:lnTo>
                  <a:lnTo>
                    <a:pt x="348" y="384"/>
                  </a:lnTo>
                  <a:lnTo>
                    <a:pt x="350" y="371"/>
                  </a:lnTo>
                  <a:lnTo>
                    <a:pt x="350" y="357"/>
                  </a:lnTo>
                  <a:lnTo>
                    <a:pt x="350" y="342"/>
                  </a:lnTo>
                  <a:lnTo>
                    <a:pt x="349" y="329"/>
                  </a:lnTo>
                  <a:lnTo>
                    <a:pt x="347" y="315"/>
                  </a:lnTo>
                  <a:lnTo>
                    <a:pt x="345" y="301"/>
                  </a:lnTo>
                  <a:lnTo>
                    <a:pt x="341" y="287"/>
                  </a:lnTo>
                  <a:lnTo>
                    <a:pt x="337" y="274"/>
                  </a:lnTo>
                  <a:lnTo>
                    <a:pt x="332" y="261"/>
                  </a:lnTo>
                  <a:lnTo>
                    <a:pt x="325" y="248"/>
                  </a:lnTo>
                  <a:lnTo>
                    <a:pt x="325" y="248"/>
                  </a:lnTo>
                  <a:lnTo>
                    <a:pt x="302" y="204"/>
                  </a:lnTo>
                  <a:lnTo>
                    <a:pt x="278" y="162"/>
                  </a:lnTo>
                  <a:lnTo>
                    <a:pt x="234" y="84"/>
                  </a:lnTo>
                  <a:lnTo>
                    <a:pt x="202" y="29"/>
                  </a:lnTo>
                  <a:lnTo>
                    <a:pt x="189" y="8"/>
                  </a:lnTo>
                  <a:lnTo>
                    <a:pt x="189" y="8"/>
                  </a:lnTo>
                  <a:lnTo>
                    <a:pt x="186" y="5"/>
                  </a:lnTo>
                  <a:lnTo>
                    <a:pt x="183" y="2"/>
                  </a:lnTo>
                  <a:lnTo>
                    <a:pt x="179" y="1"/>
                  </a:lnTo>
                  <a:lnTo>
                    <a:pt x="175" y="0"/>
                  </a:lnTo>
                  <a:lnTo>
                    <a:pt x="175" y="0"/>
                  </a:lnTo>
                  <a:lnTo>
                    <a:pt x="171" y="1"/>
                  </a:lnTo>
                  <a:lnTo>
                    <a:pt x="167" y="2"/>
                  </a:lnTo>
                  <a:lnTo>
                    <a:pt x="164" y="5"/>
                  </a:lnTo>
                  <a:lnTo>
                    <a:pt x="162" y="8"/>
                  </a:lnTo>
                  <a:lnTo>
                    <a:pt x="162" y="8"/>
                  </a:lnTo>
                  <a:lnTo>
                    <a:pt x="148" y="29"/>
                  </a:lnTo>
                  <a:lnTo>
                    <a:pt x="115" y="84"/>
                  </a:lnTo>
                  <a:lnTo>
                    <a:pt x="71" y="162"/>
                  </a:lnTo>
                  <a:lnTo>
                    <a:pt x="48" y="204"/>
                  </a:lnTo>
                  <a:lnTo>
                    <a:pt x="24" y="248"/>
                  </a:lnTo>
                  <a:lnTo>
                    <a:pt x="24" y="248"/>
                  </a:lnTo>
                  <a:lnTo>
                    <a:pt x="18" y="261"/>
                  </a:lnTo>
                  <a:lnTo>
                    <a:pt x="13" y="274"/>
                  </a:lnTo>
                  <a:lnTo>
                    <a:pt x="9" y="287"/>
                  </a:lnTo>
                  <a:lnTo>
                    <a:pt x="6" y="301"/>
                  </a:lnTo>
                  <a:lnTo>
                    <a:pt x="3" y="315"/>
                  </a:lnTo>
                  <a:lnTo>
                    <a:pt x="1" y="329"/>
                  </a:lnTo>
                  <a:lnTo>
                    <a:pt x="0" y="342"/>
                  </a:lnTo>
                  <a:lnTo>
                    <a:pt x="0" y="357"/>
                  </a:lnTo>
                  <a:lnTo>
                    <a:pt x="1" y="371"/>
                  </a:lnTo>
                  <a:lnTo>
                    <a:pt x="2" y="384"/>
                  </a:lnTo>
                  <a:lnTo>
                    <a:pt x="5" y="398"/>
                  </a:lnTo>
                  <a:lnTo>
                    <a:pt x="8" y="411"/>
                  </a:lnTo>
                  <a:lnTo>
                    <a:pt x="12" y="424"/>
                  </a:lnTo>
                  <a:lnTo>
                    <a:pt x="16" y="436"/>
                  </a:lnTo>
                  <a:lnTo>
                    <a:pt x="22" y="449"/>
                  </a:lnTo>
                  <a:lnTo>
                    <a:pt x="28" y="461"/>
                  </a:lnTo>
                  <a:lnTo>
                    <a:pt x="28" y="461"/>
                  </a:lnTo>
                  <a:close/>
                  <a:moveTo>
                    <a:pt x="54" y="264"/>
                  </a:moveTo>
                  <a:lnTo>
                    <a:pt x="54" y="264"/>
                  </a:lnTo>
                  <a:lnTo>
                    <a:pt x="88" y="200"/>
                  </a:lnTo>
                  <a:lnTo>
                    <a:pt x="122" y="139"/>
                  </a:lnTo>
                  <a:lnTo>
                    <a:pt x="152" y="86"/>
                  </a:lnTo>
                  <a:lnTo>
                    <a:pt x="175" y="48"/>
                  </a:lnTo>
                  <a:lnTo>
                    <a:pt x="175" y="48"/>
                  </a:lnTo>
                  <a:lnTo>
                    <a:pt x="198" y="86"/>
                  </a:lnTo>
                  <a:lnTo>
                    <a:pt x="228" y="139"/>
                  </a:lnTo>
                  <a:lnTo>
                    <a:pt x="262" y="200"/>
                  </a:lnTo>
                  <a:lnTo>
                    <a:pt x="297" y="264"/>
                  </a:lnTo>
                  <a:lnTo>
                    <a:pt x="297" y="264"/>
                  </a:lnTo>
                  <a:lnTo>
                    <a:pt x="302" y="274"/>
                  </a:lnTo>
                  <a:lnTo>
                    <a:pt x="306" y="285"/>
                  </a:lnTo>
                  <a:lnTo>
                    <a:pt x="310" y="296"/>
                  </a:lnTo>
                  <a:lnTo>
                    <a:pt x="312" y="309"/>
                  </a:lnTo>
                  <a:lnTo>
                    <a:pt x="315" y="320"/>
                  </a:lnTo>
                  <a:lnTo>
                    <a:pt x="316" y="332"/>
                  </a:lnTo>
                  <a:lnTo>
                    <a:pt x="317" y="343"/>
                  </a:lnTo>
                  <a:lnTo>
                    <a:pt x="317" y="356"/>
                  </a:lnTo>
                  <a:lnTo>
                    <a:pt x="317" y="367"/>
                  </a:lnTo>
                  <a:lnTo>
                    <a:pt x="315" y="379"/>
                  </a:lnTo>
                  <a:lnTo>
                    <a:pt x="313" y="390"/>
                  </a:lnTo>
                  <a:lnTo>
                    <a:pt x="311" y="402"/>
                  </a:lnTo>
                  <a:lnTo>
                    <a:pt x="308" y="413"/>
                  </a:lnTo>
                  <a:lnTo>
                    <a:pt x="304" y="424"/>
                  </a:lnTo>
                  <a:lnTo>
                    <a:pt x="299" y="434"/>
                  </a:lnTo>
                  <a:lnTo>
                    <a:pt x="294" y="444"/>
                  </a:lnTo>
                  <a:lnTo>
                    <a:pt x="294" y="444"/>
                  </a:lnTo>
                  <a:lnTo>
                    <a:pt x="286" y="455"/>
                  </a:lnTo>
                  <a:lnTo>
                    <a:pt x="277" y="466"/>
                  </a:lnTo>
                  <a:lnTo>
                    <a:pt x="266" y="476"/>
                  </a:lnTo>
                  <a:lnTo>
                    <a:pt x="253" y="486"/>
                  </a:lnTo>
                  <a:lnTo>
                    <a:pt x="245" y="491"/>
                  </a:lnTo>
                  <a:lnTo>
                    <a:pt x="237" y="495"/>
                  </a:lnTo>
                  <a:lnTo>
                    <a:pt x="228" y="498"/>
                  </a:lnTo>
                  <a:lnTo>
                    <a:pt x="219" y="501"/>
                  </a:lnTo>
                  <a:lnTo>
                    <a:pt x="209" y="503"/>
                  </a:lnTo>
                  <a:lnTo>
                    <a:pt x="198" y="505"/>
                  </a:lnTo>
                  <a:lnTo>
                    <a:pt x="187" y="506"/>
                  </a:lnTo>
                  <a:lnTo>
                    <a:pt x="175" y="507"/>
                  </a:lnTo>
                  <a:lnTo>
                    <a:pt x="175" y="507"/>
                  </a:lnTo>
                  <a:lnTo>
                    <a:pt x="163" y="506"/>
                  </a:lnTo>
                  <a:lnTo>
                    <a:pt x="151" y="505"/>
                  </a:lnTo>
                  <a:lnTo>
                    <a:pt x="141" y="503"/>
                  </a:lnTo>
                  <a:lnTo>
                    <a:pt x="131" y="501"/>
                  </a:lnTo>
                  <a:lnTo>
                    <a:pt x="122" y="498"/>
                  </a:lnTo>
                  <a:lnTo>
                    <a:pt x="113" y="495"/>
                  </a:lnTo>
                  <a:lnTo>
                    <a:pt x="105" y="491"/>
                  </a:lnTo>
                  <a:lnTo>
                    <a:pt x="98" y="486"/>
                  </a:lnTo>
                  <a:lnTo>
                    <a:pt x="85" y="476"/>
                  </a:lnTo>
                  <a:lnTo>
                    <a:pt x="73" y="466"/>
                  </a:lnTo>
                  <a:lnTo>
                    <a:pt x="64" y="455"/>
                  </a:lnTo>
                  <a:lnTo>
                    <a:pt x="57" y="444"/>
                  </a:lnTo>
                  <a:lnTo>
                    <a:pt x="57" y="444"/>
                  </a:lnTo>
                  <a:lnTo>
                    <a:pt x="51" y="434"/>
                  </a:lnTo>
                  <a:lnTo>
                    <a:pt x="47" y="424"/>
                  </a:lnTo>
                  <a:lnTo>
                    <a:pt x="43" y="413"/>
                  </a:lnTo>
                  <a:lnTo>
                    <a:pt x="40" y="402"/>
                  </a:lnTo>
                  <a:lnTo>
                    <a:pt x="37" y="390"/>
                  </a:lnTo>
                  <a:lnTo>
                    <a:pt x="35" y="379"/>
                  </a:lnTo>
                  <a:lnTo>
                    <a:pt x="34" y="367"/>
                  </a:lnTo>
                  <a:lnTo>
                    <a:pt x="33" y="356"/>
                  </a:lnTo>
                  <a:lnTo>
                    <a:pt x="34" y="343"/>
                  </a:lnTo>
                  <a:lnTo>
                    <a:pt x="34" y="332"/>
                  </a:lnTo>
                  <a:lnTo>
                    <a:pt x="36" y="320"/>
                  </a:lnTo>
                  <a:lnTo>
                    <a:pt x="38" y="309"/>
                  </a:lnTo>
                  <a:lnTo>
                    <a:pt x="41" y="296"/>
                  </a:lnTo>
                  <a:lnTo>
                    <a:pt x="45" y="285"/>
                  </a:lnTo>
                  <a:lnTo>
                    <a:pt x="49" y="274"/>
                  </a:lnTo>
                  <a:lnTo>
                    <a:pt x="54" y="264"/>
                  </a:lnTo>
                  <a:lnTo>
                    <a:pt x="54" y="26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CABBB345-C8D0-4830-895B-2BB098E9B509}"/>
                </a:ext>
              </a:extLst>
            </p:cNvPr>
            <p:cNvSpPr>
              <a:spLocks/>
            </p:cNvSpPr>
            <p:nvPr/>
          </p:nvSpPr>
          <p:spPr bwMode="auto">
            <a:xfrm>
              <a:off x="5988051" y="1955801"/>
              <a:ext cx="138113" cy="212725"/>
            </a:xfrm>
            <a:custGeom>
              <a:avLst/>
              <a:gdLst>
                <a:gd name="T0" fmla="*/ 67 w 87"/>
                <a:gd name="T1" fmla="*/ 133 h 134"/>
                <a:gd name="T2" fmla="*/ 67 w 87"/>
                <a:gd name="T3" fmla="*/ 133 h 134"/>
                <a:gd name="T4" fmla="*/ 71 w 87"/>
                <a:gd name="T5" fmla="*/ 134 h 134"/>
                <a:gd name="T6" fmla="*/ 71 w 87"/>
                <a:gd name="T7" fmla="*/ 134 h 134"/>
                <a:gd name="T8" fmla="*/ 76 w 87"/>
                <a:gd name="T9" fmla="*/ 133 h 134"/>
                <a:gd name="T10" fmla="*/ 81 w 87"/>
                <a:gd name="T11" fmla="*/ 131 h 134"/>
                <a:gd name="T12" fmla="*/ 84 w 87"/>
                <a:gd name="T13" fmla="*/ 127 h 134"/>
                <a:gd name="T14" fmla="*/ 87 w 87"/>
                <a:gd name="T15" fmla="*/ 122 h 134"/>
                <a:gd name="T16" fmla="*/ 87 w 87"/>
                <a:gd name="T17" fmla="*/ 122 h 134"/>
                <a:gd name="T18" fmla="*/ 87 w 87"/>
                <a:gd name="T19" fmla="*/ 119 h 134"/>
                <a:gd name="T20" fmla="*/ 87 w 87"/>
                <a:gd name="T21" fmla="*/ 115 h 134"/>
                <a:gd name="T22" fmla="*/ 85 w 87"/>
                <a:gd name="T23" fmla="*/ 109 h 134"/>
                <a:gd name="T24" fmla="*/ 81 w 87"/>
                <a:gd name="T25" fmla="*/ 104 h 134"/>
                <a:gd name="T26" fmla="*/ 78 w 87"/>
                <a:gd name="T27" fmla="*/ 103 h 134"/>
                <a:gd name="T28" fmla="*/ 75 w 87"/>
                <a:gd name="T29" fmla="*/ 101 h 134"/>
                <a:gd name="T30" fmla="*/ 75 w 87"/>
                <a:gd name="T31" fmla="*/ 101 h 134"/>
                <a:gd name="T32" fmla="*/ 66 w 87"/>
                <a:gd name="T33" fmla="*/ 98 h 134"/>
                <a:gd name="T34" fmla="*/ 58 w 87"/>
                <a:gd name="T35" fmla="*/ 94 h 134"/>
                <a:gd name="T36" fmla="*/ 51 w 87"/>
                <a:gd name="T37" fmla="*/ 90 h 134"/>
                <a:gd name="T38" fmla="*/ 45 w 87"/>
                <a:gd name="T39" fmla="*/ 84 h 134"/>
                <a:gd name="T40" fmla="*/ 41 w 87"/>
                <a:gd name="T41" fmla="*/ 78 h 134"/>
                <a:gd name="T42" fmla="*/ 38 w 87"/>
                <a:gd name="T43" fmla="*/ 71 h 134"/>
                <a:gd name="T44" fmla="*/ 35 w 87"/>
                <a:gd name="T45" fmla="*/ 65 h 134"/>
                <a:gd name="T46" fmla="*/ 34 w 87"/>
                <a:gd name="T47" fmla="*/ 58 h 134"/>
                <a:gd name="T48" fmla="*/ 33 w 87"/>
                <a:gd name="T49" fmla="*/ 45 h 134"/>
                <a:gd name="T50" fmla="*/ 33 w 87"/>
                <a:gd name="T51" fmla="*/ 34 h 134"/>
                <a:gd name="T52" fmla="*/ 34 w 87"/>
                <a:gd name="T53" fmla="*/ 25 h 134"/>
                <a:gd name="T54" fmla="*/ 35 w 87"/>
                <a:gd name="T55" fmla="*/ 20 h 134"/>
                <a:gd name="T56" fmla="*/ 35 w 87"/>
                <a:gd name="T57" fmla="*/ 20 h 134"/>
                <a:gd name="T58" fmla="*/ 36 w 87"/>
                <a:gd name="T59" fmla="*/ 17 h 134"/>
                <a:gd name="T60" fmla="*/ 36 w 87"/>
                <a:gd name="T61" fmla="*/ 14 h 134"/>
                <a:gd name="T62" fmla="*/ 34 w 87"/>
                <a:gd name="T63" fmla="*/ 8 h 134"/>
                <a:gd name="T64" fmla="*/ 30 w 87"/>
                <a:gd name="T65" fmla="*/ 3 h 134"/>
                <a:gd name="T66" fmla="*/ 27 w 87"/>
                <a:gd name="T67" fmla="*/ 2 h 134"/>
                <a:gd name="T68" fmla="*/ 24 w 87"/>
                <a:gd name="T69" fmla="*/ 1 h 134"/>
                <a:gd name="T70" fmla="*/ 24 w 87"/>
                <a:gd name="T71" fmla="*/ 1 h 134"/>
                <a:gd name="T72" fmla="*/ 21 w 87"/>
                <a:gd name="T73" fmla="*/ 0 h 134"/>
                <a:gd name="T74" fmla="*/ 18 w 87"/>
                <a:gd name="T75" fmla="*/ 0 h 134"/>
                <a:gd name="T76" fmla="*/ 12 w 87"/>
                <a:gd name="T77" fmla="*/ 2 h 134"/>
                <a:gd name="T78" fmla="*/ 7 w 87"/>
                <a:gd name="T79" fmla="*/ 6 h 134"/>
                <a:gd name="T80" fmla="*/ 6 w 87"/>
                <a:gd name="T81" fmla="*/ 9 h 134"/>
                <a:gd name="T82" fmla="*/ 3 w 87"/>
                <a:gd name="T83" fmla="*/ 12 h 134"/>
                <a:gd name="T84" fmla="*/ 3 w 87"/>
                <a:gd name="T85" fmla="*/ 12 h 134"/>
                <a:gd name="T86" fmla="*/ 2 w 87"/>
                <a:gd name="T87" fmla="*/ 21 h 134"/>
                <a:gd name="T88" fmla="*/ 1 w 87"/>
                <a:gd name="T89" fmla="*/ 30 h 134"/>
                <a:gd name="T90" fmla="*/ 0 w 87"/>
                <a:gd name="T91" fmla="*/ 41 h 134"/>
                <a:gd name="T92" fmla="*/ 0 w 87"/>
                <a:gd name="T93" fmla="*/ 53 h 134"/>
                <a:gd name="T94" fmla="*/ 2 w 87"/>
                <a:gd name="T95" fmla="*/ 67 h 134"/>
                <a:gd name="T96" fmla="*/ 7 w 87"/>
                <a:gd name="T97" fmla="*/ 82 h 134"/>
                <a:gd name="T98" fmla="*/ 10 w 87"/>
                <a:gd name="T99" fmla="*/ 88 h 134"/>
                <a:gd name="T100" fmla="*/ 14 w 87"/>
                <a:gd name="T101" fmla="*/ 95 h 134"/>
                <a:gd name="T102" fmla="*/ 14 w 87"/>
                <a:gd name="T103" fmla="*/ 95 h 134"/>
                <a:gd name="T104" fmla="*/ 18 w 87"/>
                <a:gd name="T105" fmla="*/ 102 h 134"/>
                <a:gd name="T106" fmla="*/ 23 w 87"/>
                <a:gd name="T107" fmla="*/ 108 h 134"/>
                <a:gd name="T108" fmla="*/ 29 w 87"/>
                <a:gd name="T109" fmla="*/ 114 h 134"/>
                <a:gd name="T110" fmla="*/ 35 w 87"/>
                <a:gd name="T111" fmla="*/ 120 h 134"/>
                <a:gd name="T112" fmla="*/ 42 w 87"/>
                <a:gd name="T113" fmla="*/ 124 h 134"/>
                <a:gd name="T114" fmla="*/ 50 w 87"/>
                <a:gd name="T115" fmla="*/ 128 h 134"/>
                <a:gd name="T116" fmla="*/ 58 w 87"/>
                <a:gd name="T117" fmla="*/ 131 h 134"/>
                <a:gd name="T118" fmla="*/ 67 w 87"/>
                <a:gd name="T119" fmla="*/ 133 h 134"/>
                <a:gd name="T120" fmla="*/ 67 w 87"/>
                <a:gd name="T121" fmla="*/ 1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7" h="134">
                  <a:moveTo>
                    <a:pt x="67" y="133"/>
                  </a:moveTo>
                  <a:lnTo>
                    <a:pt x="67" y="133"/>
                  </a:lnTo>
                  <a:lnTo>
                    <a:pt x="71" y="134"/>
                  </a:lnTo>
                  <a:lnTo>
                    <a:pt x="71" y="134"/>
                  </a:lnTo>
                  <a:lnTo>
                    <a:pt x="76" y="133"/>
                  </a:lnTo>
                  <a:lnTo>
                    <a:pt x="81" y="131"/>
                  </a:lnTo>
                  <a:lnTo>
                    <a:pt x="84" y="127"/>
                  </a:lnTo>
                  <a:lnTo>
                    <a:pt x="87" y="122"/>
                  </a:lnTo>
                  <a:lnTo>
                    <a:pt x="87" y="122"/>
                  </a:lnTo>
                  <a:lnTo>
                    <a:pt x="87" y="119"/>
                  </a:lnTo>
                  <a:lnTo>
                    <a:pt x="87" y="115"/>
                  </a:lnTo>
                  <a:lnTo>
                    <a:pt x="85" y="109"/>
                  </a:lnTo>
                  <a:lnTo>
                    <a:pt x="81" y="104"/>
                  </a:lnTo>
                  <a:lnTo>
                    <a:pt x="78" y="103"/>
                  </a:lnTo>
                  <a:lnTo>
                    <a:pt x="75" y="101"/>
                  </a:lnTo>
                  <a:lnTo>
                    <a:pt x="75" y="101"/>
                  </a:lnTo>
                  <a:lnTo>
                    <a:pt x="66" y="98"/>
                  </a:lnTo>
                  <a:lnTo>
                    <a:pt x="58" y="94"/>
                  </a:lnTo>
                  <a:lnTo>
                    <a:pt x="51" y="90"/>
                  </a:lnTo>
                  <a:lnTo>
                    <a:pt x="45" y="84"/>
                  </a:lnTo>
                  <a:lnTo>
                    <a:pt x="41" y="78"/>
                  </a:lnTo>
                  <a:lnTo>
                    <a:pt x="38" y="71"/>
                  </a:lnTo>
                  <a:lnTo>
                    <a:pt x="35" y="65"/>
                  </a:lnTo>
                  <a:lnTo>
                    <a:pt x="34" y="58"/>
                  </a:lnTo>
                  <a:lnTo>
                    <a:pt x="33" y="45"/>
                  </a:lnTo>
                  <a:lnTo>
                    <a:pt x="33" y="34"/>
                  </a:lnTo>
                  <a:lnTo>
                    <a:pt x="34" y="25"/>
                  </a:lnTo>
                  <a:lnTo>
                    <a:pt x="35" y="20"/>
                  </a:lnTo>
                  <a:lnTo>
                    <a:pt x="35" y="20"/>
                  </a:lnTo>
                  <a:lnTo>
                    <a:pt x="36" y="17"/>
                  </a:lnTo>
                  <a:lnTo>
                    <a:pt x="36" y="14"/>
                  </a:lnTo>
                  <a:lnTo>
                    <a:pt x="34" y="8"/>
                  </a:lnTo>
                  <a:lnTo>
                    <a:pt x="30" y="3"/>
                  </a:lnTo>
                  <a:lnTo>
                    <a:pt x="27" y="2"/>
                  </a:lnTo>
                  <a:lnTo>
                    <a:pt x="24" y="1"/>
                  </a:lnTo>
                  <a:lnTo>
                    <a:pt x="24" y="1"/>
                  </a:lnTo>
                  <a:lnTo>
                    <a:pt x="21" y="0"/>
                  </a:lnTo>
                  <a:lnTo>
                    <a:pt x="18" y="0"/>
                  </a:lnTo>
                  <a:lnTo>
                    <a:pt x="12" y="2"/>
                  </a:lnTo>
                  <a:lnTo>
                    <a:pt x="7" y="6"/>
                  </a:lnTo>
                  <a:lnTo>
                    <a:pt x="6" y="9"/>
                  </a:lnTo>
                  <a:lnTo>
                    <a:pt x="3" y="12"/>
                  </a:lnTo>
                  <a:lnTo>
                    <a:pt x="3" y="12"/>
                  </a:lnTo>
                  <a:lnTo>
                    <a:pt x="2" y="21"/>
                  </a:lnTo>
                  <a:lnTo>
                    <a:pt x="1" y="30"/>
                  </a:lnTo>
                  <a:lnTo>
                    <a:pt x="0" y="41"/>
                  </a:lnTo>
                  <a:lnTo>
                    <a:pt x="0" y="53"/>
                  </a:lnTo>
                  <a:lnTo>
                    <a:pt x="2" y="67"/>
                  </a:lnTo>
                  <a:lnTo>
                    <a:pt x="7" y="82"/>
                  </a:lnTo>
                  <a:lnTo>
                    <a:pt x="10" y="88"/>
                  </a:lnTo>
                  <a:lnTo>
                    <a:pt x="14" y="95"/>
                  </a:lnTo>
                  <a:lnTo>
                    <a:pt x="14" y="95"/>
                  </a:lnTo>
                  <a:lnTo>
                    <a:pt x="18" y="102"/>
                  </a:lnTo>
                  <a:lnTo>
                    <a:pt x="23" y="108"/>
                  </a:lnTo>
                  <a:lnTo>
                    <a:pt x="29" y="114"/>
                  </a:lnTo>
                  <a:lnTo>
                    <a:pt x="35" y="120"/>
                  </a:lnTo>
                  <a:lnTo>
                    <a:pt x="42" y="124"/>
                  </a:lnTo>
                  <a:lnTo>
                    <a:pt x="50" y="128"/>
                  </a:lnTo>
                  <a:lnTo>
                    <a:pt x="58" y="131"/>
                  </a:lnTo>
                  <a:lnTo>
                    <a:pt x="67" y="133"/>
                  </a:lnTo>
                  <a:lnTo>
                    <a:pt x="67" y="13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grpSp>
      <p:sp>
        <p:nvSpPr>
          <p:cNvPr id="36" name="Text Placeholder 2">
            <a:extLst>
              <a:ext uri="{FF2B5EF4-FFF2-40B4-BE49-F238E27FC236}">
                <a16:creationId xmlns:a16="http://schemas.microsoft.com/office/drawing/2014/main" id="{823B8A50-72EA-47CE-B583-550F99158B59}"/>
              </a:ext>
            </a:extLst>
          </p:cNvPr>
          <p:cNvSpPr txBox="1">
            <a:spLocks/>
          </p:cNvSpPr>
          <p:nvPr/>
        </p:nvSpPr>
        <p:spPr>
          <a:xfrm>
            <a:off x="437533" y="2500881"/>
            <a:ext cx="5669280" cy="619928"/>
          </a:xfrm>
          <a:prstGeom prst="rect">
            <a:avLst/>
          </a:prstGeom>
        </p:spPr>
        <p:txBody>
          <a:bodyPr/>
          <a:lstStyle>
            <a:lvl1pPr marL="0" indent="0" algn="l" defTabSz="914400" rtl="0" eaLnBrk="1" latinLnBrk="0" hangingPunct="1">
              <a:lnSpc>
                <a:spcPct val="90000"/>
              </a:lnSpc>
              <a:spcBef>
                <a:spcPts val="1000"/>
              </a:spcBef>
              <a:spcAft>
                <a:spcPts val="500"/>
              </a:spcAft>
              <a:buFont typeface="Arial" panose="020B0604020202020204" pitchFamily="34" charset="0"/>
              <a:buNone/>
              <a:defRPr sz="20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spcAft>
                <a:spcPts val="500"/>
              </a:spcAft>
              <a:buClr>
                <a:srgbClr val="036E3D"/>
              </a:buClr>
              <a:buFont typeface="Wingdings" pitchFamily="2" charset="2"/>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spcAft>
                <a:spcPts val="500"/>
              </a:spcAft>
              <a:buClr>
                <a:srgbClr val="036E3D"/>
              </a:buClr>
              <a:buFont typeface="Wingdings" pitchFamily="2" charset="2"/>
              <a:buChar char="§"/>
              <a:defRPr sz="14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t>Pre weight- 100kg   Post weight- 97kg</a:t>
            </a:r>
          </a:p>
          <a:p>
            <a:r>
              <a:rPr lang="en-US" sz="1800"/>
              <a:t>1L fluid consumption (96kg corrected)</a:t>
            </a:r>
          </a:p>
        </p:txBody>
      </p:sp>
      <p:cxnSp>
        <p:nvCxnSpPr>
          <p:cNvPr id="37" name="Straight Connector 36">
            <a:extLst>
              <a:ext uri="{FF2B5EF4-FFF2-40B4-BE49-F238E27FC236}">
                <a16:creationId xmlns:a16="http://schemas.microsoft.com/office/drawing/2014/main" id="{670FEF78-0AF4-0043-8C7F-42EA3DFB79DC}"/>
              </a:ext>
            </a:extLst>
          </p:cNvPr>
          <p:cNvCxnSpPr>
            <a:cxnSpLocks/>
          </p:cNvCxnSpPr>
          <p:nvPr/>
        </p:nvCxnSpPr>
        <p:spPr>
          <a:xfrm>
            <a:off x="272129" y="1324841"/>
            <a:ext cx="183564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person in a blue shirt&#10;&#10;Description automatically generated">
            <a:extLst>
              <a:ext uri="{FF2B5EF4-FFF2-40B4-BE49-F238E27FC236}">
                <a16:creationId xmlns:a16="http://schemas.microsoft.com/office/drawing/2014/main" id="{945D554C-6324-0D40-8A80-DE795CCE372A}"/>
              </a:ext>
            </a:extLst>
          </p:cNvPr>
          <p:cNvPicPr>
            <a:picLocks noGrp="1" noChangeAspect="1"/>
          </p:cNvPicPr>
          <p:nvPr>
            <p:ph type="pic" sz="quarter" idx="11"/>
          </p:nvPr>
        </p:nvPicPr>
        <p:blipFill>
          <a:blip r:embed="rId3"/>
          <a:srcRect l="78" r="78"/>
          <a:stretch>
            <a:fillRect/>
          </a:stretch>
        </p:blipFill>
        <p:spPr/>
      </p:pic>
    </p:spTree>
    <p:extLst>
      <p:ext uri="{BB962C8B-B14F-4D97-AF65-F5344CB8AC3E}">
        <p14:creationId xmlns:p14="http://schemas.microsoft.com/office/powerpoint/2010/main" val="424431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ocial media post with text and green grass&#10;&#10;Description automatically generated">
            <a:extLst>
              <a:ext uri="{FF2B5EF4-FFF2-40B4-BE49-F238E27FC236}">
                <a16:creationId xmlns:a16="http://schemas.microsoft.com/office/drawing/2014/main" id="{D0B7F09C-F957-B04D-8301-893347041E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356" y="-1"/>
            <a:ext cx="11506820" cy="5641848"/>
          </a:xfrm>
          <a:prstGeom prst="rect">
            <a:avLst/>
          </a:prstGeom>
        </p:spPr>
      </p:pic>
      <p:pic>
        <p:nvPicPr>
          <p:cNvPr id="7" name="Picture 6">
            <a:extLst>
              <a:ext uri="{FF2B5EF4-FFF2-40B4-BE49-F238E27FC236}">
                <a16:creationId xmlns:a16="http://schemas.microsoft.com/office/drawing/2014/main" id="{F0633417-7323-D64B-9F11-E4B2EDD6EC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37798" y="5641847"/>
            <a:ext cx="2323937" cy="838418"/>
          </a:xfrm>
          <a:prstGeom prst="rect">
            <a:avLst/>
          </a:prstGeom>
        </p:spPr>
      </p:pic>
      <p:sp>
        <p:nvSpPr>
          <p:cNvPr id="8" name="TextBox 7">
            <a:extLst>
              <a:ext uri="{FF2B5EF4-FFF2-40B4-BE49-F238E27FC236}">
                <a16:creationId xmlns:a16="http://schemas.microsoft.com/office/drawing/2014/main" id="{8ABF0614-4177-9D41-A29F-0112F5C372BD}"/>
              </a:ext>
            </a:extLst>
          </p:cNvPr>
          <p:cNvSpPr txBox="1"/>
          <p:nvPr/>
        </p:nvSpPr>
        <p:spPr>
          <a:xfrm>
            <a:off x="6276495" y="6611779"/>
            <a:ext cx="5915505" cy="246221"/>
          </a:xfrm>
          <a:prstGeom prst="rect">
            <a:avLst/>
          </a:prstGeom>
          <a:noFill/>
        </p:spPr>
        <p:txBody>
          <a:bodyPr wrap="square" rtlCol="0">
            <a:spAutoFit/>
          </a:bodyPr>
          <a:lstStyle/>
          <a:p>
            <a:pPr algn="r"/>
            <a:r>
              <a:rPr lang="en-US" sz="1000">
                <a:solidFill>
                  <a:schemeClr val="bg1"/>
                </a:solidFill>
              </a:rPr>
              <a:t>Baker L. </a:t>
            </a:r>
            <a:r>
              <a:rPr lang="en-US" sz="1000" i="1">
                <a:solidFill>
                  <a:schemeClr val="bg1"/>
                </a:solidFill>
              </a:rPr>
              <a:t>Sports Science Exchange. </a:t>
            </a:r>
            <a:r>
              <a:rPr lang="en-US" sz="1000">
                <a:solidFill>
                  <a:schemeClr val="bg1"/>
                </a:solidFill>
              </a:rPr>
              <a:t>2016;28(165):1-4</a:t>
            </a:r>
          </a:p>
        </p:txBody>
      </p:sp>
    </p:spTree>
    <p:extLst>
      <p:ext uri="{BB962C8B-B14F-4D97-AF65-F5344CB8AC3E}">
        <p14:creationId xmlns:p14="http://schemas.microsoft.com/office/powerpoint/2010/main" val="272110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5600" y="351547"/>
            <a:ext cx="10491952" cy="849858"/>
          </a:xfrm>
        </p:spPr>
        <p:txBody>
          <a:bodyPr>
            <a:normAutofit/>
          </a:bodyPr>
          <a:lstStyle/>
          <a:p>
            <a:pPr algn="l"/>
            <a:r>
              <a:rPr lang="en-US" altLang="en-US" sz="4267">
                <a:cs typeface="Calibri" pitchFamily="34" charset="0"/>
              </a:rPr>
              <a:t>Summary: Hydration</a:t>
            </a:r>
            <a:endParaRPr lang="en-US" sz="4267"/>
          </a:p>
        </p:txBody>
      </p:sp>
      <p:sp>
        <p:nvSpPr>
          <p:cNvPr id="2" name="Rectangle 1"/>
          <p:cNvSpPr/>
          <p:nvPr/>
        </p:nvSpPr>
        <p:spPr>
          <a:xfrm>
            <a:off x="355600" y="1387931"/>
            <a:ext cx="11480800" cy="4078039"/>
          </a:xfrm>
          <a:prstGeom prst="rect">
            <a:avLst/>
          </a:prstGeom>
        </p:spPr>
        <p:txBody>
          <a:bodyPr wrap="square">
            <a:spAutoFit/>
          </a:bodyPr>
          <a:lstStyle/>
          <a:p>
            <a:pPr>
              <a:spcBef>
                <a:spcPts val="600"/>
              </a:spcBef>
            </a:pPr>
            <a:r>
              <a:rPr lang="en-US" altLang="en-US" sz="2400" b="1" dirty="0">
                <a:latin typeface="Century Gothic" panose="020B0502020202020204" pitchFamily="34" charset="0"/>
                <a:cs typeface="Calibri" pitchFamily="34" charset="0"/>
              </a:rPr>
              <a:t>During Exercise</a:t>
            </a:r>
            <a:endParaRPr lang="en-US" altLang="en-US" sz="2400" dirty="0">
              <a:latin typeface="Century Gothic" panose="020B0502020202020204" pitchFamily="34" charset="0"/>
              <a:ea typeface="ヒラギノ角ゴ ProN W3"/>
              <a:cs typeface="ヒラギノ角ゴ ProN W3"/>
              <a:sym typeface="Gill Sans"/>
            </a:endParaRPr>
          </a:p>
          <a:p>
            <a:pPr marL="230712" indent="-230712">
              <a:spcBef>
                <a:spcPts val="600"/>
              </a:spcBef>
              <a:buFont typeface="Arial" panose="020B0604020202020204" pitchFamily="34" charset="0"/>
              <a:buChar char="•"/>
            </a:pPr>
            <a:r>
              <a:rPr lang="en-US" altLang="en-US" sz="2000" dirty="0">
                <a:latin typeface="Century Gothic" panose="020B0502020202020204" pitchFamily="34" charset="0"/>
                <a:ea typeface="ヒラギノ角ゴ ProN W3"/>
                <a:cs typeface="ヒラギノ角ゴ ProN W3"/>
                <a:sym typeface="Gill Sans"/>
              </a:rPr>
              <a:t>Dehydration can decrease performance within the team sport setting</a:t>
            </a:r>
          </a:p>
          <a:p>
            <a:pPr marL="230712" indent="-230712">
              <a:spcBef>
                <a:spcPts val="600"/>
              </a:spcBef>
              <a:buFont typeface="Arial" panose="020B0604020202020204" pitchFamily="34" charset="0"/>
              <a:buChar char="•"/>
            </a:pPr>
            <a:r>
              <a:rPr lang="en-US" altLang="en-US" sz="2000" dirty="0">
                <a:latin typeface="Century Gothic" panose="020B0502020202020204" pitchFamily="34" charset="0"/>
                <a:ea typeface="ヒラギノ角ゴ ProN W3"/>
                <a:cs typeface="ヒラギノ角ゴ ProN W3"/>
                <a:sym typeface="Gill Sans"/>
              </a:rPr>
              <a:t>Efforts to hydrate should be made to avoid fluid losses of </a:t>
            </a:r>
            <a:r>
              <a:rPr lang="en-US" dirty="0"/>
              <a:t>≥ </a:t>
            </a:r>
            <a:r>
              <a:rPr lang="en-US" altLang="en-US" sz="2000" dirty="0">
                <a:latin typeface="Century Gothic" panose="020B0502020202020204" pitchFamily="34" charset="0"/>
                <a:ea typeface="ヒラギノ角ゴ ProN W3"/>
                <a:cs typeface="ヒラギノ角ゴ ProN W3"/>
                <a:sym typeface="Gill Sans"/>
              </a:rPr>
              <a:t>2% of body mass</a:t>
            </a:r>
          </a:p>
          <a:p>
            <a:pPr marL="230712" indent="-230712">
              <a:spcBef>
                <a:spcPts val="600"/>
              </a:spcBef>
              <a:buFont typeface="Arial" panose="020B0604020202020204" pitchFamily="34" charset="0"/>
              <a:buChar char="•"/>
            </a:pPr>
            <a:r>
              <a:rPr lang="en-US" altLang="en-US" sz="2000" dirty="0">
                <a:latin typeface="Century Gothic" panose="020B0502020202020204" pitchFamily="34" charset="0"/>
                <a:ea typeface="ヒラギノ角ゴ ProN W3"/>
                <a:cs typeface="ヒラギノ角ゴ ProN W3"/>
                <a:sym typeface="Gill Sans"/>
              </a:rPr>
              <a:t>Risk for fluid imbalances vary among sports because of differences in fluid availability or opportunity for hydration breaks</a:t>
            </a:r>
          </a:p>
          <a:p>
            <a:pPr marL="230712" indent="-230712">
              <a:spcBef>
                <a:spcPts val="600"/>
              </a:spcBef>
              <a:buFont typeface="Arial" panose="020B0604020202020204" pitchFamily="34" charset="0"/>
              <a:buChar char="•"/>
            </a:pPr>
            <a:r>
              <a:rPr lang="en-US" altLang="en-US" sz="2000" dirty="0">
                <a:latin typeface="Century Gothic" panose="020B0502020202020204" pitchFamily="34" charset="0"/>
                <a:ea typeface="ヒラギノ角ゴ ProN W3"/>
                <a:cs typeface="ヒラギノ角ゴ ProN W3"/>
                <a:sym typeface="Gill Sans"/>
              </a:rPr>
              <a:t>Sweat rates and sodium losses vary between and within sports, so you need to know your losses whenever possible throughout a season</a:t>
            </a:r>
          </a:p>
          <a:p>
            <a:pPr marL="230712" indent="-230712">
              <a:spcBef>
                <a:spcPts val="600"/>
              </a:spcBef>
              <a:buFont typeface="Arial" panose="020B0604020202020204" pitchFamily="34" charset="0"/>
              <a:buChar char="•"/>
            </a:pPr>
            <a:r>
              <a:rPr lang="en-US" altLang="en-US" sz="2000" dirty="0">
                <a:latin typeface="Century Gothic" panose="020B0502020202020204" pitchFamily="34" charset="0"/>
                <a:ea typeface="ヒラギノ角ゴ ProN W3"/>
                <a:cs typeface="ヒラギノ角ゴ ProN W3"/>
                <a:sym typeface="Gill Sans"/>
              </a:rPr>
              <a:t>Take advantage of assessment techniques and use collectively (thirst, urine color, body weight changes, USG)</a:t>
            </a:r>
          </a:p>
          <a:p>
            <a:pPr marL="230712" indent="-230712">
              <a:spcBef>
                <a:spcPts val="600"/>
              </a:spcBef>
              <a:buFont typeface="Arial" panose="020B0604020202020204" pitchFamily="34" charset="0"/>
              <a:buChar char="•"/>
            </a:pPr>
            <a:r>
              <a:rPr lang="en-US" altLang="en-US" sz="2000" dirty="0">
                <a:latin typeface="Century Gothic" panose="020B0502020202020204" pitchFamily="34" charset="0"/>
                <a:ea typeface="ヒラギノ角ゴ ProN W3"/>
                <a:cs typeface="ヒラギノ角ゴ ProN W3"/>
                <a:sym typeface="Gill Sans"/>
              </a:rPr>
              <a:t>Drink 16-20 </a:t>
            </a:r>
            <a:r>
              <a:rPr lang="en-US" altLang="en-US" sz="2000" dirty="0" err="1">
                <a:latin typeface="Century Gothic" panose="020B0502020202020204" pitchFamily="34" charset="0"/>
                <a:ea typeface="ヒラギノ角ゴ ProN W3"/>
                <a:cs typeface="ヒラギノ角ゴ ProN W3"/>
                <a:sym typeface="Gill Sans"/>
              </a:rPr>
              <a:t>fl</a:t>
            </a:r>
            <a:r>
              <a:rPr lang="en-US" altLang="en-US" sz="2000" dirty="0">
                <a:latin typeface="Century Gothic" panose="020B0502020202020204" pitchFamily="34" charset="0"/>
                <a:ea typeface="ヒラギノ角ゴ ProN W3"/>
                <a:cs typeface="ヒラギノ角ゴ ProN W3"/>
                <a:sym typeface="Gill Sans"/>
              </a:rPr>
              <a:t> oz for every pound lost after activity</a:t>
            </a:r>
          </a:p>
          <a:p>
            <a:pPr marL="230712" indent="-230712">
              <a:spcBef>
                <a:spcPts val="600"/>
              </a:spcBef>
              <a:buFont typeface="Arial" panose="020B0604020202020204" pitchFamily="34" charset="0"/>
              <a:buChar char="•"/>
            </a:pPr>
            <a:r>
              <a:rPr lang="en-US" altLang="en-US" sz="2000" dirty="0">
                <a:latin typeface="Century Gothic" panose="020B0502020202020204" pitchFamily="34" charset="0"/>
                <a:ea typeface="ヒラギノ角ゴ ProN W3"/>
                <a:cs typeface="ヒラギノ角ゴ ProN W3"/>
                <a:sym typeface="Gill Sans"/>
              </a:rPr>
              <a:t>Include sodium with fluids to improve palatability, stimulate drinking, and retain fluid</a:t>
            </a:r>
          </a:p>
        </p:txBody>
      </p:sp>
      <p:cxnSp>
        <p:nvCxnSpPr>
          <p:cNvPr id="4" name="Straight Connector 3">
            <a:extLst>
              <a:ext uri="{FF2B5EF4-FFF2-40B4-BE49-F238E27FC236}">
                <a16:creationId xmlns:a16="http://schemas.microsoft.com/office/drawing/2014/main" id="{39D5EC92-861A-014A-93B3-CEEFE74F6F7D}"/>
              </a:ext>
            </a:extLst>
          </p:cNvPr>
          <p:cNvCxnSpPr>
            <a:cxnSpLocks/>
          </p:cNvCxnSpPr>
          <p:nvPr/>
        </p:nvCxnSpPr>
        <p:spPr>
          <a:xfrm>
            <a:off x="437450" y="906386"/>
            <a:ext cx="542090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98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4817" y="4708525"/>
            <a:ext cx="12192001" cy="2173288"/>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sp>
        <p:nvSpPr>
          <p:cNvPr id="5" name="Rectangle 13"/>
          <p:cNvSpPr/>
          <p:nvPr/>
        </p:nvSpPr>
        <p:spPr>
          <a:xfrm rot="10800000">
            <a:off x="7842251" y="4681540"/>
            <a:ext cx="4349749" cy="2206625"/>
          </a:xfrm>
          <a:custGeom>
            <a:avLst/>
            <a:gdLst>
              <a:gd name="connsiteX0" fmla="*/ 0 w 2718816"/>
              <a:gd name="connsiteY0" fmla="*/ 0 h 1474035"/>
              <a:gd name="connsiteX1" fmla="*/ 2718816 w 2718816"/>
              <a:gd name="connsiteY1" fmla="*/ 0 h 1474035"/>
              <a:gd name="connsiteX2" fmla="*/ 2718816 w 2718816"/>
              <a:gd name="connsiteY2" fmla="*/ 1474035 h 1474035"/>
              <a:gd name="connsiteX3" fmla="*/ 0 w 2718816"/>
              <a:gd name="connsiteY3" fmla="*/ 1474035 h 1474035"/>
              <a:gd name="connsiteX4" fmla="*/ 0 w 2718816"/>
              <a:gd name="connsiteY4" fmla="*/ 0 h 1474035"/>
              <a:gd name="connsiteX0" fmla="*/ 0 w 3084576"/>
              <a:gd name="connsiteY0" fmla="*/ 0 h 1474035"/>
              <a:gd name="connsiteX1" fmla="*/ 3084576 w 3084576"/>
              <a:gd name="connsiteY1" fmla="*/ 12192 h 1474035"/>
              <a:gd name="connsiteX2" fmla="*/ 2718816 w 3084576"/>
              <a:gd name="connsiteY2" fmla="*/ 1474035 h 1474035"/>
              <a:gd name="connsiteX3" fmla="*/ 0 w 3084576"/>
              <a:gd name="connsiteY3" fmla="*/ 1474035 h 1474035"/>
              <a:gd name="connsiteX4" fmla="*/ 0 w 3084576"/>
              <a:gd name="connsiteY4" fmla="*/ 0 h 14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576" h="1474035">
                <a:moveTo>
                  <a:pt x="0" y="0"/>
                </a:moveTo>
                <a:lnTo>
                  <a:pt x="3084576" y="12192"/>
                </a:lnTo>
                <a:lnTo>
                  <a:pt x="2718816" y="1474035"/>
                </a:lnTo>
                <a:lnTo>
                  <a:pt x="0" y="1474035"/>
                </a:lnTo>
                <a:lnTo>
                  <a:pt x="0" y="0"/>
                </a:lnTo>
                <a:close/>
              </a:path>
            </a:pathLst>
          </a:cu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sp>
        <p:nvSpPr>
          <p:cNvPr id="6" name="Rectangle 13"/>
          <p:cNvSpPr/>
          <p:nvPr/>
        </p:nvSpPr>
        <p:spPr>
          <a:xfrm>
            <a:off x="0" y="4681540"/>
            <a:ext cx="4125384" cy="2206625"/>
          </a:xfrm>
          <a:custGeom>
            <a:avLst/>
            <a:gdLst>
              <a:gd name="connsiteX0" fmla="*/ 0 w 2718816"/>
              <a:gd name="connsiteY0" fmla="*/ 0 h 1474035"/>
              <a:gd name="connsiteX1" fmla="*/ 2718816 w 2718816"/>
              <a:gd name="connsiteY1" fmla="*/ 0 h 1474035"/>
              <a:gd name="connsiteX2" fmla="*/ 2718816 w 2718816"/>
              <a:gd name="connsiteY2" fmla="*/ 1474035 h 1474035"/>
              <a:gd name="connsiteX3" fmla="*/ 0 w 2718816"/>
              <a:gd name="connsiteY3" fmla="*/ 1474035 h 1474035"/>
              <a:gd name="connsiteX4" fmla="*/ 0 w 2718816"/>
              <a:gd name="connsiteY4" fmla="*/ 0 h 1474035"/>
              <a:gd name="connsiteX0" fmla="*/ 0 w 3084576"/>
              <a:gd name="connsiteY0" fmla="*/ 0 h 1474035"/>
              <a:gd name="connsiteX1" fmla="*/ 3084576 w 3084576"/>
              <a:gd name="connsiteY1" fmla="*/ 12192 h 1474035"/>
              <a:gd name="connsiteX2" fmla="*/ 2718816 w 3084576"/>
              <a:gd name="connsiteY2" fmla="*/ 1474035 h 1474035"/>
              <a:gd name="connsiteX3" fmla="*/ 0 w 3084576"/>
              <a:gd name="connsiteY3" fmla="*/ 1474035 h 1474035"/>
              <a:gd name="connsiteX4" fmla="*/ 0 w 3084576"/>
              <a:gd name="connsiteY4" fmla="*/ 0 h 14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576" h="1474035">
                <a:moveTo>
                  <a:pt x="0" y="0"/>
                </a:moveTo>
                <a:lnTo>
                  <a:pt x="3084576" y="12192"/>
                </a:lnTo>
                <a:lnTo>
                  <a:pt x="2718816" y="1474035"/>
                </a:lnTo>
                <a:lnTo>
                  <a:pt x="0" y="1474035"/>
                </a:lnTo>
                <a:lnTo>
                  <a:pt x="0" y="0"/>
                </a:lnTo>
                <a:close/>
              </a:path>
            </a:pathLst>
          </a:cu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8934" y="788989"/>
            <a:ext cx="2836333" cy="2943225"/>
          </a:xfrm>
          <a:prstGeom prst="rect">
            <a:avLst/>
          </a:prstGeom>
          <a:effectLst>
            <a:outerShdw blurRad="76200" dist="50800" dir="5400000" algn="ctr" rotWithShape="0">
              <a:srgbClr val="000000">
                <a:alpha val="20000"/>
              </a:srgbClr>
            </a:outerShdw>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92651" y="755651"/>
            <a:ext cx="2834216" cy="2944813"/>
          </a:xfrm>
          <a:prstGeom prst="rect">
            <a:avLst/>
          </a:prstGeom>
          <a:effectLst>
            <a:outerShdw blurRad="76200" dist="50800" dir="5400000" algn="ctr" rotWithShape="0">
              <a:srgbClr val="000000">
                <a:alpha val="20000"/>
              </a:srgbClr>
            </a:outerShdw>
          </a:effectLst>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r="-3623"/>
          <a:stretch/>
        </p:blipFill>
        <p:spPr>
          <a:xfrm>
            <a:off x="8604251" y="769940"/>
            <a:ext cx="2836333" cy="2943225"/>
          </a:xfrm>
          <a:prstGeom prst="rect">
            <a:avLst/>
          </a:prstGeom>
          <a:effectLst>
            <a:outerShdw blurRad="76200" dist="50800" dir="5400000" algn="ctr" rotWithShape="0">
              <a:srgbClr val="000000">
                <a:alpha val="20000"/>
              </a:srgbClr>
            </a:outerShdw>
          </a:effectLst>
        </p:spPr>
      </p:pic>
      <p:sp>
        <p:nvSpPr>
          <p:cNvPr id="10" name="Rectangle 9"/>
          <p:cNvSpPr/>
          <p:nvPr/>
        </p:nvSpPr>
        <p:spPr>
          <a:xfrm>
            <a:off x="0" y="-30164"/>
            <a:ext cx="12192000" cy="60327"/>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sp>
        <p:nvSpPr>
          <p:cNvPr id="11" name="Rectangle 10"/>
          <p:cNvSpPr/>
          <p:nvPr/>
        </p:nvSpPr>
        <p:spPr>
          <a:xfrm>
            <a:off x="-14817" y="6848476"/>
            <a:ext cx="12192001" cy="60325"/>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grpSp>
        <p:nvGrpSpPr>
          <p:cNvPr id="282636" name="Group 11"/>
          <p:cNvGrpSpPr>
            <a:grpSpLocks/>
          </p:cNvGrpSpPr>
          <p:nvPr/>
        </p:nvGrpSpPr>
        <p:grpSpPr bwMode="auto">
          <a:xfrm>
            <a:off x="865717" y="5353050"/>
            <a:ext cx="2309283" cy="773113"/>
            <a:chOff x="681652" y="3902750"/>
            <a:chExt cx="1732198" cy="580042"/>
          </a:xfrm>
        </p:grpSpPr>
        <p:sp>
          <p:nvSpPr>
            <p:cNvPr id="282647" name="TextBox 12"/>
            <p:cNvSpPr txBox="1">
              <a:spLocks noChangeArrowheads="1"/>
            </p:cNvSpPr>
            <p:nvPr/>
          </p:nvSpPr>
          <p:spPr bwMode="auto">
            <a:xfrm>
              <a:off x="681652" y="3902750"/>
              <a:ext cx="1732198" cy="53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ヒラギノ角ゴ ProN W3"/>
                  <a:cs typeface="ヒラギノ角ゴ ProN W3"/>
                </a:defRPr>
              </a:lvl1pPr>
              <a:lvl2pPr defTabSz="457200" eaLnBrk="0" hangingPunct="0">
                <a:defRPr>
                  <a:solidFill>
                    <a:schemeClr val="tx1"/>
                  </a:solidFill>
                  <a:latin typeface="Arial" pitchFamily="34" charset="0"/>
                  <a:ea typeface="ヒラギノ角ゴ ProN W3"/>
                  <a:cs typeface="ヒラギノ角ゴ ProN W3"/>
                </a:defRPr>
              </a:lvl2pPr>
              <a:lvl3pPr defTabSz="457200" eaLnBrk="0" hangingPunct="0">
                <a:defRPr>
                  <a:solidFill>
                    <a:schemeClr val="tx1"/>
                  </a:solidFill>
                  <a:latin typeface="Arial" pitchFamily="34" charset="0"/>
                  <a:ea typeface="ヒラギノ角ゴ ProN W3"/>
                  <a:cs typeface="ヒラギノ角ゴ ProN W3"/>
                </a:defRPr>
              </a:lvl3pPr>
              <a:lvl4pPr defTabSz="457200" eaLnBrk="0" hangingPunct="0">
                <a:defRPr>
                  <a:solidFill>
                    <a:schemeClr val="tx1"/>
                  </a:solidFill>
                  <a:latin typeface="Arial" pitchFamily="34" charset="0"/>
                  <a:ea typeface="ヒラギノ角ゴ ProN W3"/>
                  <a:cs typeface="ヒラギノ角ゴ ProN W3"/>
                </a:defRPr>
              </a:lvl4pPr>
              <a:lvl5pPr defTabSz="457200" eaLnBrk="0" hangingPunct="0">
                <a:defRPr>
                  <a:solidFill>
                    <a:schemeClr val="tx1"/>
                  </a:solidFill>
                  <a:latin typeface="Arial" pitchFamily="34" charset="0"/>
                  <a:ea typeface="ヒラギノ角ゴ ProN W3"/>
                  <a:cs typeface="ヒラギノ角ゴ ProN W3"/>
                </a:defRPr>
              </a:lvl5pPr>
              <a:lvl6pPr marL="22844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6pPr>
              <a:lvl7pPr marL="27416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7pPr>
              <a:lvl8pPr marL="31988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8pPr>
              <a:lvl9pPr marL="36560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9pPr>
            </a:lstStyle>
            <a:p>
              <a:pPr algn="ctr" eaLnBrk="1" hangingPunct="1"/>
              <a:r>
                <a:rPr lang="en-US" altLang="en-US" sz="4000" b="1" i="1">
                  <a:solidFill>
                    <a:schemeClr val="bg1">
                      <a:lumMod val="75000"/>
                    </a:schemeClr>
                  </a:solidFill>
                  <a:latin typeface="Century Gothic" pitchFamily="34" charset="0"/>
                </a:rPr>
                <a:t>ENERGY</a:t>
              </a:r>
            </a:p>
          </p:txBody>
        </p:sp>
        <p:cxnSp>
          <p:nvCxnSpPr>
            <p:cNvPr id="14" name="Straight Connector 13"/>
            <p:cNvCxnSpPr/>
            <p:nvPr/>
          </p:nvCxnSpPr>
          <p:spPr>
            <a:xfrm>
              <a:off x="1084932" y="4482792"/>
              <a:ext cx="92563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282637" name="Group 16"/>
          <p:cNvGrpSpPr>
            <a:grpSpLocks/>
          </p:cNvGrpSpPr>
          <p:nvPr/>
        </p:nvGrpSpPr>
        <p:grpSpPr bwMode="auto">
          <a:xfrm>
            <a:off x="4330700" y="5353050"/>
            <a:ext cx="3530600" cy="773113"/>
            <a:chOff x="3096085" y="3902750"/>
            <a:chExt cx="2647635" cy="580042"/>
          </a:xfrm>
        </p:grpSpPr>
        <p:sp>
          <p:nvSpPr>
            <p:cNvPr id="282645" name="TextBox 18"/>
            <p:cNvSpPr txBox="1">
              <a:spLocks noChangeArrowheads="1"/>
            </p:cNvSpPr>
            <p:nvPr/>
          </p:nvSpPr>
          <p:spPr bwMode="auto">
            <a:xfrm>
              <a:off x="3096085" y="3902750"/>
              <a:ext cx="2647635" cy="53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ヒラギノ角ゴ ProN W3"/>
                  <a:cs typeface="ヒラギノ角ゴ ProN W3"/>
                </a:defRPr>
              </a:lvl1pPr>
              <a:lvl2pPr defTabSz="457200" eaLnBrk="0" hangingPunct="0">
                <a:defRPr>
                  <a:solidFill>
                    <a:schemeClr val="tx1"/>
                  </a:solidFill>
                  <a:latin typeface="Arial" pitchFamily="34" charset="0"/>
                  <a:ea typeface="ヒラギノ角ゴ ProN W3"/>
                  <a:cs typeface="ヒラギノ角ゴ ProN W3"/>
                </a:defRPr>
              </a:lvl2pPr>
              <a:lvl3pPr defTabSz="457200" eaLnBrk="0" hangingPunct="0">
                <a:defRPr>
                  <a:solidFill>
                    <a:schemeClr val="tx1"/>
                  </a:solidFill>
                  <a:latin typeface="Arial" pitchFamily="34" charset="0"/>
                  <a:ea typeface="ヒラギノ角ゴ ProN W3"/>
                  <a:cs typeface="ヒラギノ角ゴ ProN W3"/>
                </a:defRPr>
              </a:lvl3pPr>
              <a:lvl4pPr defTabSz="457200" eaLnBrk="0" hangingPunct="0">
                <a:defRPr>
                  <a:solidFill>
                    <a:schemeClr val="tx1"/>
                  </a:solidFill>
                  <a:latin typeface="Arial" pitchFamily="34" charset="0"/>
                  <a:ea typeface="ヒラギノ角ゴ ProN W3"/>
                  <a:cs typeface="ヒラギノ角ゴ ProN W3"/>
                </a:defRPr>
              </a:lvl4pPr>
              <a:lvl5pPr defTabSz="457200" eaLnBrk="0" hangingPunct="0">
                <a:defRPr>
                  <a:solidFill>
                    <a:schemeClr val="tx1"/>
                  </a:solidFill>
                  <a:latin typeface="Arial" pitchFamily="34" charset="0"/>
                  <a:ea typeface="ヒラギノ角ゴ ProN W3"/>
                  <a:cs typeface="ヒラギノ角ゴ ProN W3"/>
                </a:defRPr>
              </a:lvl5pPr>
              <a:lvl6pPr marL="22844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6pPr>
              <a:lvl7pPr marL="27416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7pPr>
              <a:lvl8pPr marL="31988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8pPr>
              <a:lvl9pPr marL="36560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9pPr>
            </a:lstStyle>
            <a:p>
              <a:pPr algn="ctr" eaLnBrk="1" hangingPunct="1"/>
              <a:r>
                <a:rPr lang="en-US" altLang="en-US" sz="4000" b="1" i="1">
                  <a:solidFill>
                    <a:schemeClr val="bg1">
                      <a:lumMod val="75000"/>
                    </a:schemeClr>
                  </a:solidFill>
                  <a:latin typeface="Century Gothic" pitchFamily="34" charset="0"/>
                </a:rPr>
                <a:t>HYDRATION</a:t>
              </a:r>
            </a:p>
          </p:txBody>
        </p:sp>
        <p:cxnSp>
          <p:nvCxnSpPr>
            <p:cNvPr id="20" name="Straight Connector 19"/>
            <p:cNvCxnSpPr/>
            <p:nvPr/>
          </p:nvCxnSpPr>
          <p:spPr>
            <a:xfrm>
              <a:off x="3956408" y="4482792"/>
              <a:ext cx="926990"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282638" name="Group 21"/>
          <p:cNvGrpSpPr>
            <a:grpSpLocks/>
          </p:cNvGrpSpPr>
          <p:nvPr/>
        </p:nvGrpSpPr>
        <p:grpSpPr bwMode="auto">
          <a:xfrm>
            <a:off x="8710086" y="5353050"/>
            <a:ext cx="2872316" cy="773113"/>
            <a:chOff x="6425955" y="3902750"/>
            <a:chExt cx="2154519" cy="580042"/>
          </a:xfrm>
        </p:grpSpPr>
        <p:sp>
          <p:nvSpPr>
            <p:cNvPr id="282643" name="TextBox 23"/>
            <p:cNvSpPr txBox="1">
              <a:spLocks noChangeArrowheads="1"/>
            </p:cNvSpPr>
            <p:nvPr/>
          </p:nvSpPr>
          <p:spPr bwMode="auto">
            <a:xfrm>
              <a:off x="6425955" y="3902750"/>
              <a:ext cx="2154519" cy="53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ヒラギノ角ゴ ProN W3"/>
                  <a:cs typeface="ヒラギノ角ゴ ProN W3"/>
                </a:defRPr>
              </a:lvl1pPr>
              <a:lvl2pPr defTabSz="457200" eaLnBrk="0" hangingPunct="0">
                <a:defRPr>
                  <a:solidFill>
                    <a:schemeClr val="tx1"/>
                  </a:solidFill>
                  <a:latin typeface="Arial" pitchFamily="34" charset="0"/>
                  <a:ea typeface="ヒラギノ角ゴ ProN W3"/>
                  <a:cs typeface="ヒラギノ角ゴ ProN W3"/>
                </a:defRPr>
              </a:lvl2pPr>
              <a:lvl3pPr defTabSz="457200" eaLnBrk="0" hangingPunct="0">
                <a:defRPr>
                  <a:solidFill>
                    <a:schemeClr val="tx1"/>
                  </a:solidFill>
                  <a:latin typeface="Arial" pitchFamily="34" charset="0"/>
                  <a:ea typeface="ヒラギノ角ゴ ProN W3"/>
                  <a:cs typeface="ヒラギノ角ゴ ProN W3"/>
                </a:defRPr>
              </a:lvl3pPr>
              <a:lvl4pPr defTabSz="457200" eaLnBrk="0" hangingPunct="0">
                <a:defRPr>
                  <a:solidFill>
                    <a:schemeClr val="tx1"/>
                  </a:solidFill>
                  <a:latin typeface="Arial" pitchFamily="34" charset="0"/>
                  <a:ea typeface="ヒラギノ角ゴ ProN W3"/>
                  <a:cs typeface="ヒラギノ角ゴ ProN W3"/>
                </a:defRPr>
              </a:lvl4pPr>
              <a:lvl5pPr defTabSz="457200" eaLnBrk="0" hangingPunct="0">
                <a:defRPr>
                  <a:solidFill>
                    <a:schemeClr val="tx1"/>
                  </a:solidFill>
                  <a:latin typeface="Arial" pitchFamily="34" charset="0"/>
                  <a:ea typeface="ヒラギノ角ゴ ProN W3"/>
                  <a:cs typeface="ヒラギノ角ゴ ProN W3"/>
                </a:defRPr>
              </a:lvl5pPr>
              <a:lvl6pPr marL="22844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6pPr>
              <a:lvl7pPr marL="27416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7pPr>
              <a:lvl8pPr marL="31988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8pPr>
              <a:lvl9pPr marL="36560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9pPr>
            </a:lstStyle>
            <a:p>
              <a:pPr algn="ctr" eaLnBrk="1" hangingPunct="1"/>
              <a:r>
                <a:rPr lang="en-US" altLang="en-US" sz="4000" b="1" i="1">
                  <a:solidFill>
                    <a:schemeClr val="bg1"/>
                  </a:solidFill>
                  <a:latin typeface="Century Gothic" pitchFamily="34" charset="0"/>
                </a:rPr>
                <a:t>STRUCTURE</a:t>
              </a:r>
            </a:p>
          </p:txBody>
        </p:sp>
        <p:cxnSp>
          <p:nvCxnSpPr>
            <p:cNvPr id="25" name="Straight Connector 24"/>
            <p:cNvCxnSpPr/>
            <p:nvPr/>
          </p:nvCxnSpPr>
          <p:spPr>
            <a:xfrm>
              <a:off x="7040397" y="4482792"/>
              <a:ext cx="925634"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26" name="Triangle 25"/>
          <p:cNvSpPr/>
          <p:nvPr/>
        </p:nvSpPr>
        <p:spPr>
          <a:xfrm>
            <a:off x="1731436" y="4373565"/>
            <a:ext cx="690033" cy="338137"/>
          </a:xfrm>
          <a:prstGeom prst="triangle">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
        <p:nvSpPr>
          <p:cNvPr id="27" name="Triangle 26"/>
          <p:cNvSpPr/>
          <p:nvPr/>
        </p:nvSpPr>
        <p:spPr>
          <a:xfrm>
            <a:off x="5757334" y="4373565"/>
            <a:ext cx="687917" cy="338137"/>
          </a:xfrm>
          <a:prstGeom prst="triangle">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
        <p:nvSpPr>
          <p:cNvPr id="28" name="Triangle 27"/>
          <p:cNvSpPr/>
          <p:nvPr/>
        </p:nvSpPr>
        <p:spPr>
          <a:xfrm>
            <a:off x="9700686" y="4373565"/>
            <a:ext cx="687916" cy="338137"/>
          </a:xfrm>
          <a:prstGeom prst="triangle">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
        <p:nvSpPr>
          <p:cNvPr id="29" name="Rectangle 28"/>
          <p:cNvSpPr/>
          <p:nvPr/>
        </p:nvSpPr>
        <p:spPr>
          <a:xfrm>
            <a:off x="-14817" y="4678364"/>
            <a:ext cx="12192001" cy="60325"/>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Tree>
    <p:extLst>
      <p:ext uri="{BB962C8B-B14F-4D97-AF65-F5344CB8AC3E}">
        <p14:creationId xmlns:p14="http://schemas.microsoft.com/office/powerpoint/2010/main" val="161557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3CEC-8F15-4C44-BE94-9C82F38919D2}"/>
              </a:ext>
            </a:extLst>
          </p:cNvPr>
          <p:cNvSpPr>
            <a:spLocks noGrp="1"/>
          </p:cNvSpPr>
          <p:nvPr>
            <p:ph type="title"/>
          </p:nvPr>
        </p:nvSpPr>
        <p:spPr>
          <a:xfrm>
            <a:off x="6393860" y="538073"/>
            <a:ext cx="5316878" cy="849858"/>
          </a:xfrm>
        </p:spPr>
        <p:txBody>
          <a:bodyPr/>
          <a:lstStyle/>
          <a:p>
            <a:r>
              <a:rPr lang="en-US"/>
              <a:t>Protein and the Body</a:t>
            </a:r>
          </a:p>
        </p:txBody>
      </p:sp>
      <p:sp>
        <p:nvSpPr>
          <p:cNvPr id="11" name="Text Placeholder 10">
            <a:extLst>
              <a:ext uri="{FF2B5EF4-FFF2-40B4-BE49-F238E27FC236}">
                <a16:creationId xmlns:a16="http://schemas.microsoft.com/office/drawing/2014/main" id="{CCC8D5AA-79C3-4C63-8DB1-1227C42D7622}"/>
              </a:ext>
            </a:extLst>
          </p:cNvPr>
          <p:cNvSpPr>
            <a:spLocks noGrp="1"/>
          </p:cNvSpPr>
          <p:nvPr>
            <p:ph type="body" sz="quarter" idx="10"/>
          </p:nvPr>
        </p:nvSpPr>
        <p:spPr>
          <a:xfrm>
            <a:off x="6393860" y="1547448"/>
            <a:ext cx="5484510" cy="4125196"/>
          </a:xfrm>
        </p:spPr>
        <p:txBody>
          <a:bodyPr/>
          <a:lstStyle/>
          <a:p>
            <a:pPr marL="342900" indent="-342900">
              <a:buFont typeface="Arial" panose="020B0604020202020204" pitchFamily="34" charset="0"/>
              <a:buChar char="•"/>
            </a:pPr>
            <a:r>
              <a:rPr lang="en-US" sz="2400"/>
              <a:t>Protein ~ 45% of body</a:t>
            </a:r>
          </a:p>
          <a:p>
            <a:pPr marL="342900" indent="-342900">
              <a:buFont typeface="Arial" panose="020B0604020202020204" pitchFamily="34" charset="0"/>
              <a:buChar char="•"/>
            </a:pPr>
            <a:r>
              <a:rPr lang="en-US" sz="2400"/>
              <a:t>Numerous roles in the body</a:t>
            </a:r>
          </a:p>
          <a:p>
            <a:pPr marL="342900" indent="-342900">
              <a:buFont typeface="Arial" panose="020B0604020202020204" pitchFamily="34" charset="0"/>
              <a:buChar char="•"/>
            </a:pPr>
            <a:r>
              <a:rPr lang="en-US" sz="2400"/>
              <a:t>Important component of recovery nutrition and muscle repair</a:t>
            </a:r>
          </a:p>
          <a:p>
            <a:pPr marL="342900" indent="-342900">
              <a:buFont typeface="Arial" panose="020B0604020202020204" pitchFamily="34" charset="0"/>
              <a:buChar char="•"/>
            </a:pPr>
            <a:r>
              <a:rPr lang="en-US" sz="2400"/>
              <a:t>Important component of injury rehabilitation</a:t>
            </a:r>
          </a:p>
          <a:p>
            <a:pPr marL="342900" indent="-342900">
              <a:buFont typeface="Arial" panose="020B0604020202020204" pitchFamily="34" charset="0"/>
              <a:buChar char="•"/>
            </a:pPr>
            <a:r>
              <a:rPr lang="en-US" sz="2400"/>
              <a:t>Team sport athletes sustain eccentric loads  + plyometrics + physical contact = increased muscle damage/CK levels</a:t>
            </a:r>
          </a:p>
        </p:txBody>
      </p:sp>
      <p:sp>
        <p:nvSpPr>
          <p:cNvPr id="6" name="Rectangle 5">
            <a:extLst>
              <a:ext uri="{FF2B5EF4-FFF2-40B4-BE49-F238E27FC236}">
                <a16:creationId xmlns:a16="http://schemas.microsoft.com/office/drawing/2014/main" id="{6F19197B-AC2A-4173-9691-6DE8B77A5072}"/>
              </a:ext>
            </a:extLst>
          </p:cNvPr>
          <p:cNvSpPr/>
          <p:nvPr/>
        </p:nvSpPr>
        <p:spPr>
          <a:xfrm>
            <a:off x="4961493" y="6461062"/>
            <a:ext cx="7221895" cy="415498"/>
          </a:xfrm>
          <a:prstGeom prst="rect">
            <a:avLst/>
          </a:prstGeom>
        </p:spPr>
        <p:txBody>
          <a:bodyPr wrap="square">
            <a:spAutoFit/>
          </a:bodyPr>
          <a:lstStyle/>
          <a:p>
            <a:pPr algn="r"/>
            <a:r>
              <a:rPr lang="en-US" sz="1050">
                <a:solidFill>
                  <a:schemeClr val="bg1"/>
                </a:solidFill>
              </a:rPr>
              <a:t>Medina D, Lizarraga A, </a:t>
            </a:r>
            <a:r>
              <a:rPr lang="en-US" sz="1050" err="1">
                <a:solidFill>
                  <a:schemeClr val="bg1"/>
                </a:solidFill>
              </a:rPr>
              <a:t>Drobnic</a:t>
            </a:r>
            <a:r>
              <a:rPr lang="en-US" sz="1050">
                <a:solidFill>
                  <a:schemeClr val="bg1"/>
                </a:solidFill>
              </a:rPr>
              <a:t> F. </a:t>
            </a:r>
            <a:r>
              <a:rPr lang="en-US" sz="1050" i="1">
                <a:solidFill>
                  <a:schemeClr val="bg1"/>
                </a:solidFill>
              </a:rPr>
              <a:t>Sports Science Exchange</a:t>
            </a:r>
            <a:r>
              <a:rPr lang="en-US" sz="1050">
                <a:solidFill>
                  <a:schemeClr val="bg1"/>
                </a:solidFill>
              </a:rPr>
              <a:t>.</a:t>
            </a:r>
            <a:r>
              <a:rPr lang="en-US" sz="1050" i="1">
                <a:solidFill>
                  <a:schemeClr val="bg1"/>
                </a:solidFill>
              </a:rPr>
              <a:t> </a:t>
            </a:r>
            <a:r>
              <a:rPr lang="en-US" sz="1050">
                <a:solidFill>
                  <a:schemeClr val="bg1"/>
                </a:solidFill>
              </a:rPr>
              <a:t>2014;27(132):1-5</a:t>
            </a:r>
          </a:p>
          <a:p>
            <a:pPr algn="r"/>
            <a:r>
              <a:rPr lang="en-US" sz="1050">
                <a:solidFill>
                  <a:schemeClr val="bg1"/>
                </a:solidFill>
              </a:rPr>
              <a:t>Kraemer WJ, Looney DP, Martin GJ, et. al. </a:t>
            </a:r>
            <a:r>
              <a:rPr lang="en-US" sz="1050" i="1">
                <a:solidFill>
                  <a:schemeClr val="bg1"/>
                </a:solidFill>
              </a:rPr>
              <a:t>J Strength Cond Res</a:t>
            </a:r>
            <a:r>
              <a:rPr lang="en-US" sz="1050">
                <a:solidFill>
                  <a:schemeClr val="bg1"/>
                </a:solidFill>
              </a:rPr>
              <a:t>. 2013;27(2):434-441</a:t>
            </a:r>
          </a:p>
        </p:txBody>
      </p:sp>
      <p:cxnSp>
        <p:nvCxnSpPr>
          <p:cNvPr id="7" name="Straight Connector 6">
            <a:extLst>
              <a:ext uri="{FF2B5EF4-FFF2-40B4-BE49-F238E27FC236}">
                <a16:creationId xmlns:a16="http://schemas.microsoft.com/office/drawing/2014/main" id="{7A04FFB9-AF60-B84F-8E95-FA7A54036B50}"/>
              </a:ext>
            </a:extLst>
          </p:cNvPr>
          <p:cNvCxnSpPr>
            <a:cxnSpLocks/>
          </p:cNvCxnSpPr>
          <p:nvPr/>
        </p:nvCxnSpPr>
        <p:spPr>
          <a:xfrm>
            <a:off x="6402691" y="1185356"/>
            <a:ext cx="474059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Placeholder 9" descr="A person posing for the camera&#10;&#10;Description automatically generated">
            <a:extLst>
              <a:ext uri="{FF2B5EF4-FFF2-40B4-BE49-F238E27FC236}">
                <a16:creationId xmlns:a16="http://schemas.microsoft.com/office/drawing/2014/main" id="{89D73F8E-02AA-CC41-8575-7A8542BFAAD3}"/>
              </a:ext>
            </a:extLst>
          </p:cNvPr>
          <p:cNvPicPr>
            <a:picLocks noGrp="1" noChangeAspect="1"/>
          </p:cNvPicPr>
          <p:nvPr>
            <p:ph type="pic" sz="quarter" idx="11"/>
          </p:nvPr>
        </p:nvPicPr>
        <p:blipFill>
          <a:blip r:embed="rId3"/>
          <a:srcRect t="13" b="13"/>
          <a:stretch>
            <a:fillRect/>
          </a:stretch>
        </p:blipFill>
        <p:spPr/>
      </p:pic>
    </p:spTree>
    <p:extLst>
      <p:ext uri="{BB962C8B-B14F-4D97-AF65-F5344CB8AC3E}">
        <p14:creationId xmlns:p14="http://schemas.microsoft.com/office/powerpoint/2010/main" val="413973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52C5E-AA52-4A11-A8E6-A2E8EE4D740D}"/>
              </a:ext>
            </a:extLst>
          </p:cNvPr>
          <p:cNvSpPr>
            <a:spLocks noGrp="1"/>
          </p:cNvSpPr>
          <p:nvPr>
            <p:ph type="body" sz="quarter" idx="10"/>
          </p:nvPr>
        </p:nvSpPr>
        <p:spPr>
          <a:xfrm>
            <a:off x="861847" y="1478583"/>
            <a:ext cx="8739353" cy="4546660"/>
          </a:xfrm>
        </p:spPr>
        <p:txBody>
          <a:bodyPr/>
          <a:lstStyle/>
          <a:p>
            <a:r>
              <a:rPr lang="en-US" sz="2400" dirty="0"/>
              <a:t>Consider the following when it comes to protein intake:</a:t>
            </a:r>
          </a:p>
          <a:p>
            <a:pPr marL="342900" indent="-342900">
              <a:buFont typeface="Arial" panose="020B0604020202020204" pitchFamily="34" charset="0"/>
              <a:buChar char="•"/>
            </a:pPr>
            <a:r>
              <a:rPr lang="en-US" sz="2400" dirty="0"/>
              <a:t>Amount: </a:t>
            </a:r>
          </a:p>
          <a:p>
            <a:pPr marL="1028700" lvl="1" indent="-342900">
              <a:buFont typeface="Arial" panose="020B0604020202020204" pitchFamily="34" charset="0"/>
              <a:buChar char="•"/>
            </a:pPr>
            <a:r>
              <a:rPr lang="en-US" sz="2000" dirty="0"/>
              <a:t>How much protein to be effective?</a:t>
            </a:r>
          </a:p>
          <a:p>
            <a:pPr marL="342900" indent="-342900">
              <a:buFont typeface="Arial" panose="020B0604020202020204" pitchFamily="34" charset="0"/>
              <a:buChar char="•"/>
            </a:pPr>
            <a:r>
              <a:rPr lang="en-US" sz="2400" dirty="0"/>
              <a:t>Timing:</a:t>
            </a:r>
          </a:p>
          <a:p>
            <a:pPr marL="1028700" lvl="1" indent="-342900">
              <a:buFont typeface="Arial" panose="020B0604020202020204" pitchFamily="34" charset="0"/>
              <a:buChar char="•"/>
            </a:pPr>
            <a:r>
              <a:rPr lang="en-US" sz="2000" dirty="0"/>
              <a:t>What is the best time after exercise to eat protein?</a:t>
            </a:r>
          </a:p>
          <a:p>
            <a:pPr marL="342900" indent="-342900">
              <a:buFont typeface="Arial" panose="020B0604020202020204" pitchFamily="34" charset="0"/>
              <a:buChar char="•"/>
            </a:pPr>
            <a:r>
              <a:rPr lang="en-US" sz="2400" dirty="0"/>
              <a:t>Type:</a:t>
            </a:r>
          </a:p>
          <a:p>
            <a:pPr marL="1028700" lvl="1" indent="-342900">
              <a:buFont typeface="Arial" panose="020B0604020202020204" pitchFamily="34" charset="0"/>
              <a:buChar char="•"/>
            </a:pPr>
            <a:r>
              <a:rPr lang="en-US" sz="2000" dirty="0"/>
              <a:t>Which source of protein is most beneficial for recovery?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
        <p:nvSpPr>
          <p:cNvPr id="6" name="Title 6">
            <a:extLst>
              <a:ext uri="{FF2B5EF4-FFF2-40B4-BE49-F238E27FC236}">
                <a16:creationId xmlns:a16="http://schemas.microsoft.com/office/drawing/2014/main" id="{71E36579-90B6-451F-9814-E7A17CEBD57E}"/>
              </a:ext>
            </a:extLst>
          </p:cNvPr>
          <p:cNvSpPr>
            <a:spLocks noGrp="1"/>
          </p:cNvSpPr>
          <p:nvPr>
            <p:ph type="title"/>
          </p:nvPr>
        </p:nvSpPr>
        <p:spPr>
          <a:xfrm>
            <a:off x="296778" y="255127"/>
            <a:ext cx="11598442" cy="849858"/>
          </a:xfrm>
        </p:spPr>
        <p:txBody>
          <a:bodyPr/>
          <a:lstStyle/>
          <a:p>
            <a:r>
              <a:rPr lang="en-US"/>
              <a:t>Incorporating Protein into a Strategic Recovery Plan</a:t>
            </a:r>
          </a:p>
        </p:txBody>
      </p:sp>
      <p:cxnSp>
        <p:nvCxnSpPr>
          <p:cNvPr id="5" name="Straight Connector 4">
            <a:extLst>
              <a:ext uri="{FF2B5EF4-FFF2-40B4-BE49-F238E27FC236}">
                <a16:creationId xmlns:a16="http://schemas.microsoft.com/office/drawing/2014/main" id="{10A961DD-7CC7-5C40-91C0-5C462729FE7C}"/>
              </a:ext>
            </a:extLst>
          </p:cNvPr>
          <p:cNvCxnSpPr>
            <a:cxnSpLocks/>
          </p:cNvCxnSpPr>
          <p:nvPr/>
        </p:nvCxnSpPr>
        <p:spPr>
          <a:xfrm>
            <a:off x="437450" y="906386"/>
            <a:ext cx="1129476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05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p:txBody>
          <a:bodyPr/>
          <a:lstStyle/>
          <a:p>
            <a:r>
              <a:rPr lang="en-US"/>
              <a:t>Protein Amount- Daily</a:t>
            </a:r>
          </a:p>
        </p:txBody>
      </p:sp>
      <p:sp>
        <p:nvSpPr>
          <p:cNvPr id="17" name="Hexagon 16">
            <a:extLst>
              <a:ext uri="{FF2B5EF4-FFF2-40B4-BE49-F238E27FC236}">
                <a16:creationId xmlns:a16="http://schemas.microsoft.com/office/drawing/2014/main" id="{EF97D964-1E79-4079-A4A8-CB9E70529156}"/>
              </a:ext>
            </a:extLst>
          </p:cNvPr>
          <p:cNvSpPr/>
          <p:nvPr/>
        </p:nvSpPr>
        <p:spPr>
          <a:xfrm rot="5400000">
            <a:off x="592039" y="3188805"/>
            <a:ext cx="931464" cy="802984"/>
          </a:xfrm>
          <a:prstGeom prst="hexagon">
            <a:avLst/>
          </a:prstGeom>
          <a:solidFill>
            <a:srgbClr val="036E3D"/>
          </a:solidFill>
          <a:ln w="38100">
            <a:solidFill>
              <a:srgbClr val="508436"/>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18" name="Hexagon 17">
            <a:extLst>
              <a:ext uri="{FF2B5EF4-FFF2-40B4-BE49-F238E27FC236}">
                <a16:creationId xmlns:a16="http://schemas.microsoft.com/office/drawing/2014/main" id="{8F53F081-19DB-42ED-B958-D83EA858F73C}"/>
              </a:ext>
            </a:extLst>
          </p:cNvPr>
          <p:cNvSpPr/>
          <p:nvPr/>
        </p:nvSpPr>
        <p:spPr>
          <a:xfrm rot="5400000">
            <a:off x="9152405" y="3155263"/>
            <a:ext cx="931464" cy="802984"/>
          </a:xfrm>
          <a:prstGeom prst="hexagon">
            <a:avLst/>
          </a:prstGeom>
          <a:solidFill>
            <a:srgbClr val="036E3D"/>
          </a:solidFill>
          <a:ln w="38100">
            <a:solidFill>
              <a:srgbClr val="508436"/>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19" name="Hexagon 18">
            <a:extLst>
              <a:ext uri="{FF2B5EF4-FFF2-40B4-BE49-F238E27FC236}">
                <a16:creationId xmlns:a16="http://schemas.microsoft.com/office/drawing/2014/main" id="{FC2228E0-8CD0-4E3F-A57D-DE9263BA3864}"/>
              </a:ext>
            </a:extLst>
          </p:cNvPr>
          <p:cNvSpPr/>
          <p:nvPr/>
        </p:nvSpPr>
        <p:spPr>
          <a:xfrm rot="5400000">
            <a:off x="3510769" y="3165540"/>
            <a:ext cx="931464" cy="802984"/>
          </a:xfrm>
          <a:prstGeom prst="hexagon">
            <a:avLst/>
          </a:prstGeom>
          <a:solidFill>
            <a:srgbClr val="036E3D"/>
          </a:solidFill>
          <a:ln w="38100">
            <a:solidFill>
              <a:srgbClr val="508436"/>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sp>
        <p:nvSpPr>
          <p:cNvPr id="20" name="Hexagon 19">
            <a:extLst>
              <a:ext uri="{FF2B5EF4-FFF2-40B4-BE49-F238E27FC236}">
                <a16:creationId xmlns:a16="http://schemas.microsoft.com/office/drawing/2014/main" id="{35925900-FAA3-47D4-BF98-06CC16DF1AF5}"/>
              </a:ext>
            </a:extLst>
          </p:cNvPr>
          <p:cNvSpPr/>
          <p:nvPr/>
        </p:nvSpPr>
        <p:spPr>
          <a:xfrm rot="5400000">
            <a:off x="6331587" y="3165540"/>
            <a:ext cx="931464" cy="802984"/>
          </a:xfrm>
          <a:prstGeom prst="hexagon">
            <a:avLst/>
          </a:prstGeom>
          <a:solidFill>
            <a:srgbClr val="036E3D"/>
          </a:solidFill>
          <a:ln w="38100">
            <a:solidFill>
              <a:srgbClr val="508436"/>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grpSp>
        <p:nvGrpSpPr>
          <p:cNvPr id="21" name="Group 20">
            <a:extLst>
              <a:ext uri="{FF2B5EF4-FFF2-40B4-BE49-F238E27FC236}">
                <a16:creationId xmlns:a16="http://schemas.microsoft.com/office/drawing/2014/main" id="{61971DF1-3E97-4055-8DE3-8058B425FE29}"/>
              </a:ext>
            </a:extLst>
          </p:cNvPr>
          <p:cNvGrpSpPr/>
          <p:nvPr/>
        </p:nvGrpSpPr>
        <p:grpSpPr>
          <a:xfrm>
            <a:off x="1043593" y="4056030"/>
            <a:ext cx="8575875" cy="835551"/>
            <a:chOff x="1047420" y="2047733"/>
            <a:chExt cx="6431906" cy="1245821"/>
          </a:xfrm>
        </p:grpSpPr>
        <p:cxnSp>
          <p:nvCxnSpPr>
            <p:cNvPr id="22" name="Straight Connector 21">
              <a:extLst>
                <a:ext uri="{FF2B5EF4-FFF2-40B4-BE49-F238E27FC236}">
                  <a16:creationId xmlns:a16="http://schemas.microsoft.com/office/drawing/2014/main" id="{98DF39AB-C20F-4799-BCF2-5B211D234D0E}"/>
                </a:ext>
              </a:extLst>
            </p:cNvPr>
            <p:cNvCxnSpPr/>
            <p:nvPr/>
          </p:nvCxnSpPr>
          <p:spPr>
            <a:xfrm>
              <a:off x="1047420" y="2047733"/>
              <a:ext cx="0" cy="1245821"/>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449575-A655-4FBC-BAA8-777C615D8C45}"/>
                </a:ext>
              </a:extLst>
            </p:cNvPr>
            <p:cNvCxnSpPr/>
            <p:nvPr/>
          </p:nvCxnSpPr>
          <p:spPr>
            <a:xfrm>
              <a:off x="3248098" y="2047733"/>
              <a:ext cx="0" cy="1239308"/>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EAA2E3-23EE-402A-B390-7EC9AFA924A5}"/>
                </a:ext>
              </a:extLst>
            </p:cNvPr>
            <p:cNvCxnSpPr/>
            <p:nvPr/>
          </p:nvCxnSpPr>
          <p:spPr>
            <a:xfrm>
              <a:off x="5363712" y="2047733"/>
              <a:ext cx="0" cy="1239308"/>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320851-4926-4426-86E9-7FB63139C0D7}"/>
                </a:ext>
              </a:extLst>
            </p:cNvPr>
            <p:cNvCxnSpPr/>
            <p:nvPr/>
          </p:nvCxnSpPr>
          <p:spPr>
            <a:xfrm>
              <a:off x="7479326" y="2047733"/>
              <a:ext cx="0" cy="1239308"/>
            </a:xfrm>
            <a:prstGeom prst="line">
              <a:avLst/>
            </a:prstGeom>
            <a:ln w="28575">
              <a:solidFill>
                <a:srgbClr val="508436"/>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sp>
        <p:nvSpPr>
          <p:cNvPr id="29" name="Rectangle 28">
            <a:extLst>
              <a:ext uri="{FF2B5EF4-FFF2-40B4-BE49-F238E27FC236}">
                <a16:creationId xmlns:a16="http://schemas.microsoft.com/office/drawing/2014/main" id="{BD7FE6A0-D019-4379-8636-8C93CFF8BA1E}"/>
              </a:ext>
            </a:extLst>
          </p:cNvPr>
          <p:cNvSpPr/>
          <p:nvPr/>
        </p:nvSpPr>
        <p:spPr>
          <a:xfrm>
            <a:off x="1477793" y="3387040"/>
            <a:ext cx="2096567" cy="430887"/>
          </a:xfrm>
          <a:prstGeom prst="rect">
            <a:avLst/>
          </a:prstGeom>
        </p:spPr>
        <p:txBody>
          <a:bodyPr wrap="square" lIns="121917" tIns="60958" rIns="121917" bIns="60958">
            <a:spAutoFit/>
          </a:bodyPr>
          <a:lstStyle/>
          <a:p>
            <a:r>
              <a:rPr lang="en-US" sz="2000" b="1">
                <a:solidFill>
                  <a:srgbClr val="2D4E1E"/>
                </a:solidFill>
                <a:latin typeface="Century Gothic" charset="0"/>
                <a:ea typeface="Century Gothic" charset="0"/>
                <a:cs typeface="Century Gothic" charset="0"/>
              </a:rPr>
              <a:t>TEAM SPORTS</a:t>
            </a:r>
            <a:endParaRPr lang="en-US" sz="1300" b="1" i="1">
              <a:solidFill>
                <a:srgbClr val="2D4E1E"/>
              </a:solidFill>
              <a:latin typeface="Century Gothic" charset="0"/>
              <a:ea typeface="Century Gothic" charset="0"/>
              <a:cs typeface="Century Gothic" charset="0"/>
            </a:endParaRPr>
          </a:p>
        </p:txBody>
      </p:sp>
      <p:cxnSp>
        <p:nvCxnSpPr>
          <p:cNvPr id="30" name="Straight Connector 29">
            <a:extLst>
              <a:ext uri="{FF2B5EF4-FFF2-40B4-BE49-F238E27FC236}">
                <a16:creationId xmlns:a16="http://schemas.microsoft.com/office/drawing/2014/main" id="{561D4F87-FBAE-403B-92E3-9B38B181C107}"/>
              </a:ext>
            </a:extLst>
          </p:cNvPr>
          <p:cNvCxnSpPr/>
          <p:nvPr/>
        </p:nvCxnSpPr>
        <p:spPr>
          <a:xfrm>
            <a:off x="-9514" y="6829460"/>
            <a:ext cx="12211027" cy="0"/>
          </a:xfrm>
          <a:prstGeom prst="line">
            <a:avLst/>
          </a:prstGeom>
          <a:ln w="57150" cmpd="sng">
            <a:solidFill>
              <a:srgbClr val="508436"/>
            </a:solidFill>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F8BCE164-AC4E-4A1D-848E-2C814EE1CF6C}"/>
              </a:ext>
            </a:extLst>
          </p:cNvPr>
          <p:cNvSpPr/>
          <p:nvPr/>
        </p:nvSpPr>
        <p:spPr>
          <a:xfrm>
            <a:off x="10070136" y="3353498"/>
            <a:ext cx="2096567" cy="430887"/>
          </a:xfrm>
          <a:prstGeom prst="rect">
            <a:avLst/>
          </a:prstGeom>
        </p:spPr>
        <p:txBody>
          <a:bodyPr wrap="square" lIns="121917" tIns="60958" rIns="121917" bIns="60958">
            <a:spAutoFit/>
          </a:bodyPr>
          <a:lstStyle/>
          <a:p>
            <a:r>
              <a:rPr lang="en-US" sz="2000" b="1">
                <a:solidFill>
                  <a:srgbClr val="2D4E1E"/>
                </a:solidFill>
                <a:latin typeface="Century Gothic" charset="0"/>
                <a:ea typeface="Century Gothic" charset="0"/>
                <a:cs typeface="Century Gothic" charset="0"/>
              </a:rPr>
              <a:t>ENDURANCE</a:t>
            </a:r>
            <a:endParaRPr lang="en-US" sz="1300" b="1" i="1">
              <a:solidFill>
                <a:srgbClr val="2D4E1E"/>
              </a:solidFill>
              <a:latin typeface="Century Gothic" charset="0"/>
              <a:ea typeface="Century Gothic" charset="0"/>
              <a:cs typeface="Century Gothic" charset="0"/>
            </a:endParaRPr>
          </a:p>
        </p:txBody>
      </p:sp>
      <p:sp>
        <p:nvSpPr>
          <p:cNvPr id="38" name="Rectangle 37">
            <a:extLst>
              <a:ext uri="{FF2B5EF4-FFF2-40B4-BE49-F238E27FC236}">
                <a16:creationId xmlns:a16="http://schemas.microsoft.com/office/drawing/2014/main" id="{B040171D-C756-477D-B42D-21E270E790F5}"/>
              </a:ext>
            </a:extLst>
          </p:cNvPr>
          <p:cNvSpPr/>
          <p:nvPr/>
        </p:nvSpPr>
        <p:spPr>
          <a:xfrm>
            <a:off x="4418657" y="3363775"/>
            <a:ext cx="2096567" cy="430887"/>
          </a:xfrm>
          <a:prstGeom prst="rect">
            <a:avLst/>
          </a:prstGeom>
        </p:spPr>
        <p:txBody>
          <a:bodyPr wrap="square" lIns="121917" tIns="60958" rIns="121917" bIns="60958">
            <a:spAutoFit/>
          </a:bodyPr>
          <a:lstStyle/>
          <a:p>
            <a:r>
              <a:rPr lang="en-US" sz="2000" b="1">
                <a:solidFill>
                  <a:srgbClr val="2D4E1E"/>
                </a:solidFill>
                <a:latin typeface="Century Gothic" charset="0"/>
                <a:ea typeface="Century Gothic" charset="0"/>
                <a:cs typeface="Century Gothic" charset="0"/>
              </a:rPr>
              <a:t>STRENGTH</a:t>
            </a:r>
            <a:endParaRPr lang="en-US" sz="1300" b="1" i="1">
              <a:solidFill>
                <a:srgbClr val="2D4E1E"/>
              </a:solidFill>
              <a:latin typeface="Century Gothic" charset="0"/>
              <a:ea typeface="Century Gothic" charset="0"/>
              <a:cs typeface="Century Gothic" charset="0"/>
            </a:endParaRPr>
          </a:p>
        </p:txBody>
      </p:sp>
      <p:sp>
        <p:nvSpPr>
          <p:cNvPr id="39" name="Rectangle 38">
            <a:extLst>
              <a:ext uri="{FF2B5EF4-FFF2-40B4-BE49-F238E27FC236}">
                <a16:creationId xmlns:a16="http://schemas.microsoft.com/office/drawing/2014/main" id="{D593423C-CCFC-4495-8383-4BABA56FF6AE}"/>
              </a:ext>
            </a:extLst>
          </p:cNvPr>
          <p:cNvSpPr/>
          <p:nvPr/>
        </p:nvSpPr>
        <p:spPr>
          <a:xfrm>
            <a:off x="7240805" y="3363775"/>
            <a:ext cx="2096567" cy="430887"/>
          </a:xfrm>
          <a:prstGeom prst="rect">
            <a:avLst/>
          </a:prstGeom>
        </p:spPr>
        <p:txBody>
          <a:bodyPr wrap="square" lIns="121917" tIns="60958" rIns="121917" bIns="60958">
            <a:spAutoFit/>
          </a:bodyPr>
          <a:lstStyle/>
          <a:p>
            <a:r>
              <a:rPr lang="en-US" sz="2000" b="1">
                <a:solidFill>
                  <a:srgbClr val="2D4E1E"/>
                </a:solidFill>
                <a:latin typeface="Century Gothic" charset="0"/>
                <a:ea typeface="Century Gothic" charset="0"/>
                <a:cs typeface="Century Gothic" charset="0"/>
              </a:rPr>
              <a:t>POWER</a:t>
            </a:r>
            <a:endParaRPr lang="en-US" sz="1300" b="1" i="1">
              <a:solidFill>
                <a:srgbClr val="2D4E1E"/>
              </a:solidFill>
              <a:latin typeface="Century Gothic" charset="0"/>
              <a:ea typeface="Century Gothic" charset="0"/>
              <a:cs typeface="Century Gothic" charset="0"/>
            </a:endParaRPr>
          </a:p>
        </p:txBody>
      </p:sp>
      <p:sp>
        <p:nvSpPr>
          <p:cNvPr id="42" name="Rectangle 41">
            <a:extLst>
              <a:ext uri="{FF2B5EF4-FFF2-40B4-BE49-F238E27FC236}">
                <a16:creationId xmlns:a16="http://schemas.microsoft.com/office/drawing/2014/main" id="{918FF57A-19E7-46DE-B24D-4951306573C0}"/>
              </a:ext>
            </a:extLst>
          </p:cNvPr>
          <p:cNvSpPr/>
          <p:nvPr/>
        </p:nvSpPr>
        <p:spPr>
          <a:xfrm>
            <a:off x="-27287" y="2422389"/>
            <a:ext cx="12219287" cy="60959"/>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solidFill>
                <a:srgbClr val="C9A612"/>
              </a:solidFill>
            </a:endParaRPr>
          </a:p>
        </p:txBody>
      </p:sp>
      <p:sp>
        <p:nvSpPr>
          <p:cNvPr id="44" name="Rectangle 43">
            <a:extLst>
              <a:ext uri="{FF2B5EF4-FFF2-40B4-BE49-F238E27FC236}">
                <a16:creationId xmlns:a16="http://schemas.microsoft.com/office/drawing/2014/main" id="{3F3DDAD2-84EE-4384-84D9-0F29182EA7AA}"/>
              </a:ext>
            </a:extLst>
          </p:cNvPr>
          <p:cNvSpPr/>
          <p:nvPr/>
        </p:nvSpPr>
        <p:spPr>
          <a:xfrm>
            <a:off x="913048" y="1632546"/>
            <a:ext cx="9772335" cy="636072"/>
          </a:xfrm>
          <a:prstGeom prst="rect">
            <a:avLst/>
          </a:prstGeom>
        </p:spPr>
        <p:txBody>
          <a:bodyPr wrap="none" lIns="121917" tIns="60958" rIns="121917" bIns="60958">
            <a:spAutoFit/>
          </a:bodyPr>
          <a:lstStyle/>
          <a:p>
            <a:r>
              <a:rPr lang="en-US" sz="3300" b="1" i="1">
                <a:solidFill>
                  <a:srgbClr val="036E3D"/>
                </a:solidFill>
                <a:latin typeface="Century Gothic" charset="0"/>
                <a:ea typeface="Century Gothic" charset="0"/>
                <a:cs typeface="Century Gothic" charset="0"/>
              </a:rPr>
              <a:t>Recommended dietary allowance: </a:t>
            </a:r>
            <a:r>
              <a:rPr lang="en-US" sz="3300" i="1">
                <a:solidFill>
                  <a:srgbClr val="036E3D"/>
                </a:solidFill>
                <a:latin typeface="Century Gothic" charset="0"/>
                <a:ea typeface="Century Gothic" charset="0"/>
                <a:cs typeface="Century Gothic" charset="0"/>
              </a:rPr>
              <a:t>0.8 g/kg/d</a:t>
            </a:r>
          </a:p>
        </p:txBody>
      </p:sp>
      <p:sp>
        <p:nvSpPr>
          <p:cNvPr id="46" name="Freeform 26">
            <a:extLst>
              <a:ext uri="{FF2B5EF4-FFF2-40B4-BE49-F238E27FC236}">
                <a16:creationId xmlns:a16="http://schemas.microsoft.com/office/drawing/2014/main" id="{42756D40-A111-4BFF-A934-87CEA7746AAB}"/>
              </a:ext>
            </a:extLst>
          </p:cNvPr>
          <p:cNvSpPr>
            <a:spLocks noEditPoints="1"/>
          </p:cNvSpPr>
          <p:nvPr/>
        </p:nvSpPr>
        <p:spPr bwMode="auto">
          <a:xfrm>
            <a:off x="3680398" y="3423267"/>
            <a:ext cx="614381" cy="322372"/>
          </a:xfrm>
          <a:custGeom>
            <a:avLst/>
            <a:gdLst>
              <a:gd name="T0" fmla="*/ 634 w 688"/>
              <a:gd name="T1" fmla="*/ 85 h 361"/>
              <a:gd name="T2" fmla="*/ 612 w 688"/>
              <a:gd name="T3" fmla="*/ 64 h 361"/>
              <a:gd name="T4" fmla="*/ 559 w 688"/>
              <a:gd name="T5" fmla="*/ 60 h 361"/>
              <a:gd name="T6" fmla="*/ 549 w 688"/>
              <a:gd name="T7" fmla="*/ 40 h 361"/>
              <a:gd name="T8" fmla="*/ 537 w 688"/>
              <a:gd name="T9" fmla="*/ 11 h 361"/>
              <a:gd name="T10" fmla="*/ 509 w 688"/>
              <a:gd name="T11" fmla="*/ 0 h 361"/>
              <a:gd name="T12" fmla="*/ 443 w 688"/>
              <a:gd name="T13" fmla="*/ 3 h 361"/>
              <a:gd name="T14" fmla="*/ 422 w 688"/>
              <a:gd name="T15" fmla="*/ 25 h 361"/>
              <a:gd name="T16" fmla="*/ 270 w 688"/>
              <a:gd name="T17" fmla="*/ 165 h 361"/>
              <a:gd name="T18" fmla="*/ 267 w 688"/>
              <a:gd name="T19" fmla="*/ 25 h 361"/>
              <a:gd name="T20" fmla="*/ 245 w 688"/>
              <a:gd name="T21" fmla="*/ 3 h 361"/>
              <a:gd name="T22" fmla="*/ 180 w 688"/>
              <a:gd name="T23" fmla="*/ 0 h 361"/>
              <a:gd name="T24" fmla="*/ 151 w 688"/>
              <a:gd name="T25" fmla="*/ 11 h 361"/>
              <a:gd name="T26" fmla="*/ 140 w 688"/>
              <a:gd name="T27" fmla="*/ 40 h 361"/>
              <a:gd name="T28" fmla="*/ 129 w 688"/>
              <a:gd name="T29" fmla="*/ 60 h 361"/>
              <a:gd name="T30" fmla="*/ 76 w 688"/>
              <a:gd name="T31" fmla="*/ 64 h 361"/>
              <a:gd name="T32" fmla="*/ 55 w 688"/>
              <a:gd name="T33" fmla="*/ 85 h 361"/>
              <a:gd name="T34" fmla="*/ 0 w 688"/>
              <a:gd name="T35" fmla="*/ 165 h 361"/>
              <a:gd name="T36" fmla="*/ 52 w 688"/>
              <a:gd name="T37" fmla="*/ 261 h 361"/>
              <a:gd name="T38" fmla="*/ 64 w 688"/>
              <a:gd name="T39" fmla="*/ 289 h 361"/>
              <a:gd name="T40" fmla="*/ 93 w 688"/>
              <a:gd name="T41" fmla="*/ 302 h 361"/>
              <a:gd name="T42" fmla="*/ 140 w 688"/>
              <a:gd name="T43" fmla="*/ 299 h 361"/>
              <a:gd name="T44" fmla="*/ 143 w 688"/>
              <a:gd name="T45" fmla="*/ 336 h 361"/>
              <a:gd name="T46" fmla="*/ 164 w 688"/>
              <a:gd name="T47" fmla="*/ 358 h 361"/>
              <a:gd name="T48" fmla="*/ 230 w 688"/>
              <a:gd name="T49" fmla="*/ 361 h 361"/>
              <a:gd name="T50" fmla="*/ 258 w 688"/>
              <a:gd name="T51" fmla="*/ 350 h 361"/>
              <a:gd name="T52" fmla="*/ 270 w 688"/>
              <a:gd name="T53" fmla="*/ 321 h 361"/>
              <a:gd name="T54" fmla="*/ 419 w 688"/>
              <a:gd name="T55" fmla="*/ 321 h 361"/>
              <a:gd name="T56" fmla="*/ 430 w 688"/>
              <a:gd name="T57" fmla="*/ 350 h 361"/>
              <a:gd name="T58" fmla="*/ 459 w 688"/>
              <a:gd name="T59" fmla="*/ 361 h 361"/>
              <a:gd name="T60" fmla="*/ 524 w 688"/>
              <a:gd name="T61" fmla="*/ 358 h 361"/>
              <a:gd name="T62" fmla="*/ 546 w 688"/>
              <a:gd name="T63" fmla="*/ 336 h 361"/>
              <a:gd name="T64" fmla="*/ 549 w 688"/>
              <a:gd name="T65" fmla="*/ 299 h 361"/>
              <a:gd name="T66" fmla="*/ 596 w 688"/>
              <a:gd name="T67" fmla="*/ 302 h 361"/>
              <a:gd name="T68" fmla="*/ 625 w 688"/>
              <a:gd name="T69" fmla="*/ 289 h 361"/>
              <a:gd name="T70" fmla="*/ 637 w 688"/>
              <a:gd name="T71" fmla="*/ 261 h 361"/>
              <a:gd name="T72" fmla="*/ 637 w 688"/>
              <a:gd name="T73" fmla="*/ 165 h 361"/>
              <a:gd name="T74" fmla="*/ 139 w 688"/>
              <a:gd name="T75" fmla="*/ 265 h 361"/>
              <a:gd name="T76" fmla="*/ 93 w 688"/>
              <a:gd name="T77" fmla="*/ 272 h 361"/>
              <a:gd name="T78" fmla="*/ 82 w 688"/>
              <a:gd name="T79" fmla="*/ 265 h 361"/>
              <a:gd name="T80" fmla="*/ 82 w 688"/>
              <a:gd name="T81" fmla="*/ 96 h 361"/>
              <a:gd name="T82" fmla="*/ 129 w 688"/>
              <a:gd name="T83" fmla="*/ 90 h 361"/>
              <a:gd name="T84" fmla="*/ 139 w 688"/>
              <a:gd name="T85" fmla="*/ 96 h 361"/>
              <a:gd name="T86" fmla="*/ 240 w 688"/>
              <a:gd name="T87" fmla="*/ 321 h 361"/>
              <a:gd name="T88" fmla="*/ 230 w 688"/>
              <a:gd name="T89" fmla="*/ 331 h 361"/>
              <a:gd name="T90" fmla="*/ 173 w 688"/>
              <a:gd name="T91" fmla="*/ 328 h 361"/>
              <a:gd name="T92" fmla="*/ 170 w 688"/>
              <a:gd name="T93" fmla="*/ 101 h 361"/>
              <a:gd name="T94" fmla="*/ 173 w 688"/>
              <a:gd name="T95" fmla="*/ 33 h 361"/>
              <a:gd name="T96" fmla="*/ 230 w 688"/>
              <a:gd name="T97" fmla="*/ 30 h 361"/>
              <a:gd name="T98" fmla="*/ 240 w 688"/>
              <a:gd name="T99" fmla="*/ 40 h 361"/>
              <a:gd name="T100" fmla="*/ 519 w 688"/>
              <a:gd name="T101" fmla="*/ 321 h 361"/>
              <a:gd name="T102" fmla="*/ 513 w 688"/>
              <a:gd name="T103" fmla="*/ 330 h 361"/>
              <a:gd name="T104" fmla="*/ 455 w 688"/>
              <a:gd name="T105" fmla="*/ 330 h 361"/>
              <a:gd name="T106" fmla="*/ 448 w 688"/>
              <a:gd name="T107" fmla="*/ 40 h 361"/>
              <a:gd name="T108" fmla="*/ 455 w 688"/>
              <a:gd name="T109" fmla="*/ 31 h 361"/>
              <a:gd name="T110" fmla="*/ 513 w 688"/>
              <a:gd name="T111" fmla="*/ 31 h 361"/>
              <a:gd name="T112" fmla="*/ 519 w 688"/>
              <a:gd name="T113" fmla="*/ 101 h 361"/>
              <a:gd name="T114" fmla="*/ 603 w 688"/>
              <a:gd name="T115" fmla="*/ 269 h 361"/>
              <a:gd name="T116" fmla="*/ 559 w 688"/>
              <a:gd name="T117" fmla="*/ 272 h 361"/>
              <a:gd name="T118" fmla="*/ 549 w 688"/>
              <a:gd name="T119" fmla="*/ 261 h 361"/>
              <a:gd name="T120" fmla="*/ 552 w 688"/>
              <a:gd name="T121" fmla="*/ 93 h 361"/>
              <a:gd name="T122" fmla="*/ 596 w 688"/>
              <a:gd name="T123" fmla="*/ 90 h 361"/>
              <a:gd name="T124" fmla="*/ 607 w 688"/>
              <a:gd name="T125" fmla="*/ 10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88" h="361">
                <a:moveTo>
                  <a:pt x="637" y="101"/>
                </a:moveTo>
                <a:lnTo>
                  <a:pt x="637" y="101"/>
                </a:lnTo>
                <a:lnTo>
                  <a:pt x="636" y="92"/>
                </a:lnTo>
                <a:lnTo>
                  <a:pt x="634" y="85"/>
                </a:lnTo>
                <a:lnTo>
                  <a:pt x="630" y="78"/>
                </a:lnTo>
                <a:lnTo>
                  <a:pt x="625" y="72"/>
                </a:lnTo>
                <a:lnTo>
                  <a:pt x="619" y="67"/>
                </a:lnTo>
                <a:lnTo>
                  <a:pt x="612" y="64"/>
                </a:lnTo>
                <a:lnTo>
                  <a:pt x="604" y="61"/>
                </a:lnTo>
                <a:lnTo>
                  <a:pt x="596" y="60"/>
                </a:lnTo>
                <a:lnTo>
                  <a:pt x="559" y="60"/>
                </a:lnTo>
                <a:lnTo>
                  <a:pt x="559" y="60"/>
                </a:lnTo>
                <a:lnTo>
                  <a:pt x="554" y="61"/>
                </a:lnTo>
                <a:lnTo>
                  <a:pt x="549" y="62"/>
                </a:lnTo>
                <a:lnTo>
                  <a:pt x="549" y="40"/>
                </a:lnTo>
                <a:lnTo>
                  <a:pt x="549" y="40"/>
                </a:lnTo>
                <a:lnTo>
                  <a:pt x="548" y="32"/>
                </a:lnTo>
                <a:lnTo>
                  <a:pt x="546" y="25"/>
                </a:lnTo>
                <a:lnTo>
                  <a:pt x="542" y="18"/>
                </a:lnTo>
                <a:lnTo>
                  <a:pt x="537" y="11"/>
                </a:lnTo>
                <a:lnTo>
                  <a:pt x="531" y="7"/>
                </a:lnTo>
                <a:lnTo>
                  <a:pt x="524" y="3"/>
                </a:lnTo>
                <a:lnTo>
                  <a:pt x="516" y="1"/>
                </a:lnTo>
                <a:lnTo>
                  <a:pt x="509" y="0"/>
                </a:lnTo>
                <a:lnTo>
                  <a:pt x="459" y="0"/>
                </a:lnTo>
                <a:lnTo>
                  <a:pt x="459" y="0"/>
                </a:lnTo>
                <a:lnTo>
                  <a:pt x="450" y="1"/>
                </a:lnTo>
                <a:lnTo>
                  <a:pt x="443" y="3"/>
                </a:lnTo>
                <a:lnTo>
                  <a:pt x="436" y="7"/>
                </a:lnTo>
                <a:lnTo>
                  <a:pt x="430" y="11"/>
                </a:lnTo>
                <a:lnTo>
                  <a:pt x="426" y="18"/>
                </a:lnTo>
                <a:lnTo>
                  <a:pt x="422" y="25"/>
                </a:lnTo>
                <a:lnTo>
                  <a:pt x="420" y="32"/>
                </a:lnTo>
                <a:lnTo>
                  <a:pt x="419" y="40"/>
                </a:lnTo>
                <a:lnTo>
                  <a:pt x="419" y="165"/>
                </a:lnTo>
                <a:lnTo>
                  <a:pt x="270" y="165"/>
                </a:lnTo>
                <a:lnTo>
                  <a:pt x="270" y="40"/>
                </a:lnTo>
                <a:lnTo>
                  <a:pt x="270" y="40"/>
                </a:lnTo>
                <a:lnTo>
                  <a:pt x="269" y="32"/>
                </a:lnTo>
                <a:lnTo>
                  <a:pt x="267" y="25"/>
                </a:lnTo>
                <a:lnTo>
                  <a:pt x="263" y="18"/>
                </a:lnTo>
                <a:lnTo>
                  <a:pt x="258" y="11"/>
                </a:lnTo>
                <a:lnTo>
                  <a:pt x="253" y="7"/>
                </a:lnTo>
                <a:lnTo>
                  <a:pt x="245" y="3"/>
                </a:lnTo>
                <a:lnTo>
                  <a:pt x="237" y="1"/>
                </a:lnTo>
                <a:lnTo>
                  <a:pt x="230" y="0"/>
                </a:lnTo>
                <a:lnTo>
                  <a:pt x="180" y="0"/>
                </a:lnTo>
                <a:lnTo>
                  <a:pt x="180" y="0"/>
                </a:lnTo>
                <a:lnTo>
                  <a:pt x="172" y="1"/>
                </a:lnTo>
                <a:lnTo>
                  <a:pt x="164" y="3"/>
                </a:lnTo>
                <a:lnTo>
                  <a:pt x="157" y="7"/>
                </a:lnTo>
                <a:lnTo>
                  <a:pt x="151" y="11"/>
                </a:lnTo>
                <a:lnTo>
                  <a:pt x="147" y="18"/>
                </a:lnTo>
                <a:lnTo>
                  <a:pt x="143" y="25"/>
                </a:lnTo>
                <a:lnTo>
                  <a:pt x="141" y="32"/>
                </a:lnTo>
                <a:lnTo>
                  <a:pt x="140" y="40"/>
                </a:lnTo>
                <a:lnTo>
                  <a:pt x="140" y="62"/>
                </a:lnTo>
                <a:lnTo>
                  <a:pt x="140" y="62"/>
                </a:lnTo>
                <a:lnTo>
                  <a:pt x="135" y="61"/>
                </a:lnTo>
                <a:lnTo>
                  <a:pt x="129" y="60"/>
                </a:lnTo>
                <a:lnTo>
                  <a:pt x="93" y="60"/>
                </a:lnTo>
                <a:lnTo>
                  <a:pt x="93" y="60"/>
                </a:lnTo>
                <a:lnTo>
                  <a:pt x="84" y="61"/>
                </a:lnTo>
                <a:lnTo>
                  <a:pt x="76" y="64"/>
                </a:lnTo>
                <a:lnTo>
                  <a:pt x="70" y="67"/>
                </a:lnTo>
                <a:lnTo>
                  <a:pt x="64" y="72"/>
                </a:lnTo>
                <a:lnTo>
                  <a:pt x="59" y="78"/>
                </a:lnTo>
                <a:lnTo>
                  <a:pt x="55" y="85"/>
                </a:lnTo>
                <a:lnTo>
                  <a:pt x="53" y="92"/>
                </a:lnTo>
                <a:lnTo>
                  <a:pt x="52" y="101"/>
                </a:lnTo>
                <a:lnTo>
                  <a:pt x="52" y="165"/>
                </a:lnTo>
                <a:lnTo>
                  <a:pt x="0" y="165"/>
                </a:lnTo>
                <a:lnTo>
                  <a:pt x="0" y="195"/>
                </a:lnTo>
                <a:lnTo>
                  <a:pt x="52" y="195"/>
                </a:lnTo>
                <a:lnTo>
                  <a:pt x="52" y="261"/>
                </a:lnTo>
                <a:lnTo>
                  <a:pt x="52" y="261"/>
                </a:lnTo>
                <a:lnTo>
                  <a:pt x="53" y="269"/>
                </a:lnTo>
                <a:lnTo>
                  <a:pt x="55" y="277"/>
                </a:lnTo>
                <a:lnTo>
                  <a:pt x="59" y="283"/>
                </a:lnTo>
                <a:lnTo>
                  <a:pt x="64" y="289"/>
                </a:lnTo>
                <a:lnTo>
                  <a:pt x="70" y="294"/>
                </a:lnTo>
                <a:lnTo>
                  <a:pt x="76" y="298"/>
                </a:lnTo>
                <a:lnTo>
                  <a:pt x="84" y="300"/>
                </a:lnTo>
                <a:lnTo>
                  <a:pt x="93" y="302"/>
                </a:lnTo>
                <a:lnTo>
                  <a:pt x="129" y="302"/>
                </a:lnTo>
                <a:lnTo>
                  <a:pt x="129" y="302"/>
                </a:lnTo>
                <a:lnTo>
                  <a:pt x="135" y="300"/>
                </a:lnTo>
                <a:lnTo>
                  <a:pt x="140" y="299"/>
                </a:lnTo>
                <a:lnTo>
                  <a:pt x="140" y="321"/>
                </a:lnTo>
                <a:lnTo>
                  <a:pt x="140" y="321"/>
                </a:lnTo>
                <a:lnTo>
                  <a:pt x="141" y="329"/>
                </a:lnTo>
                <a:lnTo>
                  <a:pt x="143" y="336"/>
                </a:lnTo>
                <a:lnTo>
                  <a:pt x="147" y="344"/>
                </a:lnTo>
                <a:lnTo>
                  <a:pt x="151" y="350"/>
                </a:lnTo>
                <a:lnTo>
                  <a:pt x="157" y="355"/>
                </a:lnTo>
                <a:lnTo>
                  <a:pt x="164" y="358"/>
                </a:lnTo>
                <a:lnTo>
                  <a:pt x="172" y="360"/>
                </a:lnTo>
                <a:lnTo>
                  <a:pt x="180" y="361"/>
                </a:lnTo>
                <a:lnTo>
                  <a:pt x="230" y="361"/>
                </a:lnTo>
                <a:lnTo>
                  <a:pt x="230" y="361"/>
                </a:lnTo>
                <a:lnTo>
                  <a:pt x="237" y="360"/>
                </a:lnTo>
                <a:lnTo>
                  <a:pt x="245" y="358"/>
                </a:lnTo>
                <a:lnTo>
                  <a:pt x="253" y="355"/>
                </a:lnTo>
                <a:lnTo>
                  <a:pt x="258" y="350"/>
                </a:lnTo>
                <a:lnTo>
                  <a:pt x="263" y="344"/>
                </a:lnTo>
                <a:lnTo>
                  <a:pt x="267" y="336"/>
                </a:lnTo>
                <a:lnTo>
                  <a:pt x="269" y="329"/>
                </a:lnTo>
                <a:lnTo>
                  <a:pt x="270" y="321"/>
                </a:lnTo>
                <a:lnTo>
                  <a:pt x="270" y="195"/>
                </a:lnTo>
                <a:lnTo>
                  <a:pt x="419" y="195"/>
                </a:lnTo>
                <a:lnTo>
                  <a:pt x="419" y="321"/>
                </a:lnTo>
                <a:lnTo>
                  <a:pt x="419" y="321"/>
                </a:lnTo>
                <a:lnTo>
                  <a:pt x="420" y="329"/>
                </a:lnTo>
                <a:lnTo>
                  <a:pt x="422" y="336"/>
                </a:lnTo>
                <a:lnTo>
                  <a:pt x="426" y="344"/>
                </a:lnTo>
                <a:lnTo>
                  <a:pt x="430" y="350"/>
                </a:lnTo>
                <a:lnTo>
                  <a:pt x="436" y="355"/>
                </a:lnTo>
                <a:lnTo>
                  <a:pt x="443" y="358"/>
                </a:lnTo>
                <a:lnTo>
                  <a:pt x="450" y="360"/>
                </a:lnTo>
                <a:lnTo>
                  <a:pt x="459" y="361"/>
                </a:lnTo>
                <a:lnTo>
                  <a:pt x="509" y="361"/>
                </a:lnTo>
                <a:lnTo>
                  <a:pt x="509" y="361"/>
                </a:lnTo>
                <a:lnTo>
                  <a:pt x="516" y="360"/>
                </a:lnTo>
                <a:lnTo>
                  <a:pt x="524" y="358"/>
                </a:lnTo>
                <a:lnTo>
                  <a:pt x="531" y="355"/>
                </a:lnTo>
                <a:lnTo>
                  <a:pt x="537" y="350"/>
                </a:lnTo>
                <a:lnTo>
                  <a:pt x="542" y="344"/>
                </a:lnTo>
                <a:lnTo>
                  <a:pt x="546" y="336"/>
                </a:lnTo>
                <a:lnTo>
                  <a:pt x="548" y="329"/>
                </a:lnTo>
                <a:lnTo>
                  <a:pt x="549" y="321"/>
                </a:lnTo>
                <a:lnTo>
                  <a:pt x="549" y="299"/>
                </a:lnTo>
                <a:lnTo>
                  <a:pt x="549" y="299"/>
                </a:lnTo>
                <a:lnTo>
                  <a:pt x="554" y="300"/>
                </a:lnTo>
                <a:lnTo>
                  <a:pt x="559" y="302"/>
                </a:lnTo>
                <a:lnTo>
                  <a:pt x="596" y="302"/>
                </a:lnTo>
                <a:lnTo>
                  <a:pt x="596" y="302"/>
                </a:lnTo>
                <a:lnTo>
                  <a:pt x="604" y="300"/>
                </a:lnTo>
                <a:lnTo>
                  <a:pt x="612" y="298"/>
                </a:lnTo>
                <a:lnTo>
                  <a:pt x="619" y="294"/>
                </a:lnTo>
                <a:lnTo>
                  <a:pt x="625" y="289"/>
                </a:lnTo>
                <a:lnTo>
                  <a:pt x="630" y="283"/>
                </a:lnTo>
                <a:lnTo>
                  <a:pt x="634" y="277"/>
                </a:lnTo>
                <a:lnTo>
                  <a:pt x="636" y="269"/>
                </a:lnTo>
                <a:lnTo>
                  <a:pt x="637" y="261"/>
                </a:lnTo>
                <a:lnTo>
                  <a:pt x="637" y="195"/>
                </a:lnTo>
                <a:lnTo>
                  <a:pt x="688" y="195"/>
                </a:lnTo>
                <a:lnTo>
                  <a:pt x="688" y="165"/>
                </a:lnTo>
                <a:lnTo>
                  <a:pt x="637" y="165"/>
                </a:lnTo>
                <a:lnTo>
                  <a:pt x="637" y="101"/>
                </a:lnTo>
                <a:close/>
                <a:moveTo>
                  <a:pt x="140" y="261"/>
                </a:moveTo>
                <a:lnTo>
                  <a:pt x="140" y="261"/>
                </a:lnTo>
                <a:lnTo>
                  <a:pt x="139" y="265"/>
                </a:lnTo>
                <a:lnTo>
                  <a:pt x="137" y="269"/>
                </a:lnTo>
                <a:lnTo>
                  <a:pt x="133" y="271"/>
                </a:lnTo>
                <a:lnTo>
                  <a:pt x="129" y="272"/>
                </a:lnTo>
                <a:lnTo>
                  <a:pt x="93" y="272"/>
                </a:lnTo>
                <a:lnTo>
                  <a:pt x="93" y="272"/>
                </a:lnTo>
                <a:lnTo>
                  <a:pt x="89" y="271"/>
                </a:lnTo>
                <a:lnTo>
                  <a:pt x="84" y="269"/>
                </a:lnTo>
                <a:lnTo>
                  <a:pt x="82" y="265"/>
                </a:lnTo>
                <a:lnTo>
                  <a:pt x="81" y="261"/>
                </a:lnTo>
                <a:lnTo>
                  <a:pt x="81" y="101"/>
                </a:lnTo>
                <a:lnTo>
                  <a:pt x="81" y="101"/>
                </a:lnTo>
                <a:lnTo>
                  <a:pt x="82" y="96"/>
                </a:lnTo>
                <a:lnTo>
                  <a:pt x="84" y="93"/>
                </a:lnTo>
                <a:lnTo>
                  <a:pt x="89" y="90"/>
                </a:lnTo>
                <a:lnTo>
                  <a:pt x="93" y="90"/>
                </a:lnTo>
                <a:lnTo>
                  <a:pt x="129" y="90"/>
                </a:lnTo>
                <a:lnTo>
                  <a:pt x="129" y="90"/>
                </a:lnTo>
                <a:lnTo>
                  <a:pt x="133" y="90"/>
                </a:lnTo>
                <a:lnTo>
                  <a:pt x="137" y="93"/>
                </a:lnTo>
                <a:lnTo>
                  <a:pt x="139" y="96"/>
                </a:lnTo>
                <a:lnTo>
                  <a:pt x="140" y="101"/>
                </a:lnTo>
                <a:lnTo>
                  <a:pt x="140" y="261"/>
                </a:lnTo>
                <a:close/>
                <a:moveTo>
                  <a:pt x="240" y="321"/>
                </a:moveTo>
                <a:lnTo>
                  <a:pt x="240" y="321"/>
                </a:lnTo>
                <a:lnTo>
                  <a:pt x="239" y="325"/>
                </a:lnTo>
                <a:lnTo>
                  <a:pt x="237" y="328"/>
                </a:lnTo>
                <a:lnTo>
                  <a:pt x="233" y="330"/>
                </a:lnTo>
                <a:lnTo>
                  <a:pt x="230" y="331"/>
                </a:lnTo>
                <a:lnTo>
                  <a:pt x="180" y="331"/>
                </a:lnTo>
                <a:lnTo>
                  <a:pt x="180" y="331"/>
                </a:lnTo>
                <a:lnTo>
                  <a:pt x="176" y="330"/>
                </a:lnTo>
                <a:lnTo>
                  <a:pt x="173" y="328"/>
                </a:lnTo>
                <a:lnTo>
                  <a:pt x="171" y="325"/>
                </a:lnTo>
                <a:lnTo>
                  <a:pt x="170" y="321"/>
                </a:lnTo>
                <a:lnTo>
                  <a:pt x="170" y="261"/>
                </a:lnTo>
                <a:lnTo>
                  <a:pt x="170" y="101"/>
                </a:lnTo>
                <a:lnTo>
                  <a:pt x="170" y="40"/>
                </a:lnTo>
                <a:lnTo>
                  <a:pt x="170" y="40"/>
                </a:lnTo>
                <a:lnTo>
                  <a:pt x="171" y="36"/>
                </a:lnTo>
                <a:lnTo>
                  <a:pt x="173" y="33"/>
                </a:lnTo>
                <a:lnTo>
                  <a:pt x="176" y="31"/>
                </a:lnTo>
                <a:lnTo>
                  <a:pt x="180" y="30"/>
                </a:lnTo>
                <a:lnTo>
                  <a:pt x="230" y="30"/>
                </a:lnTo>
                <a:lnTo>
                  <a:pt x="230" y="30"/>
                </a:lnTo>
                <a:lnTo>
                  <a:pt x="233" y="31"/>
                </a:lnTo>
                <a:lnTo>
                  <a:pt x="237" y="33"/>
                </a:lnTo>
                <a:lnTo>
                  <a:pt x="239" y="36"/>
                </a:lnTo>
                <a:lnTo>
                  <a:pt x="240" y="40"/>
                </a:lnTo>
                <a:lnTo>
                  <a:pt x="240" y="321"/>
                </a:lnTo>
                <a:close/>
                <a:moveTo>
                  <a:pt x="519" y="101"/>
                </a:moveTo>
                <a:lnTo>
                  <a:pt x="519" y="261"/>
                </a:lnTo>
                <a:lnTo>
                  <a:pt x="519" y="321"/>
                </a:lnTo>
                <a:lnTo>
                  <a:pt x="519" y="321"/>
                </a:lnTo>
                <a:lnTo>
                  <a:pt x="518" y="325"/>
                </a:lnTo>
                <a:lnTo>
                  <a:pt x="516" y="328"/>
                </a:lnTo>
                <a:lnTo>
                  <a:pt x="513" y="330"/>
                </a:lnTo>
                <a:lnTo>
                  <a:pt x="509" y="331"/>
                </a:lnTo>
                <a:lnTo>
                  <a:pt x="459" y="331"/>
                </a:lnTo>
                <a:lnTo>
                  <a:pt x="459" y="331"/>
                </a:lnTo>
                <a:lnTo>
                  <a:pt x="455" y="330"/>
                </a:lnTo>
                <a:lnTo>
                  <a:pt x="451" y="328"/>
                </a:lnTo>
                <a:lnTo>
                  <a:pt x="449" y="325"/>
                </a:lnTo>
                <a:lnTo>
                  <a:pt x="448" y="321"/>
                </a:lnTo>
                <a:lnTo>
                  <a:pt x="448" y="40"/>
                </a:lnTo>
                <a:lnTo>
                  <a:pt x="448" y="40"/>
                </a:lnTo>
                <a:lnTo>
                  <a:pt x="449" y="36"/>
                </a:lnTo>
                <a:lnTo>
                  <a:pt x="451" y="33"/>
                </a:lnTo>
                <a:lnTo>
                  <a:pt x="455" y="31"/>
                </a:lnTo>
                <a:lnTo>
                  <a:pt x="459" y="30"/>
                </a:lnTo>
                <a:lnTo>
                  <a:pt x="509" y="30"/>
                </a:lnTo>
                <a:lnTo>
                  <a:pt x="509" y="30"/>
                </a:lnTo>
                <a:lnTo>
                  <a:pt x="513" y="31"/>
                </a:lnTo>
                <a:lnTo>
                  <a:pt x="516" y="33"/>
                </a:lnTo>
                <a:lnTo>
                  <a:pt x="518" y="36"/>
                </a:lnTo>
                <a:lnTo>
                  <a:pt x="519" y="40"/>
                </a:lnTo>
                <a:lnTo>
                  <a:pt x="519" y="101"/>
                </a:lnTo>
                <a:close/>
                <a:moveTo>
                  <a:pt x="607" y="261"/>
                </a:moveTo>
                <a:lnTo>
                  <a:pt x="607" y="261"/>
                </a:lnTo>
                <a:lnTo>
                  <a:pt x="606" y="265"/>
                </a:lnTo>
                <a:lnTo>
                  <a:pt x="603" y="269"/>
                </a:lnTo>
                <a:lnTo>
                  <a:pt x="600" y="271"/>
                </a:lnTo>
                <a:lnTo>
                  <a:pt x="596" y="272"/>
                </a:lnTo>
                <a:lnTo>
                  <a:pt x="559" y="272"/>
                </a:lnTo>
                <a:lnTo>
                  <a:pt x="559" y="272"/>
                </a:lnTo>
                <a:lnTo>
                  <a:pt x="555" y="271"/>
                </a:lnTo>
                <a:lnTo>
                  <a:pt x="552" y="269"/>
                </a:lnTo>
                <a:lnTo>
                  <a:pt x="550" y="265"/>
                </a:lnTo>
                <a:lnTo>
                  <a:pt x="549" y="261"/>
                </a:lnTo>
                <a:lnTo>
                  <a:pt x="549" y="101"/>
                </a:lnTo>
                <a:lnTo>
                  <a:pt x="549" y="101"/>
                </a:lnTo>
                <a:lnTo>
                  <a:pt x="550" y="96"/>
                </a:lnTo>
                <a:lnTo>
                  <a:pt x="552" y="93"/>
                </a:lnTo>
                <a:lnTo>
                  <a:pt x="555" y="90"/>
                </a:lnTo>
                <a:lnTo>
                  <a:pt x="559" y="90"/>
                </a:lnTo>
                <a:lnTo>
                  <a:pt x="596" y="90"/>
                </a:lnTo>
                <a:lnTo>
                  <a:pt x="596" y="90"/>
                </a:lnTo>
                <a:lnTo>
                  <a:pt x="600" y="90"/>
                </a:lnTo>
                <a:lnTo>
                  <a:pt x="603" y="93"/>
                </a:lnTo>
                <a:lnTo>
                  <a:pt x="606" y="96"/>
                </a:lnTo>
                <a:lnTo>
                  <a:pt x="607" y="101"/>
                </a:lnTo>
                <a:lnTo>
                  <a:pt x="607" y="261"/>
                </a:lnTo>
                <a:close/>
              </a:path>
            </a:pathLst>
          </a:custGeom>
          <a:solidFill>
            <a:schemeClr val="bg1"/>
          </a:solidFill>
          <a:ln>
            <a:noFill/>
          </a:ln>
        </p:spPr>
        <p:txBody>
          <a:bodyPr vert="horz" wrap="square" lIns="121917" tIns="60958" rIns="121917" bIns="60958" numCol="1" anchor="t" anchorCtr="0" compatLnSpc="1">
            <a:prstTxWarp prst="textNoShape">
              <a:avLst/>
            </a:prstTxWarp>
          </a:bodyPr>
          <a:lstStyle/>
          <a:p>
            <a:endParaRPr lang="en-US"/>
          </a:p>
        </p:txBody>
      </p:sp>
      <p:pic>
        <p:nvPicPr>
          <p:cNvPr id="47" name="Picture 46">
            <a:extLst>
              <a:ext uri="{FF2B5EF4-FFF2-40B4-BE49-F238E27FC236}">
                <a16:creationId xmlns:a16="http://schemas.microsoft.com/office/drawing/2014/main" id="{44D34CD6-9BD3-48FD-8885-8B502412AAC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41908" t="1" r="43216" b="-6030"/>
          <a:stretch/>
        </p:blipFill>
        <p:spPr>
          <a:xfrm>
            <a:off x="6477551" y="3330495"/>
            <a:ext cx="574552" cy="492768"/>
          </a:xfrm>
          <a:prstGeom prst="rect">
            <a:avLst/>
          </a:prstGeom>
        </p:spPr>
      </p:pic>
      <p:pic>
        <p:nvPicPr>
          <p:cNvPr id="48" name="Picture 47">
            <a:extLst>
              <a:ext uri="{FF2B5EF4-FFF2-40B4-BE49-F238E27FC236}">
                <a16:creationId xmlns:a16="http://schemas.microsoft.com/office/drawing/2014/main" id="{13F7741E-768D-4928-85EF-B9E5391545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1" t="1" r="85104" b="-12207"/>
          <a:stretch/>
        </p:blipFill>
        <p:spPr>
          <a:xfrm>
            <a:off x="9296391" y="3343737"/>
            <a:ext cx="661775" cy="522633"/>
          </a:xfrm>
          <a:prstGeom prst="rect">
            <a:avLst/>
          </a:prstGeom>
        </p:spPr>
      </p:pic>
      <p:pic>
        <p:nvPicPr>
          <p:cNvPr id="49" name="Picture 48">
            <a:extLst>
              <a:ext uri="{FF2B5EF4-FFF2-40B4-BE49-F238E27FC236}">
                <a16:creationId xmlns:a16="http://schemas.microsoft.com/office/drawing/2014/main" id="{60A04C79-FEA0-444E-94FF-727F8652A8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3310" t="1" r="19593" b="-12207"/>
          <a:stretch/>
        </p:blipFill>
        <p:spPr>
          <a:xfrm>
            <a:off x="704651" y="3344638"/>
            <a:ext cx="682036" cy="538633"/>
          </a:xfrm>
          <a:prstGeom prst="rect">
            <a:avLst/>
          </a:prstGeom>
        </p:spPr>
      </p:pic>
      <p:sp>
        <p:nvSpPr>
          <p:cNvPr id="51" name="Rectangle 50">
            <a:extLst>
              <a:ext uri="{FF2B5EF4-FFF2-40B4-BE49-F238E27FC236}">
                <a16:creationId xmlns:a16="http://schemas.microsoft.com/office/drawing/2014/main" id="{72539E3C-8BAD-4388-806E-A3A0F4F27796}"/>
              </a:ext>
            </a:extLst>
          </p:cNvPr>
          <p:cNvSpPr/>
          <p:nvPr/>
        </p:nvSpPr>
        <p:spPr>
          <a:xfrm>
            <a:off x="913048" y="5072493"/>
            <a:ext cx="1480697" cy="841256"/>
          </a:xfrm>
          <a:prstGeom prst="rect">
            <a:avLst/>
          </a:prstGeom>
        </p:spPr>
        <p:txBody>
          <a:bodyPr wrap="square" lIns="121917" tIns="60958" rIns="121917" bIns="60958">
            <a:spAutoFit/>
          </a:bodyPr>
          <a:lstStyle/>
          <a:p>
            <a:r>
              <a:rPr lang="en-US" sz="2700" b="1">
                <a:solidFill>
                  <a:schemeClr val="tx1">
                    <a:lumMod val="65000"/>
                    <a:lumOff val="35000"/>
                  </a:schemeClr>
                </a:solidFill>
                <a:latin typeface="Century Gothic" charset="0"/>
                <a:ea typeface="Century Gothic" charset="0"/>
                <a:cs typeface="Century Gothic" charset="0"/>
              </a:rPr>
              <a:t>1.2-1.7</a:t>
            </a:r>
          </a:p>
          <a:p>
            <a:r>
              <a:rPr lang="en-US" sz="2000" b="1">
                <a:solidFill>
                  <a:schemeClr val="tx1">
                    <a:lumMod val="65000"/>
                    <a:lumOff val="35000"/>
                  </a:schemeClr>
                </a:solidFill>
                <a:latin typeface="Century Gothic" charset="0"/>
                <a:ea typeface="Century Gothic" charset="0"/>
                <a:cs typeface="Century Gothic" charset="0"/>
              </a:rPr>
              <a:t>G/KG/D</a:t>
            </a:r>
          </a:p>
        </p:txBody>
      </p:sp>
      <p:sp>
        <p:nvSpPr>
          <p:cNvPr id="52" name="Rectangle 51">
            <a:extLst>
              <a:ext uri="{FF2B5EF4-FFF2-40B4-BE49-F238E27FC236}">
                <a16:creationId xmlns:a16="http://schemas.microsoft.com/office/drawing/2014/main" id="{B7D65FD6-C333-4471-8415-724DC0B01CD7}"/>
              </a:ext>
            </a:extLst>
          </p:cNvPr>
          <p:cNvSpPr/>
          <p:nvPr/>
        </p:nvSpPr>
        <p:spPr>
          <a:xfrm>
            <a:off x="9475461" y="5017188"/>
            <a:ext cx="1676737" cy="841256"/>
          </a:xfrm>
          <a:prstGeom prst="rect">
            <a:avLst/>
          </a:prstGeom>
        </p:spPr>
        <p:txBody>
          <a:bodyPr wrap="square" lIns="121917" tIns="60958" rIns="121917" bIns="60958">
            <a:spAutoFit/>
          </a:bodyPr>
          <a:lstStyle/>
          <a:p>
            <a:r>
              <a:rPr lang="en-US" sz="2700" b="1">
                <a:solidFill>
                  <a:schemeClr val="tx1">
                    <a:lumMod val="65000"/>
                    <a:lumOff val="35000"/>
                  </a:schemeClr>
                </a:solidFill>
                <a:latin typeface="Century Gothic" charset="0"/>
                <a:ea typeface="Century Gothic" charset="0"/>
                <a:cs typeface="Century Gothic" charset="0"/>
              </a:rPr>
              <a:t>1.2-2.1</a:t>
            </a:r>
          </a:p>
          <a:p>
            <a:r>
              <a:rPr lang="en-US" sz="2000" b="1">
                <a:solidFill>
                  <a:schemeClr val="tx1">
                    <a:lumMod val="65000"/>
                    <a:lumOff val="35000"/>
                  </a:schemeClr>
                </a:solidFill>
                <a:latin typeface="Century Gothic" charset="0"/>
                <a:ea typeface="Century Gothic" charset="0"/>
                <a:cs typeface="Century Gothic" charset="0"/>
              </a:rPr>
              <a:t>G/KG/D</a:t>
            </a:r>
          </a:p>
        </p:txBody>
      </p:sp>
      <p:sp>
        <p:nvSpPr>
          <p:cNvPr id="53" name="Rectangle 52">
            <a:extLst>
              <a:ext uri="{FF2B5EF4-FFF2-40B4-BE49-F238E27FC236}">
                <a16:creationId xmlns:a16="http://schemas.microsoft.com/office/drawing/2014/main" id="{65974A55-FC3E-452C-B4D5-9C70121197B4}"/>
              </a:ext>
            </a:extLst>
          </p:cNvPr>
          <p:cNvSpPr/>
          <p:nvPr/>
        </p:nvSpPr>
        <p:spPr>
          <a:xfrm>
            <a:off x="3987588" y="5050292"/>
            <a:ext cx="1636040" cy="841256"/>
          </a:xfrm>
          <a:prstGeom prst="rect">
            <a:avLst/>
          </a:prstGeom>
        </p:spPr>
        <p:txBody>
          <a:bodyPr wrap="square" lIns="121917" tIns="60958" rIns="121917" bIns="60958">
            <a:spAutoFit/>
          </a:bodyPr>
          <a:lstStyle/>
          <a:p>
            <a:r>
              <a:rPr lang="en-US" sz="2700" b="1">
                <a:solidFill>
                  <a:schemeClr val="tx1">
                    <a:lumMod val="65000"/>
                    <a:lumOff val="35000"/>
                  </a:schemeClr>
                </a:solidFill>
                <a:latin typeface="Century Gothic" charset="0"/>
                <a:ea typeface="Century Gothic" charset="0"/>
                <a:cs typeface="Century Gothic" charset="0"/>
              </a:rPr>
              <a:t>1.6-1.7</a:t>
            </a:r>
          </a:p>
          <a:p>
            <a:r>
              <a:rPr lang="en-US" sz="2000" b="1">
                <a:solidFill>
                  <a:schemeClr val="tx1">
                    <a:lumMod val="65000"/>
                    <a:lumOff val="35000"/>
                  </a:schemeClr>
                </a:solidFill>
                <a:latin typeface="Century Gothic" charset="0"/>
                <a:ea typeface="Century Gothic" charset="0"/>
                <a:cs typeface="Century Gothic" charset="0"/>
              </a:rPr>
              <a:t>G/KG/D</a:t>
            </a:r>
          </a:p>
        </p:txBody>
      </p:sp>
      <p:sp>
        <p:nvSpPr>
          <p:cNvPr id="54" name="Rectangle 53">
            <a:extLst>
              <a:ext uri="{FF2B5EF4-FFF2-40B4-BE49-F238E27FC236}">
                <a16:creationId xmlns:a16="http://schemas.microsoft.com/office/drawing/2014/main" id="{16CB95AD-1F5A-46A3-B1D0-40A8CCC40402}"/>
              </a:ext>
            </a:extLst>
          </p:cNvPr>
          <p:cNvSpPr/>
          <p:nvPr/>
        </p:nvSpPr>
        <p:spPr>
          <a:xfrm>
            <a:off x="6604325" y="5055423"/>
            <a:ext cx="1510963" cy="841256"/>
          </a:xfrm>
          <a:prstGeom prst="rect">
            <a:avLst/>
          </a:prstGeom>
        </p:spPr>
        <p:txBody>
          <a:bodyPr wrap="square" lIns="121917" tIns="60958" rIns="121917" bIns="60958">
            <a:spAutoFit/>
          </a:bodyPr>
          <a:lstStyle/>
          <a:p>
            <a:r>
              <a:rPr lang="en-US" sz="2700" b="1">
                <a:solidFill>
                  <a:schemeClr val="tx1">
                    <a:lumMod val="65000"/>
                    <a:lumOff val="35000"/>
                  </a:schemeClr>
                </a:solidFill>
                <a:latin typeface="Century Gothic" charset="0"/>
                <a:ea typeface="Century Gothic" charset="0"/>
                <a:cs typeface="Century Gothic" charset="0"/>
              </a:rPr>
              <a:t>1.5-1.7</a:t>
            </a:r>
          </a:p>
          <a:p>
            <a:r>
              <a:rPr lang="en-US" sz="2000" b="1">
                <a:solidFill>
                  <a:schemeClr val="tx1">
                    <a:lumMod val="65000"/>
                    <a:lumOff val="35000"/>
                  </a:schemeClr>
                </a:solidFill>
                <a:latin typeface="Century Gothic" charset="0"/>
                <a:ea typeface="Century Gothic" charset="0"/>
                <a:cs typeface="Century Gothic" charset="0"/>
              </a:rPr>
              <a:t>G/KG/D</a:t>
            </a:r>
          </a:p>
        </p:txBody>
      </p:sp>
      <p:sp>
        <p:nvSpPr>
          <p:cNvPr id="55" name="Rectangle 54">
            <a:extLst>
              <a:ext uri="{FF2B5EF4-FFF2-40B4-BE49-F238E27FC236}">
                <a16:creationId xmlns:a16="http://schemas.microsoft.com/office/drawing/2014/main" id="{877B3832-B970-4AD0-9CE2-91BA92866599}"/>
              </a:ext>
            </a:extLst>
          </p:cNvPr>
          <p:cNvSpPr/>
          <p:nvPr/>
        </p:nvSpPr>
        <p:spPr>
          <a:xfrm>
            <a:off x="2947391" y="6430020"/>
            <a:ext cx="9254122" cy="446272"/>
          </a:xfrm>
          <a:prstGeom prst="rect">
            <a:avLst/>
          </a:prstGeom>
        </p:spPr>
        <p:txBody>
          <a:bodyPr wrap="square" lIns="121917" tIns="60958" rIns="121917" bIns="60958">
            <a:spAutoFit/>
          </a:bodyPr>
          <a:lstStyle/>
          <a:p>
            <a:pPr algn="r"/>
            <a:r>
              <a:rPr lang="en-US" sz="1050">
                <a:solidFill>
                  <a:schemeClr val="bg1"/>
                </a:solidFill>
                <a:latin typeface="Century Gothic" charset="0"/>
                <a:ea typeface="Century Gothic" charset="0"/>
                <a:cs typeface="Century Gothic" charset="0"/>
              </a:rPr>
              <a:t>Slater &amp; Phillips. </a:t>
            </a:r>
            <a:r>
              <a:rPr lang="en-US" sz="1050" i="1">
                <a:solidFill>
                  <a:schemeClr val="bg1"/>
                </a:solidFill>
                <a:latin typeface="Century Gothic" charset="0"/>
                <a:ea typeface="Century Gothic" charset="0"/>
                <a:cs typeface="Century Gothic" charset="0"/>
              </a:rPr>
              <a:t>J Sport Sci.</a:t>
            </a:r>
            <a:r>
              <a:rPr lang="en-US" sz="1050">
                <a:solidFill>
                  <a:schemeClr val="bg1"/>
                </a:solidFill>
                <a:latin typeface="Century Gothic" charset="0"/>
                <a:ea typeface="Century Gothic" charset="0"/>
                <a:cs typeface="Century Gothic" charset="0"/>
              </a:rPr>
              <a:t> 2011;29(1):S67-77</a:t>
            </a:r>
          </a:p>
          <a:p>
            <a:pPr algn="r"/>
            <a:r>
              <a:rPr lang="en-US" sz="1050">
                <a:solidFill>
                  <a:schemeClr val="bg1"/>
                </a:solidFill>
                <a:latin typeface="Century Gothic" charset="0"/>
                <a:ea typeface="Century Gothic" charset="0"/>
                <a:cs typeface="Century Gothic" charset="0"/>
              </a:rPr>
              <a:t>Thomas DT, Erdman KA, Burke LM. </a:t>
            </a:r>
            <a:r>
              <a:rPr lang="en-US" sz="1050" i="1">
                <a:solidFill>
                  <a:schemeClr val="bg1"/>
                </a:solidFill>
                <a:latin typeface="Century Gothic" charset="0"/>
                <a:ea typeface="Century Gothic" charset="0"/>
                <a:cs typeface="Century Gothic" charset="0"/>
              </a:rPr>
              <a:t>Med Sci Sports </a:t>
            </a:r>
            <a:r>
              <a:rPr lang="en-US" sz="1050" i="1" err="1">
                <a:solidFill>
                  <a:schemeClr val="bg1"/>
                </a:solidFill>
                <a:latin typeface="Century Gothic" charset="0"/>
                <a:ea typeface="Century Gothic" charset="0"/>
                <a:cs typeface="Century Gothic" charset="0"/>
              </a:rPr>
              <a:t>Exerc</a:t>
            </a:r>
            <a:r>
              <a:rPr lang="en-US" sz="1050">
                <a:solidFill>
                  <a:schemeClr val="bg1"/>
                </a:solidFill>
                <a:latin typeface="Century Gothic" charset="0"/>
                <a:ea typeface="Century Gothic" charset="0"/>
                <a:cs typeface="Century Gothic" charset="0"/>
              </a:rPr>
              <a:t>. 2016;48(3):543-68</a:t>
            </a:r>
          </a:p>
        </p:txBody>
      </p:sp>
      <p:cxnSp>
        <p:nvCxnSpPr>
          <p:cNvPr id="31" name="Straight Connector 30">
            <a:extLst>
              <a:ext uri="{FF2B5EF4-FFF2-40B4-BE49-F238E27FC236}">
                <a16:creationId xmlns:a16="http://schemas.microsoft.com/office/drawing/2014/main" id="{A71375DD-E089-4F4C-9C8B-48FB7BE62643}"/>
              </a:ext>
            </a:extLst>
          </p:cNvPr>
          <p:cNvCxnSpPr>
            <a:cxnSpLocks/>
          </p:cNvCxnSpPr>
          <p:nvPr/>
        </p:nvCxnSpPr>
        <p:spPr>
          <a:xfrm>
            <a:off x="914135" y="1138861"/>
            <a:ext cx="488508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0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p:txBody>
          <a:bodyPr/>
          <a:lstStyle/>
          <a:p>
            <a:r>
              <a:rPr lang="en-US"/>
              <a:t>Protein Amount - Recovery</a:t>
            </a:r>
          </a:p>
        </p:txBody>
      </p:sp>
      <p:grpSp>
        <p:nvGrpSpPr>
          <p:cNvPr id="9" name="Group 8">
            <a:extLst>
              <a:ext uri="{FF2B5EF4-FFF2-40B4-BE49-F238E27FC236}">
                <a16:creationId xmlns:a16="http://schemas.microsoft.com/office/drawing/2014/main" id="{46D7A189-27D2-4D21-A6BA-F25ACEBEF714}"/>
              </a:ext>
            </a:extLst>
          </p:cNvPr>
          <p:cNvGrpSpPr/>
          <p:nvPr/>
        </p:nvGrpSpPr>
        <p:grpSpPr>
          <a:xfrm>
            <a:off x="5924074" y="1739819"/>
            <a:ext cx="160421" cy="4428815"/>
            <a:chOff x="4572000" y="946814"/>
            <a:chExt cx="0" cy="2786434"/>
          </a:xfrm>
        </p:grpSpPr>
        <p:cxnSp>
          <p:nvCxnSpPr>
            <p:cNvPr id="10" name="Straight Connector 9">
              <a:extLst>
                <a:ext uri="{FF2B5EF4-FFF2-40B4-BE49-F238E27FC236}">
                  <a16:creationId xmlns:a16="http://schemas.microsoft.com/office/drawing/2014/main" id="{5DCE7620-1E0E-436F-AA6D-74AB01EF2BB4}"/>
                </a:ext>
              </a:extLst>
            </p:cNvPr>
            <p:cNvCxnSpPr/>
            <p:nvPr/>
          </p:nvCxnSpPr>
          <p:spPr>
            <a:xfrm>
              <a:off x="4572000" y="946814"/>
              <a:ext cx="0" cy="764147"/>
            </a:xfrm>
            <a:prstGeom prst="line">
              <a:avLst/>
            </a:prstGeom>
            <a:ln w="28575">
              <a:solidFill>
                <a:srgbClr val="69AD49"/>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338EBD-87E5-4252-A4B0-DA80DF24B84B}"/>
                </a:ext>
              </a:extLst>
            </p:cNvPr>
            <p:cNvCxnSpPr/>
            <p:nvPr/>
          </p:nvCxnSpPr>
          <p:spPr>
            <a:xfrm>
              <a:off x="4572000" y="2634835"/>
              <a:ext cx="0" cy="1098413"/>
            </a:xfrm>
            <a:prstGeom prst="line">
              <a:avLst/>
            </a:prstGeom>
            <a:ln w="28575">
              <a:solidFill>
                <a:srgbClr val="69AD49"/>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BF1B6E17-4CE4-4805-B5D4-338CAFF46C4D}"/>
              </a:ext>
            </a:extLst>
          </p:cNvPr>
          <p:cNvGrpSpPr/>
          <p:nvPr/>
        </p:nvGrpSpPr>
        <p:grpSpPr>
          <a:xfrm>
            <a:off x="1594293" y="5012349"/>
            <a:ext cx="3047988" cy="1857213"/>
            <a:chOff x="1256246" y="3821855"/>
            <a:chExt cx="1880960" cy="1392910"/>
          </a:xfrm>
        </p:grpSpPr>
        <p:grpSp>
          <p:nvGrpSpPr>
            <p:cNvPr id="16" name="Group 15">
              <a:extLst>
                <a:ext uri="{FF2B5EF4-FFF2-40B4-BE49-F238E27FC236}">
                  <a16:creationId xmlns:a16="http://schemas.microsoft.com/office/drawing/2014/main" id="{B5D8B74F-C072-4ADC-AE06-D0EA465909D6}"/>
                </a:ext>
              </a:extLst>
            </p:cNvPr>
            <p:cNvGrpSpPr/>
            <p:nvPr/>
          </p:nvGrpSpPr>
          <p:grpSpPr>
            <a:xfrm>
              <a:off x="1384065" y="3821855"/>
              <a:ext cx="1625324" cy="1107996"/>
              <a:chOff x="626631" y="3902750"/>
              <a:chExt cx="1842240" cy="1101578"/>
            </a:xfrm>
          </p:grpSpPr>
          <p:sp>
            <p:nvSpPr>
              <p:cNvPr id="18" name="TextBox 17">
                <a:extLst>
                  <a:ext uri="{FF2B5EF4-FFF2-40B4-BE49-F238E27FC236}">
                    <a16:creationId xmlns:a16="http://schemas.microsoft.com/office/drawing/2014/main" id="{3D868075-FC56-4F6C-83C4-58FF72D71DA5}"/>
                  </a:ext>
                </a:extLst>
              </p:cNvPr>
              <p:cNvSpPr txBox="1"/>
              <p:nvPr/>
            </p:nvSpPr>
            <p:spPr>
              <a:xfrm>
                <a:off x="626631" y="3902750"/>
                <a:ext cx="1842240" cy="1101578"/>
              </a:xfrm>
              <a:prstGeom prst="rect">
                <a:avLst/>
              </a:prstGeom>
              <a:noFill/>
            </p:spPr>
            <p:txBody>
              <a:bodyPr wrap="square" rtlCol="0">
                <a:spAutoFit/>
              </a:bodyPr>
              <a:lstStyle/>
              <a:p>
                <a:pPr algn="ctr">
                  <a:lnSpc>
                    <a:spcPts val="2667"/>
                  </a:lnSpc>
                </a:pPr>
                <a:r>
                  <a:rPr lang="en-US" sz="4800" b="1" i="1">
                    <a:latin typeface="Century Gothic" charset="0"/>
                    <a:ea typeface="Century Gothic" charset="0"/>
                    <a:cs typeface="Century Gothic" charset="0"/>
                  </a:rPr>
                  <a:t>260 LBS </a:t>
                </a:r>
              </a:p>
              <a:p>
                <a:pPr algn="ctr">
                  <a:lnSpc>
                    <a:spcPts val="2667"/>
                  </a:lnSpc>
                </a:pPr>
                <a:r>
                  <a:rPr lang="en-US" sz="2800" b="1" i="1">
                    <a:latin typeface="Century Gothic" charset="0"/>
                    <a:ea typeface="Century Gothic" charset="0"/>
                    <a:cs typeface="Century Gothic" charset="0"/>
                  </a:rPr>
                  <a:t>X 0.25 (g/kg)</a:t>
                </a:r>
              </a:p>
            </p:txBody>
          </p:sp>
          <p:cxnSp>
            <p:nvCxnSpPr>
              <p:cNvPr id="19" name="Straight Connector 18">
                <a:extLst>
                  <a:ext uri="{FF2B5EF4-FFF2-40B4-BE49-F238E27FC236}">
                    <a16:creationId xmlns:a16="http://schemas.microsoft.com/office/drawing/2014/main" id="{7641910E-BB52-46FB-9F56-6E896FE44F52}"/>
                  </a:ext>
                </a:extLst>
              </p:cNvPr>
              <p:cNvCxnSpPr/>
              <p:nvPr/>
            </p:nvCxnSpPr>
            <p:spPr>
              <a:xfrm>
                <a:off x="697224" y="4510199"/>
                <a:ext cx="1663190" cy="0"/>
              </a:xfrm>
              <a:prstGeom prst="line">
                <a:avLst/>
              </a:prstGeom>
              <a:ln w="28575">
                <a:solidFill>
                  <a:srgbClr val="1B3211"/>
                </a:solidFill>
              </a:ln>
              <a:effectLst/>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FF37C5A0-5C67-461C-8457-FAE8FAFA419D}"/>
                </a:ext>
              </a:extLst>
            </p:cNvPr>
            <p:cNvSpPr txBox="1"/>
            <p:nvPr/>
          </p:nvSpPr>
          <p:spPr>
            <a:xfrm>
              <a:off x="1256246" y="4406851"/>
              <a:ext cx="1880960" cy="807914"/>
            </a:xfrm>
            <a:prstGeom prst="rect">
              <a:avLst/>
            </a:prstGeom>
            <a:noFill/>
          </p:spPr>
          <p:txBody>
            <a:bodyPr wrap="square" rtlCol="0">
              <a:spAutoFit/>
            </a:bodyPr>
            <a:lstStyle/>
            <a:p>
              <a:pPr algn="ctr"/>
              <a:r>
                <a:rPr lang="en-US" sz="3200" b="1">
                  <a:latin typeface="Century Gothic" charset="0"/>
                  <a:ea typeface="Century Gothic" charset="0"/>
                  <a:cs typeface="Century Gothic" charset="0"/>
                </a:rPr>
                <a:t>30G PROTEIN</a:t>
              </a:r>
            </a:p>
          </p:txBody>
        </p:sp>
      </p:grpSp>
      <p:grpSp>
        <p:nvGrpSpPr>
          <p:cNvPr id="20" name="Group 19">
            <a:extLst>
              <a:ext uri="{FF2B5EF4-FFF2-40B4-BE49-F238E27FC236}">
                <a16:creationId xmlns:a16="http://schemas.microsoft.com/office/drawing/2014/main" id="{367794C8-1D90-4A06-90A2-9535D3A1E35A}"/>
              </a:ext>
            </a:extLst>
          </p:cNvPr>
          <p:cNvGrpSpPr/>
          <p:nvPr/>
        </p:nvGrpSpPr>
        <p:grpSpPr>
          <a:xfrm>
            <a:off x="7725560" y="4871916"/>
            <a:ext cx="2845670" cy="1912470"/>
            <a:chOff x="1325411" y="3821855"/>
            <a:chExt cx="1708762" cy="1434353"/>
          </a:xfrm>
        </p:grpSpPr>
        <p:grpSp>
          <p:nvGrpSpPr>
            <p:cNvPr id="21" name="Group 20">
              <a:extLst>
                <a:ext uri="{FF2B5EF4-FFF2-40B4-BE49-F238E27FC236}">
                  <a16:creationId xmlns:a16="http://schemas.microsoft.com/office/drawing/2014/main" id="{9EA85EE1-79FE-410A-8E3A-BE9CF5BE2498}"/>
                </a:ext>
              </a:extLst>
            </p:cNvPr>
            <p:cNvGrpSpPr/>
            <p:nvPr/>
          </p:nvGrpSpPr>
          <p:grpSpPr>
            <a:xfrm>
              <a:off x="1384065" y="3821855"/>
              <a:ext cx="1625324" cy="1107996"/>
              <a:chOff x="626631" y="3902750"/>
              <a:chExt cx="1842240" cy="1101578"/>
            </a:xfrm>
          </p:grpSpPr>
          <p:sp>
            <p:nvSpPr>
              <p:cNvPr id="23" name="TextBox 22">
                <a:extLst>
                  <a:ext uri="{FF2B5EF4-FFF2-40B4-BE49-F238E27FC236}">
                    <a16:creationId xmlns:a16="http://schemas.microsoft.com/office/drawing/2014/main" id="{5416AF35-096A-4FB1-87A9-A3F6593B54F8}"/>
                  </a:ext>
                </a:extLst>
              </p:cNvPr>
              <p:cNvSpPr txBox="1"/>
              <p:nvPr/>
            </p:nvSpPr>
            <p:spPr>
              <a:xfrm>
                <a:off x="626631" y="3902750"/>
                <a:ext cx="1842240" cy="1101578"/>
              </a:xfrm>
              <a:prstGeom prst="rect">
                <a:avLst/>
              </a:prstGeom>
              <a:noFill/>
            </p:spPr>
            <p:txBody>
              <a:bodyPr wrap="square" rtlCol="0">
                <a:spAutoFit/>
              </a:bodyPr>
              <a:lstStyle/>
              <a:p>
                <a:pPr algn="ctr">
                  <a:lnSpc>
                    <a:spcPts val="2667"/>
                  </a:lnSpc>
                </a:pPr>
                <a:r>
                  <a:rPr lang="en-US" sz="4800" b="1" i="1">
                    <a:latin typeface="Century Gothic" charset="0"/>
                    <a:ea typeface="Century Gothic" charset="0"/>
                    <a:cs typeface="Century Gothic" charset="0"/>
                  </a:rPr>
                  <a:t>185 LBS </a:t>
                </a:r>
              </a:p>
              <a:p>
                <a:pPr algn="ctr">
                  <a:lnSpc>
                    <a:spcPts val="2667"/>
                  </a:lnSpc>
                </a:pPr>
                <a:r>
                  <a:rPr lang="en-US" sz="2800" b="1" i="1">
                    <a:latin typeface="Century Gothic" charset="0"/>
                    <a:ea typeface="Century Gothic" charset="0"/>
                    <a:cs typeface="Century Gothic" charset="0"/>
                  </a:rPr>
                  <a:t>X 0.25 (g/kg)</a:t>
                </a:r>
              </a:p>
            </p:txBody>
          </p:sp>
          <p:cxnSp>
            <p:nvCxnSpPr>
              <p:cNvPr id="24" name="Straight Connector 23">
                <a:extLst>
                  <a:ext uri="{FF2B5EF4-FFF2-40B4-BE49-F238E27FC236}">
                    <a16:creationId xmlns:a16="http://schemas.microsoft.com/office/drawing/2014/main" id="{163A7F76-92D2-4901-A364-D9EFCB706CA6}"/>
                  </a:ext>
                </a:extLst>
              </p:cNvPr>
              <p:cNvCxnSpPr/>
              <p:nvPr/>
            </p:nvCxnSpPr>
            <p:spPr>
              <a:xfrm>
                <a:off x="697224" y="4510199"/>
                <a:ext cx="1663190" cy="0"/>
              </a:xfrm>
              <a:prstGeom prst="line">
                <a:avLst/>
              </a:prstGeom>
              <a:ln w="28575">
                <a:solidFill>
                  <a:srgbClr val="1B3211"/>
                </a:solidFill>
              </a:ln>
              <a:effectLst/>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26EB85A6-3625-4514-9F59-92B8DF258E03}"/>
                </a:ext>
              </a:extLst>
            </p:cNvPr>
            <p:cNvSpPr txBox="1"/>
            <p:nvPr/>
          </p:nvSpPr>
          <p:spPr>
            <a:xfrm>
              <a:off x="1325411" y="4448294"/>
              <a:ext cx="1708762" cy="807914"/>
            </a:xfrm>
            <a:prstGeom prst="rect">
              <a:avLst/>
            </a:prstGeom>
            <a:noFill/>
          </p:spPr>
          <p:txBody>
            <a:bodyPr wrap="square" rtlCol="0">
              <a:spAutoFit/>
            </a:bodyPr>
            <a:lstStyle/>
            <a:p>
              <a:pPr algn="ctr"/>
              <a:r>
                <a:rPr lang="en-US" sz="3200" b="1">
                  <a:latin typeface="Century Gothic" charset="0"/>
                  <a:ea typeface="Century Gothic" charset="0"/>
                  <a:cs typeface="Century Gothic" charset="0"/>
                </a:rPr>
                <a:t>21G PROTEIN</a:t>
              </a:r>
            </a:p>
          </p:txBody>
        </p:sp>
      </p:grpSp>
      <p:sp>
        <p:nvSpPr>
          <p:cNvPr id="26" name="Rectangle 25">
            <a:extLst>
              <a:ext uri="{FF2B5EF4-FFF2-40B4-BE49-F238E27FC236}">
                <a16:creationId xmlns:a16="http://schemas.microsoft.com/office/drawing/2014/main" id="{B9C352DE-077C-44F5-9D4D-67E621F02D68}"/>
              </a:ext>
            </a:extLst>
          </p:cNvPr>
          <p:cNvSpPr/>
          <p:nvPr/>
        </p:nvSpPr>
        <p:spPr>
          <a:xfrm>
            <a:off x="4275962" y="3055488"/>
            <a:ext cx="3222356" cy="1384995"/>
          </a:xfrm>
          <a:prstGeom prst="rect">
            <a:avLst/>
          </a:prstGeom>
        </p:spPr>
        <p:txBody>
          <a:bodyPr wrap="none">
            <a:spAutoFit/>
          </a:bodyPr>
          <a:lstStyle/>
          <a:p>
            <a:pPr algn="ctr"/>
            <a:r>
              <a:rPr lang="en-US" sz="4800" b="1">
                <a:latin typeface="Century Gothic" charset="0"/>
                <a:ea typeface="Century Gothic" charset="0"/>
                <a:cs typeface="Century Gothic" charset="0"/>
              </a:rPr>
              <a:t>~0.25-0.30</a:t>
            </a:r>
            <a:br>
              <a:rPr lang="en-US" sz="4800" b="1">
                <a:latin typeface="Century Gothic" charset="0"/>
                <a:ea typeface="Century Gothic" charset="0"/>
                <a:cs typeface="Century Gothic" charset="0"/>
              </a:rPr>
            </a:br>
            <a:r>
              <a:rPr lang="en-US" sz="3600" b="1">
                <a:latin typeface="Century Gothic" charset="0"/>
                <a:ea typeface="Century Gothic" charset="0"/>
                <a:cs typeface="Century Gothic" charset="0"/>
              </a:rPr>
              <a:t>g/kg</a:t>
            </a:r>
          </a:p>
        </p:txBody>
      </p:sp>
      <p:sp>
        <p:nvSpPr>
          <p:cNvPr id="28" name="Hexagon 27">
            <a:extLst>
              <a:ext uri="{FF2B5EF4-FFF2-40B4-BE49-F238E27FC236}">
                <a16:creationId xmlns:a16="http://schemas.microsoft.com/office/drawing/2014/main" id="{16B30C2B-70D1-45D5-B5AD-661EADBCCA44}"/>
              </a:ext>
            </a:extLst>
          </p:cNvPr>
          <p:cNvSpPr/>
          <p:nvPr/>
        </p:nvSpPr>
        <p:spPr>
          <a:xfrm rot="5400000">
            <a:off x="1630929" y="1831259"/>
            <a:ext cx="2682240" cy="2499360"/>
          </a:xfrm>
          <a:prstGeom prst="hexag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9" name="Picture 2">
            <a:extLst>
              <a:ext uri="{FF2B5EF4-FFF2-40B4-BE49-F238E27FC236}">
                <a16:creationId xmlns:a16="http://schemas.microsoft.com/office/drawing/2014/main" id="{3D8E4A43-2B90-49D3-975C-80D6B9EC1C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13299" y="1521430"/>
            <a:ext cx="1392711" cy="314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a:extLst>
              <a:ext uri="{FF2B5EF4-FFF2-40B4-BE49-F238E27FC236}">
                <a16:creationId xmlns:a16="http://schemas.microsoft.com/office/drawing/2014/main" id="{67D4C093-1ABE-4963-84A0-C73FFE1BA8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46627" y="2007441"/>
            <a:ext cx="1169755" cy="246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a:extLst>
              <a:ext uri="{FF2B5EF4-FFF2-40B4-BE49-F238E27FC236}">
                <a16:creationId xmlns:a16="http://schemas.microsoft.com/office/drawing/2014/main" id="{2E2BAC19-470E-46FD-9C90-AD6F9B4E3B74}"/>
              </a:ext>
            </a:extLst>
          </p:cNvPr>
          <p:cNvSpPr/>
          <p:nvPr/>
        </p:nvSpPr>
        <p:spPr>
          <a:xfrm>
            <a:off x="5415380" y="6474684"/>
            <a:ext cx="6776620" cy="415498"/>
          </a:xfrm>
          <a:prstGeom prst="rect">
            <a:avLst/>
          </a:prstGeom>
        </p:spPr>
        <p:txBody>
          <a:bodyPr wrap="square">
            <a:spAutoFit/>
          </a:bodyPr>
          <a:lstStyle/>
          <a:p>
            <a:pPr algn="r"/>
            <a:r>
              <a:rPr lang="en-US" sz="1050">
                <a:solidFill>
                  <a:schemeClr val="bg1"/>
                </a:solidFill>
              </a:rPr>
              <a:t>Moore DR, Robinson MJ, Fry JL, et. al. </a:t>
            </a:r>
            <a:r>
              <a:rPr lang="en-US" sz="1050" i="1">
                <a:solidFill>
                  <a:schemeClr val="bg1"/>
                </a:solidFill>
              </a:rPr>
              <a:t>Am J Clin </a:t>
            </a:r>
            <a:r>
              <a:rPr lang="en-US" sz="1050" i="1" err="1">
                <a:solidFill>
                  <a:schemeClr val="bg1"/>
                </a:solidFill>
              </a:rPr>
              <a:t>Nutr</a:t>
            </a:r>
            <a:r>
              <a:rPr lang="en-US" sz="1050">
                <a:solidFill>
                  <a:schemeClr val="bg1"/>
                </a:solidFill>
              </a:rPr>
              <a:t>. 2009;89(1):161-168</a:t>
            </a:r>
          </a:p>
          <a:p>
            <a:pPr algn="r"/>
            <a:r>
              <a:rPr lang="en-US" sz="1050" err="1">
                <a:solidFill>
                  <a:schemeClr val="bg1"/>
                </a:solidFill>
              </a:rPr>
              <a:t>Witard</a:t>
            </a:r>
            <a:r>
              <a:rPr lang="en-US" sz="1050">
                <a:solidFill>
                  <a:schemeClr val="bg1"/>
                </a:solidFill>
              </a:rPr>
              <a:t> OC, Jackman SR, Breen L, et. al. </a:t>
            </a:r>
            <a:r>
              <a:rPr lang="en-US" sz="1050" i="1">
                <a:solidFill>
                  <a:schemeClr val="bg1"/>
                </a:solidFill>
              </a:rPr>
              <a:t>Am J Clin </a:t>
            </a:r>
            <a:r>
              <a:rPr lang="en-US" sz="1050" i="1" err="1">
                <a:solidFill>
                  <a:schemeClr val="bg1"/>
                </a:solidFill>
              </a:rPr>
              <a:t>Nutr</a:t>
            </a:r>
            <a:r>
              <a:rPr lang="en-US" sz="1050">
                <a:solidFill>
                  <a:schemeClr val="bg1"/>
                </a:solidFill>
              </a:rPr>
              <a:t>. 2014;99(1):86-95</a:t>
            </a:r>
          </a:p>
        </p:txBody>
      </p:sp>
      <p:cxnSp>
        <p:nvCxnSpPr>
          <p:cNvPr id="27" name="Straight Connector 26">
            <a:extLst>
              <a:ext uri="{FF2B5EF4-FFF2-40B4-BE49-F238E27FC236}">
                <a16:creationId xmlns:a16="http://schemas.microsoft.com/office/drawing/2014/main" id="{B6F3C9EC-2983-CC46-8674-464E78D02A88}"/>
              </a:ext>
            </a:extLst>
          </p:cNvPr>
          <p:cNvCxnSpPr>
            <a:cxnSpLocks/>
          </p:cNvCxnSpPr>
          <p:nvPr/>
        </p:nvCxnSpPr>
        <p:spPr>
          <a:xfrm>
            <a:off x="861848" y="1200854"/>
            <a:ext cx="6019399"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58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p:txBody>
          <a:bodyPr/>
          <a:lstStyle/>
          <a:p>
            <a:r>
              <a:rPr lang="en-US"/>
              <a:t>Protein Timing-Behaviors</a:t>
            </a:r>
          </a:p>
        </p:txBody>
      </p:sp>
      <p:sp>
        <p:nvSpPr>
          <p:cNvPr id="8" name="Text Placeholder 7">
            <a:extLst>
              <a:ext uri="{FF2B5EF4-FFF2-40B4-BE49-F238E27FC236}">
                <a16:creationId xmlns:a16="http://schemas.microsoft.com/office/drawing/2014/main" id="{47252C5E-AA52-4A11-A8E6-A2E8EE4D740D}"/>
              </a:ext>
            </a:extLst>
          </p:cNvPr>
          <p:cNvSpPr>
            <a:spLocks noGrp="1"/>
          </p:cNvSpPr>
          <p:nvPr>
            <p:ph type="body" sz="quarter" idx="10"/>
          </p:nvPr>
        </p:nvSpPr>
        <p:spPr>
          <a:xfrm>
            <a:off x="861846" y="1478583"/>
            <a:ext cx="5489495" cy="4546660"/>
          </a:xfrm>
        </p:spPr>
        <p:txBody>
          <a:bodyPr/>
          <a:lstStyle/>
          <a:p>
            <a:r>
              <a:rPr lang="en-US"/>
              <a:t>Eating patterns found in high school basketball players:</a:t>
            </a:r>
          </a:p>
          <a:p>
            <a:pPr marL="342900" indent="-342900">
              <a:buFont typeface="Arial" panose="020B0604020202020204" pitchFamily="34" charset="0"/>
              <a:buChar char="•"/>
            </a:pPr>
            <a:r>
              <a:rPr lang="en-US"/>
              <a:t>small, protein-deficient breakfast</a:t>
            </a:r>
          </a:p>
          <a:p>
            <a:pPr marL="342900" indent="-342900">
              <a:buFont typeface="Arial" panose="020B0604020202020204" pitchFamily="34" charset="0"/>
              <a:buChar char="•"/>
            </a:pPr>
            <a:r>
              <a:rPr lang="en-US"/>
              <a:t>moderate-protein lunch</a:t>
            </a:r>
          </a:p>
          <a:p>
            <a:pPr marL="342900" indent="-342900">
              <a:buFont typeface="Arial" panose="020B0604020202020204" pitchFamily="34" charset="0"/>
              <a:buChar char="•"/>
            </a:pPr>
            <a:r>
              <a:rPr lang="en-US"/>
              <a:t>large-protein dinner</a:t>
            </a:r>
          </a:p>
          <a:p>
            <a:pPr marL="342900" indent="-342900">
              <a:buFont typeface="Arial" panose="020B0604020202020204" pitchFamily="34" charset="0"/>
              <a:buChar char="•"/>
            </a:pPr>
            <a:r>
              <a:rPr lang="en-US"/>
              <a:t>spread out 5-6 hours</a:t>
            </a:r>
          </a:p>
          <a:p>
            <a:pPr marL="342900" indent="-342900">
              <a:buFont typeface="Arial" panose="020B0604020202020204" pitchFamily="34" charset="0"/>
              <a:buChar char="•"/>
            </a:pPr>
            <a:r>
              <a:rPr lang="en-US"/>
              <a:t>negative protein balance</a:t>
            </a:r>
          </a:p>
          <a:p>
            <a:r>
              <a:rPr lang="en-US"/>
              <a:t>Same eating pattern for other team sport athletes?</a:t>
            </a:r>
          </a:p>
          <a:p>
            <a:r>
              <a:rPr lang="en-US"/>
              <a:t>Either way, protein spread evenly every 3-4 hours= more positive protein balance!</a:t>
            </a:r>
          </a:p>
        </p:txBody>
      </p:sp>
      <p:sp>
        <p:nvSpPr>
          <p:cNvPr id="5" name="Rectangle 4">
            <a:extLst>
              <a:ext uri="{FF2B5EF4-FFF2-40B4-BE49-F238E27FC236}">
                <a16:creationId xmlns:a16="http://schemas.microsoft.com/office/drawing/2014/main" id="{07C20878-5F3F-4ADB-97F0-C0918C5271F9}"/>
              </a:ext>
            </a:extLst>
          </p:cNvPr>
          <p:cNvSpPr/>
          <p:nvPr/>
        </p:nvSpPr>
        <p:spPr>
          <a:xfrm>
            <a:off x="6766775" y="6488579"/>
            <a:ext cx="5425225" cy="415498"/>
          </a:xfrm>
          <a:prstGeom prst="rect">
            <a:avLst/>
          </a:prstGeom>
        </p:spPr>
        <p:txBody>
          <a:bodyPr wrap="square">
            <a:spAutoFit/>
          </a:bodyPr>
          <a:lstStyle/>
          <a:p>
            <a:pPr algn="r"/>
            <a:r>
              <a:rPr lang="en-US" sz="1050" err="1">
                <a:solidFill>
                  <a:schemeClr val="bg1"/>
                </a:solidFill>
              </a:rPr>
              <a:t>Areta</a:t>
            </a:r>
            <a:r>
              <a:rPr lang="en-US" sz="1050">
                <a:solidFill>
                  <a:schemeClr val="bg1"/>
                </a:solidFill>
              </a:rPr>
              <a:t> JL, Burke LM, Ross ML, et. al. </a:t>
            </a:r>
            <a:r>
              <a:rPr lang="en-US" sz="1050" i="1">
                <a:solidFill>
                  <a:schemeClr val="bg1"/>
                </a:solidFill>
              </a:rPr>
              <a:t>J Physiol</a:t>
            </a:r>
            <a:r>
              <a:rPr lang="en-US" sz="1050">
                <a:solidFill>
                  <a:schemeClr val="bg1"/>
                </a:solidFill>
              </a:rPr>
              <a:t>.</a:t>
            </a:r>
            <a:r>
              <a:rPr lang="en-US" sz="1050" i="1">
                <a:solidFill>
                  <a:schemeClr val="bg1"/>
                </a:solidFill>
              </a:rPr>
              <a:t> </a:t>
            </a:r>
            <a:r>
              <a:rPr lang="en-US" sz="1050">
                <a:solidFill>
                  <a:schemeClr val="bg1"/>
                </a:solidFill>
              </a:rPr>
              <a:t>2013;591(9):2319-2331</a:t>
            </a:r>
          </a:p>
          <a:p>
            <a:pPr algn="r"/>
            <a:r>
              <a:rPr lang="en-US" sz="1050" err="1">
                <a:solidFill>
                  <a:schemeClr val="bg1"/>
                </a:solidFill>
              </a:rPr>
              <a:t>Baar</a:t>
            </a:r>
            <a:r>
              <a:rPr lang="en-US" sz="1050">
                <a:solidFill>
                  <a:schemeClr val="bg1"/>
                </a:solidFill>
              </a:rPr>
              <a:t> K. </a:t>
            </a:r>
            <a:r>
              <a:rPr lang="en-US" sz="1050" i="1">
                <a:solidFill>
                  <a:schemeClr val="bg1"/>
                </a:solidFill>
              </a:rPr>
              <a:t>Sports Science Exchange. </a:t>
            </a:r>
            <a:r>
              <a:rPr lang="en-US" sz="1050">
                <a:solidFill>
                  <a:schemeClr val="bg1"/>
                </a:solidFill>
              </a:rPr>
              <a:t>2016;28(166):1-4</a:t>
            </a:r>
          </a:p>
        </p:txBody>
      </p:sp>
      <p:grpSp>
        <p:nvGrpSpPr>
          <p:cNvPr id="15" name="Group 14">
            <a:extLst>
              <a:ext uri="{FF2B5EF4-FFF2-40B4-BE49-F238E27FC236}">
                <a16:creationId xmlns:a16="http://schemas.microsoft.com/office/drawing/2014/main" id="{06942E7D-494B-405B-AFA7-32E019CDCA02}"/>
              </a:ext>
            </a:extLst>
          </p:cNvPr>
          <p:cNvGrpSpPr/>
          <p:nvPr/>
        </p:nvGrpSpPr>
        <p:grpSpPr>
          <a:xfrm>
            <a:off x="7886129" y="357624"/>
            <a:ext cx="2511747" cy="911909"/>
            <a:chOff x="5367128" y="3271856"/>
            <a:chExt cx="2577399" cy="923825"/>
          </a:xfrm>
        </p:grpSpPr>
        <p:pic>
          <p:nvPicPr>
            <p:cNvPr id="16" name="Picture 2">
              <a:extLst>
                <a:ext uri="{FF2B5EF4-FFF2-40B4-BE49-F238E27FC236}">
                  <a16:creationId xmlns:a16="http://schemas.microsoft.com/office/drawing/2014/main" id="{343F6C77-FF17-4C3F-89F1-5B353FF314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3809" y="3271856"/>
              <a:ext cx="1490718" cy="9238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B752725-ACE6-4D90-85AA-0346015E4B1E}"/>
                </a:ext>
              </a:extLst>
            </p:cNvPr>
            <p:cNvSpPr/>
            <p:nvPr/>
          </p:nvSpPr>
          <p:spPr>
            <a:xfrm>
              <a:off x="5367130" y="3429000"/>
              <a:ext cx="1152939" cy="639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0D6BA65-0E79-4770-9860-E829B8E508FB}"/>
                </a:ext>
              </a:extLst>
            </p:cNvPr>
            <p:cNvSpPr txBox="1"/>
            <p:nvPr/>
          </p:nvSpPr>
          <p:spPr>
            <a:xfrm>
              <a:off x="5367128" y="3545884"/>
              <a:ext cx="1152939" cy="342978"/>
            </a:xfrm>
            <a:prstGeom prst="rect">
              <a:avLst/>
            </a:prstGeom>
            <a:noFill/>
          </p:spPr>
          <p:txBody>
            <a:bodyPr wrap="square" rtlCol="0">
              <a:spAutoFit/>
            </a:bodyPr>
            <a:lstStyle/>
            <a:p>
              <a:pPr algn="ctr"/>
              <a:r>
                <a:rPr lang="en-US" sz="1600" b="1"/>
                <a:t>SSE#166</a:t>
              </a:r>
            </a:p>
          </p:txBody>
        </p:sp>
      </p:grpSp>
      <p:pic>
        <p:nvPicPr>
          <p:cNvPr id="4" name="Picture 3" descr="A screenshot of a cell phone&#10;&#10;Description automatically generated">
            <a:extLst>
              <a:ext uri="{FF2B5EF4-FFF2-40B4-BE49-F238E27FC236}">
                <a16:creationId xmlns:a16="http://schemas.microsoft.com/office/drawing/2014/main" id="{4E031DE7-4D56-E04D-B327-517512307E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2317" y="1285031"/>
            <a:ext cx="4339373" cy="5089061"/>
          </a:xfrm>
          <a:prstGeom prst="rect">
            <a:avLst/>
          </a:prstGeom>
        </p:spPr>
      </p:pic>
      <p:sp>
        <p:nvSpPr>
          <p:cNvPr id="6" name="Right Arrow 5">
            <a:extLst>
              <a:ext uri="{FF2B5EF4-FFF2-40B4-BE49-F238E27FC236}">
                <a16:creationId xmlns:a16="http://schemas.microsoft.com/office/drawing/2014/main" id="{5D571CA8-F48B-5849-86DC-D84CF5282968}"/>
              </a:ext>
            </a:extLst>
          </p:cNvPr>
          <p:cNvSpPr/>
          <p:nvPr/>
        </p:nvSpPr>
        <p:spPr>
          <a:xfrm>
            <a:off x="5778424" y="5548393"/>
            <a:ext cx="1040829" cy="356461"/>
          </a:xfrm>
          <a:prstGeom prst="rightArrow">
            <a:avLst/>
          </a:prstGeom>
          <a:solidFill>
            <a:srgbClr val="036E3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85F0605-8799-CE48-B307-32AAA25724EA}"/>
              </a:ext>
            </a:extLst>
          </p:cNvPr>
          <p:cNvCxnSpPr>
            <a:cxnSpLocks/>
          </p:cNvCxnSpPr>
          <p:nvPr/>
        </p:nvCxnSpPr>
        <p:spPr>
          <a:xfrm>
            <a:off x="979891" y="1213388"/>
            <a:ext cx="537145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12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a:xfrm>
            <a:off x="486446" y="254294"/>
            <a:ext cx="10491952" cy="849858"/>
          </a:xfrm>
        </p:spPr>
        <p:txBody>
          <a:bodyPr/>
          <a:lstStyle/>
          <a:p>
            <a:r>
              <a:rPr lang="en-US"/>
              <a:t>Protein Timing- Amount and Timing</a:t>
            </a:r>
          </a:p>
        </p:txBody>
      </p:sp>
      <p:sp>
        <p:nvSpPr>
          <p:cNvPr id="8" name="Text Placeholder 7">
            <a:extLst>
              <a:ext uri="{FF2B5EF4-FFF2-40B4-BE49-F238E27FC236}">
                <a16:creationId xmlns:a16="http://schemas.microsoft.com/office/drawing/2014/main" id="{47252C5E-AA52-4A11-A8E6-A2E8EE4D740D}"/>
              </a:ext>
            </a:extLst>
          </p:cNvPr>
          <p:cNvSpPr>
            <a:spLocks noGrp="1"/>
          </p:cNvSpPr>
          <p:nvPr>
            <p:ph type="body" sz="quarter" idx="10"/>
          </p:nvPr>
        </p:nvSpPr>
        <p:spPr>
          <a:xfrm>
            <a:off x="6216059" y="1216005"/>
            <a:ext cx="5787519" cy="4546660"/>
          </a:xfrm>
        </p:spPr>
        <p:txBody>
          <a:bodyPr/>
          <a:lstStyle/>
          <a:p>
            <a:r>
              <a:rPr lang="en-US" sz="2800" dirty="0"/>
              <a:t>What about if we combine dosage and timing?</a:t>
            </a:r>
          </a:p>
          <a:p>
            <a:endParaRPr lang="en-US" sz="2800" dirty="0"/>
          </a:p>
          <a:p>
            <a:r>
              <a:rPr lang="en-US" sz="2800" dirty="0"/>
              <a:t>Team sport athletes should:</a:t>
            </a:r>
          </a:p>
          <a:p>
            <a:pPr marL="342900" indent="-342900">
              <a:buFont typeface="Arial" panose="020B0604020202020204" pitchFamily="34" charset="0"/>
              <a:buChar char="•"/>
            </a:pPr>
            <a:r>
              <a:rPr lang="en-US" sz="2800" dirty="0"/>
              <a:t>consume 0.25 g/kg body mass protein</a:t>
            </a:r>
          </a:p>
          <a:p>
            <a:pPr marL="342900" indent="-342900">
              <a:buFont typeface="Arial" panose="020B0604020202020204" pitchFamily="34" charset="0"/>
              <a:buChar char="•"/>
            </a:pPr>
            <a:r>
              <a:rPr lang="en-US" sz="2800" dirty="0"/>
              <a:t>immediately after training</a:t>
            </a:r>
          </a:p>
          <a:p>
            <a:pPr marL="342900" indent="-342900">
              <a:buFont typeface="Arial" panose="020B0604020202020204" pitchFamily="34" charset="0"/>
              <a:buChar char="•"/>
            </a:pPr>
            <a:r>
              <a:rPr lang="en-US" sz="2800" dirty="0"/>
              <a:t>every 3-4 h through the day</a:t>
            </a:r>
          </a:p>
        </p:txBody>
      </p:sp>
      <p:sp>
        <p:nvSpPr>
          <p:cNvPr id="5" name="Rectangle 4">
            <a:extLst>
              <a:ext uri="{FF2B5EF4-FFF2-40B4-BE49-F238E27FC236}">
                <a16:creationId xmlns:a16="http://schemas.microsoft.com/office/drawing/2014/main" id="{07C20878-5F3F-4ADB-97F0-C0918C5271F9}"/>
              </a:ext>
            </a:extLst>
          </p:cNvPr>
          <p:cNvSpPr/>
          <p:nvPr/>
        </p:nvSpPr>
        <p:spPr>
          <a:xfrm>
            <a:off x="5577168" y="6467869"/>
            <a:ext cx="6614832" cy="415498"/>
          </a:xfrm>
          <a:prstGeom prst="rect">
            <a:avLst/>
          </a:prstGeom>
        </p:spPr>
        <p:txBody>
          <a:bodyPr wrap="square">
            <a:spAutoFit/>
          </a:bodyPr>
          <a:lstStyle/>
          <a:p>
            <a:pPr algn="r"/>
            <a:r>
              <a:rPr lang="en-US" sz="700" err="1">
                <a:solidFill>
                  <a:schemeClr val="bg1"/>
                </a:solidFill>
              </a:rPr>
              <a:t>Areta</a:t>
            </a:r>
            <a:r>
              <a:rPr lang="en-US" sz="700">
                <a:solidFill>
                  <a:schemeClr val="bg1"/>
                </a:solidFill>
              </a:rPr>
              <a:t> JL, Burke LM, Ross ML, et. al. </a:t>
            </a:r>
            <a:r>
              <a:rPr lang="en-US" sz="700" i="1">
                <a:solidFill>
                  <a:schemeClr val="bg1"/>
                </a:solidFill>
              </a:rPr>
              <a:t>J Physiol</a:t>
            </a:r>
            <a:r>
              <a:rPr lang="en-US" sz="700">
                <a:solidFill>
                  <a:schemeClr val="bg1"/>
                </a:solidFill>
              </a:rPr>
              <a:t>.</a:t>
            </a:r>
            <a:r>
              <a:rPr lang="en-US" sz="700" i="1">
                <a:solidFill>
                  <a:schemeClr val="bg1"/>
                </a:solidFill>
              </a:rPr>
              <a:t> </a:t>
            </a:r>
            <a:r>
              <a:rPr lang="en-US" sz="700">
                <a:solidFill>
                  <a:schemeClr val="bg1"/>
                </a:solidFill>
              </a:rPr>
              <a:t>2013;591(9):2319-2331</a:t>
            </a:r>
          </a:p>
          <a:p>
            <a:pPr algn="r"/>
            <a:r>
              <a:rPr lang="en-US" sz="700">
                <a:solidFill>
                  <a:schemeClr val="bg1"/>
                </a:solidFill>
              </a:rPr>
              <a:t>Moore DR, Robinson MJ, Fry JL, et. al. </a:t>
            </a:r>
            <a:r>
              <a:rPr lang="en-US" sz="700" i="1">
                <a:solidFill>
                  <a:schemeClr val="bg1"/>
                </a:solidFill>
              </a:rPr>
              <a:t>Am J Clin </a:t>
            </a:r>
            <a:r>
              <a:rPr lang="en-US" sz="700" i="1" err="1">
                <a:solidFill>
                  <a:schemeClr val="bg1"/>
                </a:solidFill>
              </a:rPr>
              <a:t>Nutr</a:t>
            </a:r>
            <a:r>
              <a:rPr lang="en-US" sz="700" i="1">
                <a:solidFill>
                  <a:schemeClr val="bg1"/>
                </a:solidFill>
              </a:rPr>
              <a:t>.</a:t>
            </a:r>
            <a:r>
              <a:rPr lang="en-US" sz="700">
                <a:solidFill>
                  <a:schemeClr val="bg1"/>
                </a:solidFill>
              </a:rPr>
              <a:t> 2009;89(1):161-168</a:t>
            </a:r>
          </a:p>
          <a:p>
            <a:pPr algn="r"/>
            <a:r>
              <a:rPr lang="en-US" sz="700" err="1">
                <a:solidFill>
                  <a:schemeClr val="bg1"/>
                </a:solidFill>
              </a:rPr>
              <a:t>Baar</a:t>
            </a:r>
            <a:r>
              <a:rPr lang="en-US" sz="700">
                <a:solidFill>
                  <a:schemeClr val="bg1"/>
                </a:solidFill>
              </a:rPr>
              <a:t> K &amp; Heaton L. </a:t>
            </a:r>
            <a:r>
              <a:rPr lang="en-US" sz="700" i="1">
                <a:solidFill>
                  <a:schemeClr val="bg1"/>
                </a:solidFill>
              </a:rPr>
              <a:t>Sports Science Exchange</a:t>
            </a:r>
            <a:r>
              <a:rPr lang="en-US" sz="700">
                <a:solidFill>
                  <a:schemeClr val="bg1"/>
                </a:solidFill>
              </a:rPr>
              <a:t>.</a:t>
            </a:r>
            <a:r>
              <a:rPr lang="en-US" sz="700" i="1">
                <a:solidFill>
                  <a:schemeClr val="bg1"/>
                </a:solidFill>
              </a:rPr>
              <a:t> </a:t>
            </a:r>
            <a:r>
              <a:rPr lang="en-US" sz="700">
                <a:solidFill>
                  <a:schemeClr val="bg1"/>
                </a:solidFill>
              </a:rPr>
              <a:t>2015;28(144):1-6</a:t>
            </a:r>
          </a:p>
        </p:txBody>
      </p:sp>
      <p:grpSp>
        <p:nvGrpSpPr>
          <p:cNvPr id="15" name="Group 14">
            <a:extLst>
              <a:ext uri="{FF2B5EF4-FFF2-40B4-BE49-F238E27FC236}">
                <a16:creationId xmlns:a16="http://schemas.microsoft.com/office/drawing/2014/main" id="{06942E7D-494B-405B-AFA7-32E019CDCA02}"/>
              </a:ext>
            </a:extLst>
          </p:cNvPr>
          <p:cNvGrpSpPr/>
          <p:nvPr/>
        </p:nvGrpSpPr>
        <p:grpSpPr>
          <a:xfrm>
            <a:off x="8002956" y="5569730"/>
            <a:ext cx="2511747" cy="911909"/>
            <a:chOff x="5367128" y="3271856"/>
            <a:chExt cx="2577399" cy="923825"/>
          </a:xfrm>
        </p:grpSpPr>
        <p:pic>
          <p:nvPicPr>
            <p:cNvPr id="16" name="Picture 2">
              <a:extLst>
                <a:ext uri="{FF2B5EF4-FFF2-40B4-BE49-F238E27FC236}">
                  <a16:creationId xmlns:a16="http://schemas.microsoft.com/office/drawing/2014/main" id="{343F6C77-FF17-4C3F-89F1-5B353FF314B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3809" y="3271856"/>
              <a:ext cx="1490718" cy="9238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B752725-ACE6-4D90-85AA-0346015E4B1E}"/>
                </a:ext>
              </a:extLst>
            </p:cNvPr>
            <p:cNvSpPr/>
            <p:nvPr/>
          </p:nvSpPr>
          <p:spPr>
            <a:xfrm>
              <a:off x="5367130" y="3429000"/>
              <a:ext cx="1152939" cy="639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0D6BA65-0E79-4770-9860-E829B8E508FB}"/>
                </a:ext>
              </a:extLst>
            </p:cNvPr>
            <p:cNvSpPr txBox="1"/>
            <p:nvPr/>
          </p:nvSpPr>
          <p:spPr>
            <a:xfrm>
              <a:off x="5367128" y="3545884"/>
              <a:ext cx="1152939" cy="342978"/>
            </a:xfrm>
            <a:prstGeom prst="rect">
              <a:avLst/>
            </a:prstGeom>
            <a:noFill/>
          </p:spPr>
          <p:txBody>
            <a:bodyPr wrap="square" rtlCol="0">
              <a:spAutoFit/>
            </a:bodyPr>
            <a:lstStyle/>
            <a:p>
              <a:pPr algn="ctr"/>
              <a:r>
                <a:rPr lang="en-US" sz="1600" b="1"/>
                <a:t>SSE#144</a:t>
              </a:r>
            </a:p>
          </p:txBody>
        </p:sp>
      </p:grpSp>
      <p:pic>
        <p:nvPicPr>
          <p:cNvPr id="4" name="Picture 3" descr="A screenshot of a cell phone&#10;&#10;Description automatically generated">
            <a:extLst>
              <a:ext uri="{FF2B5EF4-FFF2-40B4-BE49-F238E27FC236}">
                <a16:creationId xmlns:a16="http://schemas.microsoft.com/office/drawing/2014/main" id="{51ACCBA8-0FD0-1A43-BE81-CA12B7D30AD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446" y="1009316"/>
            <a:ext cx="5283200" cy="5346700"/>
          </a:xfrm>
          <a:prstGeom prst="rect">
            <a:avLst/>
          </a:prstGeom>
        </p:spPr>
      </p:pic>
      <p:cxnSp>
        <p:nvCxnSpPr>
          <p:cNvPr id="13" name="Straight Connector 12">
            <a:extLst>
              <a:ext uri="{FF2B5EF4-FFF2-40B4-BE49-F238E27FC236}">
                <a16:creationId xmlns:a16="http://schemas.microsoft.com/office/drawing/2014/main" id="{84661482-F91E-5E4A-B810-16235B198E1D}"/>
              </a:ext>
            </a:extLst>
          </p:cNvPr>
          <p:cNvCxnSpPr>
            <a:cxnSpLocks/>
          </p:cNvCxnSpPr>
          <p:nvPr/>
        </p:nvCxnSpPr>
        <p:spPr>
          <a:xfrm>
            <a:off x="486446" y="844393"/>
            <a:ext cx="775865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23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14817" y="4708525"/>
            <a:ext cx="12192001" cy="2173288"/>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sp>
        <p:nvSpPr>
          <p:cNvPr id="5" name="Rectangle 13"/>
          <p:cNvSpPr/>
          <p:nvPr/>
        </p:nvSpPr>
        <p:spPr>
          <a:xfrm rot="10800000">
            <a:off x="7842251" y="4681540"/>
            <a:ext cx="4349749" cy="2206625"/>
          </a:xfrm>
          <a:custGeom>
            <a:avLst/>
            <a:gdLst>
              <a:gd name="connsiteX0" fmla="*/ 0 w 2718816"/>
              <a:gd name="connsiteY0" fmla="*/ 0 h 1474035"/>
              <a:gd name="connsiteX1" fmla="*/ 2718816 w 2718816"/>
              <a:gd name="connsiteY1" fmla="*/ 0 h 1474035"/>
              <a:gd name="connsiteX2" fmla="*/ 2718816 w 2718816"/>
              <a:gd name="connsiteY2" fmla="*/ 1474035 h 1474035"/>
              <a:gd name="connsiteX3" fmla="*/ 0 w 2718816"/>
              <a:gd name="connsiteY3" fmla="*/ 1474035 h 1474035"/>
              <a:gd name="connsiteX4" fmla="*/ 0 w 2718816"/>
              <a:gd name="connsiteY4" fmla="*/ 0 h 1474035"/>
              <a:gd name="connsiteX0" fmla="*/ 0 w 3084576"/>
              <a:gd name="connsiteY0" fmla="*/ 0 h 1474035"/>
              <a:gd name="connsiteX1" fmla="*/ 3084576 w 3084576"/>
              <a:gd name="connsiteY1" fmla="*/ 12192 h 1474035"/>
              <a:gd name="connsiteX2" fmla="*/ 2718816 w 3084576"/>
              <a:gd name="connsiteY2" fmla="*/ 1474035 h 1474035"/>
              <a:gd name="connsiteX3" fmla="*/ 0 w 3084576"/>
              <a:gd name="connsiteY3" fmla="*/ 1474035 h 1474035"/>
              <a:gd name="connsiteX4" fmla="*/ 0 w 3084576"/>
              <a:gd name="connsiteY4" fmla="*/ 0 h 14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576" h="1474035">
                <a:moveTo>
                  <a:pt x="0" y="0"/>
                </a:moveTo>
                <a:lnTo>
                  <a:pt x="3084576" y="12192"/>
                </a:lnTo>
                <a:lnTo>
                  <a:pt x="2718816" y="1474035"/>
                </a:lnTo>
                <a:lnTo>
                  <a:pt x="0" y="1474035"/>
                </a:lnTo>
                <a:lnTo>
                  <a:pt x="0" y="0"/>
                </a:lnTo>
                <a:close/>
              </a:path>
            </a:pathLst>
          </a:cu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sp>
        <p:nvSpPr>
          <p:cNvPr id="6" name="Rectangle 13"/>
          <p:cNvSpPr/>
          <p:nvPr/>
        </p:nvSpPr>
        <p:spPr>
          <a:xfrm>
            <a:off x="0" y="4681540"/>
            <a:ext cx="4125384" cy="2206625"/>
          </a:xfrm>
          <a:custGeom>
            <a:avLst/>
            <a:gdLst>
              <a:gd name="connsiteX0" fmla="*/ 0 w 2718816"/>
              <a:gd name="connsiteY0" fmla="*/ 0 h 1474035"/>
              <a:gd name="connsiteX1" fmla="*/ 2718816 w 2718816"/>
              <a:gd name="connsiteY1" fmla="*/ 0 h 1474035"/>
              <a:gd name="connsiteX2" fmla="*/ 2718816 w 2718816"/>
              <a:gd name="connsiteY2" fmla="*/ 1474035 h 1474035"/>
              <a:gd name="connsiteX3" fmla="*/ 0 w 2718816"/>
              <a:gd name="connsiteY3" fmla="*/ 1474035 h 1474035"/>
              <a:gd name="connsiteX4" fmla="*/ 0 w 2718816"/>
              <a:gd name="connsiteY4" fmla="*/ 0 h 1474035"/>
              <a:gd name="connsiteX0" fmla="*/ 0 w 3084576"/>
              <a:gd name="connsiteY0" fmla="*/ 0 h 1474035"/>
              <a:gd name="connsiteX1" fmla="*/ 3084576 w 3084576"/>
              <a:gd name="connsiteY1" fmla="*/ 12192 h 1474035"/>
              <a:gd name="connsiteX2" fmla="*/ 2718816 w 3084576"/>
              <a:gd name="connsiteY2" fmla="*/ 1474035 h 1474035"/>
              <a:gd name="connsiteX3" fmla="*/ 0 w 3084576"/>
              <a:gd name="connsiteY3" fmla="*/ 1474035 h 1474035"/>
              <a:gd name="connsiteX4" fmla="*/ 0 w 3084576"/>
              <a:gd name="connsiteY4" fmla="*/ 0 h 1474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4576" h="1474035">
                <a:moveTo>
                  <a:pt x="0" y="0"/>
                </a:moveTo>
                <a:lnTo>
                  <a:pt x="3084576" y="12192"/>
                </a:lnTo>
                <a:lnTo>
                  <a:pt x="2718816" y="1474035"/>
                </a:lnTo>
                <a:lnTo>
                  <a:pt x="0" y="1474035"/>
                </a:lnTo>
                <a:lnTo>
                  <a:pt x="0" y="0"/>
                </a:lnTo>
                <a:close/>
              </a:path>
            </a:pathLst>
          </a:cu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8934" y="788989"/>
            <a:ext cx="2836333" cy="2943225"/>
          </a:xfrm>
          <a:prstGeom prst="rect">
            <a:avLst/>
          </a:prstGeom>
          <a:effectLst>
            <a:outerShdw blurRad="76200" dist="50800" dir="5400000" algn="ctr" rotWithShape="0">
              <a:srgbClr val="000000">
                <a:alpha val="20000"/>
              </a:srgbClr>
            </a:outerShdw>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92651" y="755651"/>
            <a:ext cx="2834216" cy="2944813"/>
          </a:xfrm>
          <a:prstGeom prst="rect">
            <a:avLst/>
          </a:prstGeom>
          <a:effectLst>
            <a:outerShdw blurRad="76200" dist="50800" dir="5400000" algn="ctr" rotWithShape="0">
              <a:srgbClr val="000000">
                <a:alpha val="20000"/>
              </a:srgbClr>
            </a:outerShdw>
          </a:effectLst>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r="-3623"/>
          <a:stretch/>
        </p:blipFill>
        <p:spPr>
          <a:xfrm>
            <a:off x="8604251" y="769940"/>
            <a:ext cx="2836333" cy="2943225"/>
          </a:xfrm>
          <a:prstGeom prst="rect">
            <a:avLst/>
          </a:prstGeom>
          <a:effectLst>
            <a:outerShdw blurRad="76200" dist="50800" dir="5400000" algn="ctr" rotWithShape="0">
              <a:srgbClr val="000000">
                <a:alpha val="20000"/>
              </a:srgbClr>
            </a:outerShdw>
          </a:effectLst>
        </p:spPr>
      </p:pic>
      <p:sp>
        <p:nvSpPr>
          <p:cNvPr id="10" name="Rectangle 9"/>
          <p:cNvSpPr/>
          <p:nvPr/>
        </p:nvSpPr>
        <p:spPr>
          <a:xfrm>
            <a:off x="0" y="-30164"/>
            <a:ext cx="12192000" cy="60327"/>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sp>
        <p:nvSpPr>
          <p:cNvPr id="11" name="Rectangle 10"/>
          <p:cNvSpPr/>
          <p:nvPr/>
        </p:nvSpPr>
        <p:spPr>
          <a:xfrm>
            <a:off x="-14817" y="6848476"/>
            <a:ext cx="12192001" cy="60325"/>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prstClr val="white"/>
              </a:solidFill>
            </a:endParaRPr>
          </a:p>
        </p:txBody>
      </p:sp>
      <p:grpSp>
        <p:nvGrpSpPr>
          <p:cNvPr id="282636" name="Group 11"/>
          <p:cNvGrpSpPr>
            <a:grpSpLocks/>
          </p:cNvGrpSpPr>
          <p:nvPr/>
        </p:nvGrpSpPr>
        <p:grpSpPr bwMode="auto">
          <a:xfrm>
            <a:off x="865717" y="5353050"/>
            <a:ext cx="2309283" cy="773113"/>
            <a:chOff x="681652" y="3902750"/>
            <a:chExt cx="1732198" cy="580042"/>
          </a:xfrm>
        </p:grpSpPr>
        <p:sp>
          <p:nvSpPr>
            <p:cNvPr id="282647" name="TextBox 12"/>
            <p:cNvSpPr txBox="1">
              <a:spLocks noChangeArrowheads="1"/>
            </p:cNvSpPr>
            <p:nvPr/>
          </p:nvSpPr>
          <p:spPr bwMode="auto">
            <a:xfrm>
              <a:off x="681652" y="3902750"/>
              <a:ext cx="1732198" cy="53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ヒラギノ角ゴ ProN W3"/>
                  <a:cs typeface="ヒラギノ角ゴ ProN W3"/>
                </a:defRPr>
              </a:lvl1pPr>
              <a:lvl2pPr defTabSz="457200" eaLnBrk="0" hangingPunct="0">
                <a:defRPr>
                  <a:solidFill>
                    <a:schemeClr val="tx1"/>
                  </a:solidFill>
                  <a:latin typeface="Arial" pitchFamily="34" charset="0"/>
                  <a:ea typeface="ヒラギノ角ゴ ProN W3"/>
                  <a:cs typeface="ヒラギノ角ゴ ProN W3"/>
                </a:defRPr>
              </a:lvl2pPr>
              <a:lvl3pPr defTabSz="457200" eaLnBrk="0" hangingPunct="0">
                <a:defRPr>
                  <a:solidFill>
                    <a:schemeClr val="tx1"/>
                  </a:solidFill>
                  <a:latin typeface="Arial" pitchFamily="34" charset="0"/>
                  <a:ea typeface="ヒラギノ角ゴ ProN W3"/>
                  <a:cs typeface="ヒラギノ角ゴ ProN W3"/>
                </a:defRPr>
              </a:lvl3pPr>
              <a:lvl4pPr defTabSz="457200" eaLnBrk="0" hangingPunct="0">
                <a:defRPr>
                  <a:solidFill>
                    <a:schemeClr val="tx1"/>
                  </a:solidFill>
                  <a:latin typeface="Arial" pitchFamily="34" charset="0"/>
                  <a:ea typeface="ヒラギノ角ゴ ProN W3"/>
                  <a:cs typeface="ヒラギノ角ゴ ProN W3"/>
                </a:defRPr>
              </a:lvl4pPr>
              <a:lvl5pPr defTabSz="457200" eaLnBrk="0" hangingPunct="0">
                <a:defRPr>
                  <a:solidFill>
                    <a:schemeClr val="tx1"/>
                  </a:solidFill>
                  <a:latin typeface="Arial" pitchFamily="34" charset="0"/>
                  <a:ea typeface="ヒラギノ角ゴ ProN W3"/>
                  <a:cs typeface="ヒラギノ角ゴ ProN W3"/>
                </a:defRPr>
              </a:lvl5pPr>
              <a:lvl6pPr marL="22844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6pPr>
              <a:lvl7pPr marL="27416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7pPr>
              <a:lvl8pPr marL="31988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8pPr>
              <a:lvl9pPr marL="36560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9pPr>
            </a:lstStyle>
            <a:p>
              <a:pPr algn="ctr" eaLnBrk="1" hangingPunct="1"/>
              <a:r>
                <a:rPr lang="en-US" altLang="en-US" sz="4000" b="1" i="1">
                  <a:solidFill>
                    <a:schemeClr val="bg1"/>
                  </a:solidFill>
                  <a:latin typeface="Century Gothic" pitchFamily="34" charset="0"/>
                </a:rPr>
                <a:t>ENERGY</a:t>
              </a:r>
            </a:p>
          </p:txBody>
        </p:sp>
        <p:cxnSp>
          <p:nvCxnSpPr>
            <p:cNvPr id="14" name="Straight Connector 13"/>
            <p:cNvCxnSpPr/>
            <p:nvPr/>
          </p:nvCxnSpPr>
          <p:spPr>
            <a:xfrm>
              <a:off x="1084932" y="4482792"/>
              <a:ext cx="925638"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282637" name="Group 16"/>
          <p:cNvGrpSpPr>
            <a:grpSpLocks/>
          </p:cNvGrpSpPr>
          <p:nvPr/>
        </p:nvGrpSpPr>
        <p:grpSpPr bwMode="auto">
          <a:xfrm>
            <a:off x="4330700" y="5353050"/>
            <a:ext cx="3530600" cy="773113"/>
            <a:chOff x="3096085" y="3902750"/>
            <a:chExt cx="2647635" cy="580042"/>
          </a:xfrm>
        </p:grpSpPr>
        <p:sp>
          <p:nvSpPr>
            <p:cNvPr id="282645" name="TextBox 18"/>
            <p:cNvSpPr txBox="1">
              <a:spLocks noChangeArrowheads="1"/>
            </p:cNvSpPr>
            <p:nvPr/>
          </p:nvSpPr>
          <p:spPr bwMode="auto">
            <a:xfrm>
              <a:off x="3096085" y="3902750"/>
              <a:ext cx="2647635" cy="53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ヒラギノ角ゴ ProN W3"/>
                  <a:cs typeface="ヒラギノ角ゴ ProN W3"/>
                </a:defRPr>
              </a:lvl1pPr>
              <a:lvl2pPr defTabSz="457200" eaLnBrk="0" hangingPunct="0">
                <a:defRPr>
                  <a:solidFill>
                    <a:schemeClr val="tx1"/>
                  </a:solidFill>
                  <a:latin typeface="Arial" pitchFamily="34" charset="0"/>
                  <a:ea typeface="ヒラギノ角ゴ ProN W3"/>
                  <a:cs typeface="ヒラギノ角ゴ ProN W3"/>
                </a:defRPr>
              </a:lvl2pPr>
              <a:lvl3pPr defTabSz="457200" eaLnBrk="0" hangingPunct="0">
                <a:defRPr>
                  <a:solidFill>
                    <a:schemeClr val="tx1"/>
                  </a:solidFill>
                  <a:latin typeface="Arial" pitchFamily="34" charset="0"/>
                  <a:ea typeface="ヒラギノ角ゴ ProN W3"/>
                  <a:cs typeface="ヒラギノ角ゴ ProN W3"/>
                </a:defRPr>
              </a:lvl3pPr>
              <a:lvl4pPr defTabSz="457200" eaLnBrk="0" hangingPunct="0">
                <a:defRPr>
                  <a:solidFill>
                    <a:schemeClr val="tx1"/>
                  </a:solidFill>
                  <a:latin typeface="Arial" pitchFamily="34" charset="0"/>
                  <a:ea typeface="ヒラギノ角ゴ ProN W3"/>
                  <a:cs typeface="ヒラギノ角ゴ ProN W3"/>
                </a:defRPr>
              </a:lvl4pPr>
              <a:lvl5pPr defTabSz="457200" eaLnBrk="0" hangingPunct="0">
                <a:defRPr>
                  <a:solidFill>
                    <a:schemeClr val="tx1"/>
                  </a:solidFill>
                  <a:latin typeface="Arial" pitchFamily="34" charset="0"/>
                  <a:ea typeface="ヒラギノ角ゴ ProN W3"/>
                  <a:cs typeface="ヒラギノ角ゴ ProN W3"/>
                </a:defRPr>
              </a:lvl5pPr>
              <a:lvl6pPr marL="22844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6pPr>
              <a:lvl7pPr marL="27416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7pPr>
              <a:lvl8pPr marL="31988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8pPr>
              <a:lvl9pPr marL="36560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9pPr>
            </a:lstStyle>
            <a:p>
              <a:pPr algn="ctr" eaLnBrk="1" hangingPunct="1"/>
              <a:r>
                <a:rPr lang="en-US" altLang="en-US" sz="4000" b="1" i="1">
                  <a:solidFill>
                    <a:schemeClr val="bg1">
                      <a:lumMod val="75000"/>
                    </a:schemeClr>
                  </a:solidFill>
                  <a:latin typeface="Century Gothic" pitchFamily="34" charset="0"/>
                </a:rPr>
                <a:t>HYDRATION</a:t>
              </a:r>
            </a:p>
          </p:txBody>
        </p:sp>
        <p:cxnSp>
          <p:nvCxnSpPr>
            <p:cNvPr id="20" name="Straight Connector 19"/>
            <p:cNvCxnSpPr/>
            <p:nvPr/>
          </p:nvCxnSpPr>
          <p:spPr>
            <a:xfrm>
              <a:off x="3956408" y="4482792"/>
              <a:ext cx="926990"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grpSp>
        <p:nvGrpSpPr>
          <p:cNvPr id="282638" name="Group 21"/>
          <p:cNvGrpSpPr>
            <a:grpSpLocks/>
          </p:cNvGrpSpPr>
          <p:nvPr/>
        </p:nvGrpSpPr>
        <p:grpSpPr bwMode="auto">
          <a:xfrm>
            <a:off x="8710086" y="5353050"/>
            <a:ext cx="2872316" cy="773113"/>
            <a:chOff x="6425955" y="3902750"/>
            <a:chExt cx="2154519" cy="580042"/>
          </a:xfrm>
        </p:grpSpPr>
        <p:sp>
          <p:nvSpPr>
            <p:cNvPr id="282643" name="TextBox 23"/>
            <p:cNvSpPr txBox="1">
              <a:spLocks noChangeArrowheads="1"/>
            </p:cNvSpPr>
            <p:nvPr/>
          </p:nvSpPr>
          <p:spPr bwMode="auto">
            <a:xfrm>
              <a:off x="6425955" y="3902750"/>
              <a:ext cx="2154519" cy="53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pitchFamily="34" charset="0"/>
                  <a:ea typeface="ヒラギノ角ゴ ProN W3"/>
                  <a:cs typeface="ヒラギノ角ゴ ProN W3"/>
                </a:defRPr>
              </a:lvl1pPr>
              <a:lvl2pPr defTabSz="457200" eaLnBrk="0" hangingPunct="0">
                <a:defRPr>
                  <a:solidFill>
                    <a:schemeClr val="tx1"/>
                  </a:solidFill>
                  <a:latin typeface="Arial" pitchFamily="34" charset="0"/>
                  <a:ea typeface="ヒラギノ角ゴ ProN W3"/>
                  <a:cs typeface="ヒラギノ角ゴ ProN W3"/>
                </a:defRPr>
              </a:lvl2pPr>
              <a:lvl3pPr defTabSz="457200" eaLnBrk="0" hangingPunct="0">
                <a:defRPr>
                  <a:solidFill>
                    <a:schemeClr val="tx1"/>
                  </a:solidFill>
                  <a:latin typeface="Arial" pitchFamily="34" charset="0"/>
                  <a:ea typeface="ヒラギノ角ゴ ProN W3"/>
                  <a:cs typeface="ヒラギノ角ゴ ProN W3"/>
                </a:defRPr>
              </a:lvl3pPr>
              <a:lvl4pPr defTabSz="457200" eaLnBrk="0" hangingPunct="0">
                <a:defRPr>
                  <a:solidFill>
                    <a:schemeClr val="tx1"/>
                  </a:solidFill>
                  <a:latin typeface="Arial" pitchFamily="34" charset="0"/>
                  <a:ea typeface="ヒラギノ角ゴ ProN W3"/>
                  <a:cs typeface="ヒラギノ角ゴ ProN W3"/>
                </a:defRPr>
              </a:lvl4pPr>
              <a:lvl5pPr defTabSz="457200" eaLnBrk="0" hangingPunct="0">
                <a:defRPr>
                  <a:solidFill>
                    <a:schemeClr val="tx1"/>
                  </a:solidFill>
                  <a:latin typeface="Arial" pitchFamily="34" charset="0"/>
                  <a:ea typeface="ヒラギノ角ゴ ProN W3"/>
                  <a:cs typeface="ヒラギノ角ゴ ProN W3"/>
                </a:defRPr>
              </a:lvl5pPr>
              <a:lvl6pPr marL="22844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6pPr>
              <a:lvl7pPr marL="27416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7pPr>
              <a:lvl8pPr marL="31988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8pPr>
              <a:lvl9pPr marL="3656013" indent="1588" defTabSz="457200" eaLnBrk="0" fontAlgn="base" hangingPunct="0">
                <a:spcBef>
                  <a:spcPct val="0"/>
                </a:spcBef>
                <a:spcAft>
                  <a:spcPct val="0"/>
                </a:spcAft>
                <a:defRPr>
                  <a:solidFill>
                    <a:schemeClr val="tx1"/>
                  </a:solidFill>
                  <a:latin typeface="Arial" pitchFamily="34" charset="0"/>
                  <a:ea typeface="ヒラギノ角ゴ ProN W3"/>
                  <a:cs typeface="ヒラギノ角ゴ ProN W3"/>
                </a:defRPr>
              </a:lvl9pPr>
            </a:lstStyle>
            <a:p>
              <a:pPr algn="ctr" eaLnBrk="1" hangingPunct="1"/>
              <a:r>
                <a:rPr lang="en-US" altLang="en-US" sz="4000" b="1" i="1">
                  <a:solidFill>
                    <a:schemeClr val="bg1">
                      <a:lumMod val="75000"/>
                    </a:schemeClr>
                  </a:solidFill>
                  <a:latin typeface="Century Gothic" pitchFamily="34" charset="0"/>
                </a:rPr>
                <a:t>STRUCTURE</a:t>
              </a:r>
            </a:p>
          </p:txBody>
        </p:sp>
        <p:cxnSp>
          <p:nvCxnSpPr>
            <p:cNvPr id="25" name="Straight Connector 24"/>
            <p:cNvCxnSpPr/>
            <p:nvPr/>
          </p:nvCxnSpPr>
          <p:spPr>
            <a:xfrm>
              <a:off x="7040397" y="4482792"/>
              <a:ext cx="925634" cy="0"/>
            </a:xfrm>
            <a:prstGeom prst="line">
              <a:avLst/>
            </a:prstGeom>
            <a:ln w="28575">
              <a:solidFill>
                <a:schemeClr val="bg1"/>
              </a:solidFill>
            </a:ln>
            <a:effectLst/>
          </p:spPr>
          <p:style>
            <a:lnRef idx="1">
              <a:schemeClr val="accent1"/>
            </a:lnRef>
            <a:fillRef idx="0">
              <a:schemeClr val="accent1"/>
            </a:fillRef>
            <a:effectRef idx="0">
              <a:schemeClr val="accent1"/>
            </a:effectRef>
            <a:fontRef idx="minor">
              <a:schemeClr val="tx1"/>
            </a:fontRef>
          </p:style>
        </p:cxnSp>
      </p:grpSp>
      <p:sp>
        <p:nvSpPr>
          <p:cNvPr id="26" name="Triangle 25"/>
          <p:cNvSpPr/>
          <p:nvPr/>
        </p:nvSpPr>
        <p:spPr>
          <a:xfrm>
            <a:off x="1731436" y="4373565"/>
            <a:ext cx="690033" cy="338137"/>
          </a:xfrm>
          <a:prstGeom prst="triangle">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
        <p:nvSpPr>
          <p:cNvPr id="27" name="Triangle 26"/>
          <p:cNvSpPr/>
          <p:nvPr/>
        </p:nvSpPr>
        <p:spPr>
          <a:xfrm>
            <a:off x="5757334" y="4373565"/>
            <a:ext cx="687917" cy="338137"/>
          </a:xfrm>
          <a:prstGeom prst="triangle">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
        <p:nvSpPr>
          <p:cNvPr id="28" name="Triangle 27"/>
          <p:cNvSpPr/>
          <p:nvPr/>
        </p:nvSpPr>
        <p:spPr>
          <a:xfrm>
            <a:off x="9700686" y="4373565"/>
            <a:ext cx="687916" cy="338137"/>
          </a:xfrm>
          <a:prstGeom prst="triangle">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
        <p:nvSpPr>
          <p:cNvPr id="29" name="Rectangle 28"/>
          <p:cNvSpPr/>
          <p:nvPr/>
        </p:nvSpPr>
        <p:spPr>
          <a:xfrm>
            <a:off x="-14817" y="4678364"/>
            <a:ext cx="12192001" cy="60325"/>
          </a:xfrm>
          <a:prstGeom prst="rect">
            <a:avLst/>
          </a:prstGeom>
          <a:solidFill>
            <a:srgbClr val="036E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09585">
              <a:defRPr/>
            </a:pPr>
            <a:endParaRPr lang="en-US" sz="2400">
              <a:solidFill>
                <a:srgbClr val="C9A612"/>
              </a:solidFill>
            </a:endParaRPr>
          </a:p>
        </p:txBody>
      </p:sp>
    </p:spTree>
    <p:extLst>
      <p:ext uri="{BB962C8B-B14F-4D97-AF65-F5344CB8AC3E}">
        <p14:creationId xmlns:p14="http://schemas.microsoft.com/office/powerpoint/2010/main" val="2732014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5120E-6E64-475B-A6EE-85CA36E91F99}"/>
              </a:ext>
            </a:extLst>
          </p:cNvPr>
          <p:cNvSpPr>
            <a:spLocks noGrp="1"/>
          </p:cNvSpPr>
          <p:nvPr>
            <p:ph type="title"/>
          </p:nvPr>
        </p:nvSpPr>
        <p:spPr>
          <a:xfrm>
            <a:off x="6393859" y="832757"/>
            <a:ext cx="5475837" cy="555174"/>
          </a:xfrm>
        </p:spPr>
        <p:txBody>
          <a:bodyPr/>
          <a:lstStyle/>
          <a:p>
            <a:r>
              <a:rPr lang="en-US"/>
              <a:t>Protein and Sleep</a:t>
            </a:r>
          </a:p>
        </p:txBody>
      </p:sp>
      <p:sp>
        <p:nvSpPr>
          <p:cNvPr id="3" name="Text Placeholder 2">
            <a:extLst>
              <a:ext uri="{FF2B5EF4-FFF2-40B4-BE49-F238E27FC236}">
                <a16:creationId xmlns:a16="http://schemas.microsoft.com/office/drawing/2014/main" id="{6ED056AA-DC33-4033-BEF5-7AD38EC3234F}"/>
              </a:ext>
            </a:extLst>
          </p:cNvPr>
          <p:cNvSpPr>
            <a:spLocks noGrp="1"/>
          </p:cNvSpPr>
          <p:nvPr>
            <p:ph type="body" sz="quarter" idx="10"/>
          </p:nvPr>
        </p:nvSpPr>
        <p:spPr>
          <a:xfrm>
            <a:off x="6393860" y="1900047"/>
            <a:ext cx="5785918" cy="4125196"/>
          </a:xfrm>
        </p:spPr>
        <p:txBody>
          <a:bodyPr/>
          <a:lstStyle/>
          <a:p>
            <a:pPr marL="342900" indent="-342900">
              <a:buFont typeface="Arial" panose="020B0604020202020204" pitchFamily="34" charset="0"/>
              <a:buChar char="•"/>
            </a:pPr>
            <a:r>
              <a:rPr lang="en-US"/>
              <a:t>Protein intake right before bed can boost muscle repair </a:t>
            </a:r>
          </a:p>
          <a:p>
            <a:pPr marL="342900" indent="-342900">
              <a:buFont typeface="Arial" panose="020B0604020202020204" pitchFamily="34" charset="0"/>
              <a:buChar char="•"/>
            </a:pPr>
            <a:r>
              <a:rPr lang="en-US"/>
              <a:t>Casein (slow-digesting protein)</a:t>
            </a:r>
          </a:p>
          <a:p>
            <a:pPr lvl="1" indent="0">
              <a:buNone/>
            </a:pPr>
            <a:r>
              <a:rPr lang="en-US" sz="2000"/>
              <a:t>Higher amount (30-40 g; 0.5g/kg)</a:t>
            </a:r>
          </a:p>
          <a:p>
            <a:pPr marL="342900" indent="-342900">
              <a:buFont typeface="Arial" panose="020B0604020202020204" pitchFamily="34" charset="0"/>
              <a:buChar char="•"/>
            </a:pPr>
            <a:r>
              <a:rPr lang="en-US"/>
              <a:t>Could be beneficial especially as an in-season protocol</a:t>
            </a:r>
          </a:p>
          <a:p>
            <a:pPr lvl="1" indent="0">
              <a:buNone/>
            </a:pPr>
            <a:r>
              <a:rPr lang="en-US" sz="2000"/>
              <a:t>Frequent games (baseball, basketball)</a:t>
            </a:r>
          </a:p>
          <a:p>
            <a:pPr lvl="1" indent="0">
              <a:buNone/>
            </a:pPr>
            <a:r>
              <a:rPr lang="en-US" sz="2000"/>
              <a:t>High muscle damage (football, rugby, hockey)</a:t>
            </a:r>
          </a:p>
        </p:txBody>
      </p:sp>
      <p:sp>
        <p:nvSpPr>
          <p:cNvPr id="8" name="Rectangle 7">
            <a:extLst>
              <a:ext uri="{FF2B5EF4-FFF2-40B4-BE49-F238E27FC236}">
                <a16:creationId xmlns:a16="http://schemas.microsoft.com/office/drawing/2014/main" id="{C7CBB9E4-605E-4DEB-B66C-6E1879D8A431}"/>
              </a:ext>
            </a:extLst>
          </p:cNvPr>
          <p:cNvSpPr/>
          <p:nvPr/>
        </p:nvSpPr>
        <p:spPr>
          <a:xfrm>
            <a:off x="6083777" y="6459324"/>
            <a:ext cx="6096000" cy="415498"/>
          </a:xfrm>
          <a:prstGeom prst="rect">
            <a:avLst/>
          </a:prstGeom>
        </p:spPr>
        <p:txBody>
          <a:bodyPr>
            <a:spAutoFit/>
          </a:bodyPr>
          <a:lstStyle/>
          <a:p>
            <a:pPr lvl="0" algn="r"/>
            <a:r>
              <a:rPr lang="nb-NO" sz="700">
                <a:solidFill>
                  <a:prstClr val="white"/>
                </a:solidFill>
                <a:latin typeface="Century Gothic" charset="0"/>
                <a:ea typeface="Century Gothic" charset="0"/>
                <a:cs typeface="Century Gothic" charset="0"/>
              </a:rPr>
              <a:t>Res PT, Groen B, Pennings B, et. al. </a:t>
            </a:r>
            <a:r>
              <a:rPr lang="nb-NO" sz="700" i="1">
                <a:solidFill>
                  <a:prstClr val="white"/>
                </a:solidFill>
                <a:latin typeface="Century Gothic" charset="0"/>
                <a:ea typeface="Century Gothic" charset="0"/>
                <a:cs typeface="Century Gothic" charset="0"/>
              </a:rPr>
              <a:t>Med Sci Sports Exerc</a:t>
            </a:r>
            <a:r>
              <a:rPr lang="nb-NO" sz="700">
                <a:solidFill>
                  <a:prstClr val="white"/>
                </a:solidFill>
                <a:latin typeface="Century Gothic" charset="0"/>
                <a:ea typeface="Century Gothic" charset="0"/>
                <a:cs typeface="Century Gothic" charset="0"/>
              </a:rPr>
              <a:t>. 2012;44(8):1560-1569</a:t>
            </a:r>
          </a:p>
          <a:p>
            <a:pPr lvl="0" algn="r"/>
            <a:r>
              <a:rPr lang="nb-NO" sz="700">
                <a:solidFill>
                  <a:prstClr val="white"/>
                </a:solidFill>
                <a:latin typeface="Century Gothic" charset="0"/>
                <a:ea typeface="Century Gothic" charset="0"/>
                <a:cs typeface="Century Gothic" charset="0"/>
              </a:rPr>
              <a:t>Snijders T, Res PT, Smeets JSJ, et. al. </a:t>
            </a:r>
            <a:r>
              <a:rPr lang="nb-NO" sz="700" i="1">
                <a:solidFill>
                  <a:prstClr val="white"/>
                </a:solidFill>
                <a:latin typeface="Century Gothic" charset="0"/>
                <a:ea typeface="Century Gothic" charset="0"/>
                <a:cs typeface="Century Gothic" charset="0"/>
              </a:rPr>
              <a:t>J Nutr</a:t>
            </a:r>
            <a:r>
              <a:rPr lang="nb-NO" sz="700">
                <a:solidFill>
                  <a:prstClr val="white"/>
                </a:solidFill>
                <a:latin typeface="Century Gothic" charset="0"/>
                <a:ea typeface="Century Gothic" charset="0"/>
                <a:cs typeface="Century Gothic" charset="0"/>
              </a:rPr>
              <a:t>. 2015;145(6):1178-1184</a:t>
            </a:r>
          </a:p>
          <a:p>
            <a:pPr lvl="0" algn="r"/>
            <a:r>
              <a:rPr lang="nb-NO" sz="700">
                <a:solidFill>
                  <a:prstClr val="white"/>
                </a:solidFill>
                <a:latin typeface="Century Gothic" charset="0"/>
                <a:ea typeface="Century Gothic" charset="0"/>
                <a:cs typeface="Century Gothic" charset="0"/>
              </a:rPr>
              <a:t>Snijders T, Trommelen J, Kouw IWK, et. al. </a:t>
            </a:r>
            <a:r>
              <a:rPr lang="nb-NO" sz="700" i="1">
                <a:solidFill>
                  <a:prstClr val="white"/>
                </a:solidFill>
                <a:latin typeface="Century Gothic" charset="0"/>
                <a:ea typeface="Century Gothic" charset="0"/>
                <a:cs typeface="Century Gothic" charset="0"/>
              </a:rPr>
              <a:t>Frontiers in Nutrition.</a:t>
            </a:r>
            <a:r>
              <a:rPr lang="nb-NO" sz="700">
                <a:solidFill>
                  <a:prstClr val="white"/>
                </a:solidFill>
                <a:latin typeface="Century Gothic" charset="0"/>
                <a:ea typeface="Century Gothic" charset="0"/>
                <a:cs typeface="Century Gothic" charset="0"/>
              </a:rPr>
              <a:t> 2019</a:t>
            </a:r>
          </a:p>
        </p:txBody>
      </p:sp>
      <p:cxnSp>
        <p:nvCxnSpPr>
          <p:cNvPr id="6" name="Straight Connector 5">
            <a:extLst>
              <a:ext uri="{FF2B5EF4-FFF2-40B4-BE49-F238E27FC236}">
                <a16:creationId xmlns:a16="http://schemas.microsoft.com/office/drawing/2014/main" id="{24CFDCB4-52B6-D64B-9534-36CA02B064A2}"/>
              </a:ext>
            </a:extLst>
          </p:cNvPr>
          <p:cNvCxnSpPr>
            <a:cxnSpLocks/>
          </p:cNvCxnSpPr>
          <p:nvPr/>
        </p:nvCxnSpPr>
        <p:spPr>
          <a:xfrm>
            <a:off x="6393859" y="1387931"/>
            <a:ext cx="3990005"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Placeholder 8" descr="A person sitting on a bed&#10;&#10;Description automatically generated">
            <a:extLst>
              <a:ext uri="{FF2B5EF4-FFF2-40B4-BE49-F238E27FC236}">
                <a16:creationId xmlns:a16="http://schemas.microsoft.com/office/drawing/2014/main" id="{7C934AF6-132E-3142-B567-2137FA81EC78}"/>
              </a:ext>
            </a:extLst>
          </p:cNvPr>
          <p:cNvPicPr>
            <a:picLocks noGrp="1" noChangeAspect="1"/>
          </p:cNvPicPr>
          <p:nvPr>
            <p:ph type="pic" sz="quarter" idx="11"/>
          </p:nvPr>
        </p:nvPicPr>
        <p:blipFill>
          <a:blip r:embed="rId3"/>
          <a:srcRect t="26" b="26"/>
          <a:stretch>
            <a:fillRect/>
          </a:stretch>
        </p:blipFill>
        <p:spPr/>
      </p:pic>
    </p:spTree>
    <p:extLst>
      <p:ext uri="{BB962C8B-B14F-4D97-AF65-F5344CB8AC3E}">
        <p14:creationId xmlns:p14="http://schemas.microsoft.com/office/powerpoint/2010/main" val="151406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p:txBody>
          <a:bodyPr/>
          <a:lstStyle/>
          <a:p>
            <a:r>
              <a:rPr lang="en-US"/>
              <a:t>Protein Type- Behaviors</a:t>
            </a:r>
          </a:p>
        </p:txBody>
      </p:sp>
      <p:pic>
        <p:nvPicPr>
          <p:cNvPr id="13" name="Picture 12"/>
          <p:cNvPicPr>
            <a:picLocks noChangeAspect="1"/>
          </p:cNvPicPr>
          <p:nvPr/>
        </p:nvPicPr>
        <p:blipFill>
          <a:blip r:embed="rId3"/>
          <a:stretch>
            <a:fillRect/>
          </a:stretch>
        </p:blipFill>
        <p:spPr>
          <a:xfrm>
            <a:off x="7943631" y="3262949"/>
            <a:ext cx="4567804" cy="2610175"/>
          </a:xfrm>
          <a:prstGeom prst="rect">
            <a:avLst/>
          </a:prstGeom>
        </p:spPr>
      </p:pic>
      <p:pic>
        <p:nvPicPr>
          <p:cNvPr id="14" name="Picture 13"/>
          <p:cNvPicPr>
            <a:picLocks noChangeAspect="1"/>
          </p:cNvPicPr>
          <p:nvPr/>
        </p:nvPicPr>
        <p:blipFill>
          <a:blip r:embed="rId4"/>
          <a:stretch>
            <a:fillRect/>
          </a:stretch>
        </p:blipFill>
        <p:spPr>
          <a:xfrm>
            <a:off x="21101" y="3262949"/>
            <a:ext cx="4567804" cy="2610175"/>
          </a:xfrm>
          <a:prstGeom prst="rect">
            <a:avLst/>
          </a:prstGeom>
        </p:spPr>
      </p:pic>
      <p:pic>
        <p:nvPicPr>
          <p:cNvPr id="15" name="Picture 14"/>
          <p:cNvPicPr>
            <a:picLocks noChangeAspect="1"/>
          </p:cNvPicPr>
          <p:nvPr/>
        </p:nvPicPr>
        <p:blipFill>
          <a:blip r:embed="rId5"/>
          <a:stretch>
            <a:fillRect/>
          </a:stretch>
        </p:blipFill>
        <p:spPr>
          <a:xfrm>
            <a:off x="3996915" y="3282441"/>
            <a:ext cx="4445376" cy="2590683"/>
          </a:xfrm>
          <a:prstGeom prst="rect">
            <a:avLst/>
          </a:prstGeom>
        </p:spPr>
      </p:pic>
      <p:sp>
        <p:nvSpPr>
          <p:cNvPr id="17" name="TextBox 16"/>
          <p:cNvSpPr txBox="1"/>
          <p:nvPr/>
        </p:nvSpPr>
        <p:spPr>
          <a:xfrm>
            <a:off x="8779854" y="6535889"/>
            <a:ext cx="3412146" cy="284689"/>
          </a:xfrm>
          <a:prstGeom prst="rect">
            <a:avLst/>
          </a:prstGeom>
          <a:noFill/>
        </p:spPr>
        <p:txBody>
          <a:bodyPr wrap="none" lIns="121917" tIns="60958" rIns="121917" bIns="60958" rtlCol="0">
            <a:spAutoFit/>
          </a:bodyPr>
          <a:lstStyle/>
          <a:p>
            <a:pPr algn="r"/>
            <a:r>
              <a:rPr lang="en-US" sz="1050">
                <a:solidFill>
                  <a:schemeClr val="bg1"/>
                </a:solidFill>
              </a:rPr>
              <a:t>Adapted from Burke et. al. </a:t>
            </a:r>
            <a:r>
              <a:rPr lang="en-US" sz="1050" i="1">
                <a:solidFill>
                  <a:schemeClr val="bg1"/>
                </a:solidFill>
              </a:rPr>
              <a:t>Int J Sport </a:t>
            </a:r>
            <a:r>
              <a:rPr lang="en-US" sz="1050" i="1" err="1">
                <a:solidFill>
                  <a:schemeClr val="bg1"/>
                </a:solidFill>
              </a:rPr>
              <a:t>Nutr</a:t>
            </a:r>
            <a:r>
              <a:rPr lang="en-US" sz="1050" i="1">
                <a:solidFill>
                  <a:schemeClr val="bg1"/>
                </a:solidFill>
              </a:rPr>
              <a:t>. </a:t>
            </a:r>
            <a:r>
              <a:rPr lang="en-US" sz="1050">
                <a:solidFill>
                  <a:schemeClr val="bg1"/>
                </a:solidFill>
              </a:rPr>
              <a:t>1991</a:t>
            </a:r>
          </a:p>
        </p:txBody>
      </p:sp>
      <p:cxnSp>
        <p:nvCxnSpPr>
          <p:cNvPr id="18" name="Straight Arrow Connector 17"/>
          <p:cNvCxnSpPr/>
          <p:nvPr/>
        </p:nvCxnSpPr>
        <p:spPr>
          <a:xfrm flipH="1">
            <a:off x="1964268" y="3939414"/>
            <a:ext cx="970843" cy="587023"/>
          </a:xfrm>
          <a:prstGeom prst="straightConnector1">
            <a:avLst/>
          </a:prstGeom>
          <a:ln w="28575" cmpd="sng">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flipH="1">
            <a:off x="5892801" y="3781371"/>
            <a:ext cx="970843" cy="361247"/>
          </a:xfrm>
          <a:prstGeom prst="straightConnector1">
            <a:avLst/>
          </a:prstGeom>
          <a:ln w="28575" cmpd="sng">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10724445" y="3882967"/>
            <a:ext cx="654759" cy="643471"/>
          </a:xfrm>
          <a:prstGeom prst="straightConnector1">
            <a:avLst/>
          </a:prstGeom>
          <a:ln w="28575" cmpd="sng">
            <a:solidFill>
              <a:srgbClr val="008000"/>
            </a:solidFill>
            <a:tailEnd type="arrow"/>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52FCE56-E5A4-477C-A9FA-CAA12D11924E}"/>
              </a:ext>
            </a:extLst>
          </p:cNvPr>
          <p:cNvSpPr txBox="1"/>
          <p:nvPr/>
        </p:nvSpPr>
        <p:spPr>
          <a:xfrm>
            <a:off x="3196830" y="1711698"/>
            <a:ext cx="802022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t>Resistance trained athletes</a:t>
            </a:r>
            <a:r>
              <a:rPr lang="en-US" sz="2000"/>
              <a:t> compared to endurance athletes get more of their total protein from dairy, meat, and eggs (animal-based protein sources) </a:t>
            </a:r>
          </a:p>
        </p:txBody>
      </p:sp>
      <p:pic>
        <p:nvPicPr>
          <p:cNvPr id="6" name="Graphic 6" descr="Body builder">
            <a:extLst>
              <a:ext uri="{FF2B5EF4-FFF2-40B4-BE49-F238E27FC236}">
                <a16:creationId xmlns:a16="http://schemas.microsoft.com/office/drawing/2014/main" id="{D496CC14-FDF1-4FD6-ADA4-6C4A0C8EE85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3239" y="1861805"/>
            <a:ext cx="914400" cy="914400"/>
          </a:xfrm>
          <a:prstGeom prst="rect">
            <a:avLst/>
          </a:prstGeom>
        </p:spPr>
      </p:pic>
      <p:pic>
        <p:nvPicPr>
          <p:cNvPr id="7" name="Graphic 7" descr="Dumbbell">
            <a:extLst>
              <a:ext uri="{FF2B5EF4-FFF2-40B4-BE49-F238E27FC236}">
                <a16:creationId xmlns:a16="http://schemas.microsoft.com/office/drawing/2014/main" id="{541FE92D-EFD5-410A-AC7B-30F0FD8A44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46732" y="1812892"/>
            <a:ext cx="976183" cy="976183"/>
          </a:xfrm>
          <a:prstGeom prst="rect">
            <a:avLst/>
          </a:prstGeom>
        </p:spPr>
      </p:pic>
      <p:cxnSp>
        <p:nvCxnSpPr>
          <p:cNvPr id="16" name="Straight Connector 15">
            <a:extLst>
              <a:ext uri="{FF2B5EF4-FFF2-40B4-BE49-F238E27FC236}">
                <a16:creationId xmlns:a16="http://schemas.microsoft.com/office/drawing/2014/main" id="{53D4854C-6420-E84C-9AC0-2A41F6F6CE7B}"/>
              </a:ext>
            </a:extLst>
          </p:cNvPr>
          <p:cNvCxnSpPr>
            <a:cxnSpLocks/>
          </p:cNvCxnSpPr>
          <p:nvPr/>
        </p:nvCxnSpPr>
        <p:spPr>
          <a:xfrm>
            <a:off x="966616" y="1123362"/>
            <a:ext cx="512938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48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19"/>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100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FFEEF88-0323-E346-AC5E-A0774D6825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975" y="856072"/>
            <a:ext cx="5160915" cy="5641746"/>
          </a:xfrm>
          <a:prstGeom prst="rect">
            <a:avLst/>
          </a:prstGeom>
        </p:spPr>
      </p:pic>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a:xfrm>
            <a:off x="210207" y="179368"/>
            <a:ext cx="10491952" cy="849858"/>
          </a:xfrm>
        </p:spPr>
        <p:txBody>
          <a:bodyPr/>
          <a:lstStyle/>
          <a:p>
            <a:r>
              <a:rPr lang="en-US"/>
              <a:t>Protein Type- How does this translate to food?</a:t>
            </a:r>
            <a:br>
              <a:rPr lang="en-US"/>
            </a:br>
            <a:endParaRPr lang="en-US"/>
          </a:p>
        </p:txBody>
      </p:sp>
      <p:sp>
        <p:nvSpPr>
          <p:cNvPr id="6" name="Rectangle 5">
            <a:extLst>
              <a:ext uri="{FF2B5EF4-FFF2-40B4-BE49-F238E27FC236}">
                <a16:creationId xmlns:a16="http://schemas.microsoft.com/office/drawing/2014/main" id="{326F3288-BD4B-4486-B1DB-106470AE55F4}"/>
              </a:ext>
            </a:extLst>
          </p:cNvPr>
          <p:cNvSpPr/>
          <p:nvPr/>
        </p:nvSpPr>
        <p:spPr>
          <a:xfrm>
            <a:off x="5654230" y="960050"/>
            <a:ext cx="6537770" cy="4093428"/>
          </a:xfrm>
          <a:prstGeom prst="rect">
            <a:avLst/>
          </a:prstGeom>
        </p:spPr>
        <p:txBody>
          <a:bodyPr wrap="square">
            <a:spAutoFit/>
          </a:bodyPr>
          <a:lstStyle/>
          <a:p>
            <a:r>
              <a:rPr lang="en-US" sz="2000"/>
              <a:t>The best protein for recovery will have these three critical components to drive muscle protein synthesis:</a:t>
            </a:r>
          </a:p>
          <a:p>
            <a:endParaRPr lang="en-US" sz="2000"/>
          </a:p>
          <a:p>
            <a:pPr marL="457200" indent="-457200">
              <a:buAutoNum type="arabicPeriod"/>
            </a:pPr>
            <a:r>
              <a:rPr lang="en-US" sz="2000"/>
              <a:t>A complete protein</a:t>
            </a:r>
          </a:p>
          <a:p>
            <a:pPr marL="457200" indent="-457200">
              <a:buAutoNum type="arabicPeriod"/>
            </a:pPr>
            <a:r>
              <a:rPr lang="en-US" sz="2000"/>
              <a:t>Rapidly digested &amp; absorbed</a:t>
            </a:r>
          </a:p>
          <a:p>
            <a:pPr marL="457200" indent="-457200">
              <a:buAutoNum type="arabicPeriod"/>
            </a:pPr>
            <a:r>
              <a:rPr lang="en-US" sz="2000"/>
              <a:t>Rich in leucine</a:t>
            </a:r>
          </a:p>
          <a:p>
            <a:endParaRPr lang="en-US" sz="2000" b="1"/>
          </a:p>
          <a:p>
            <a:r>
              <a:rPr lang="en-US" sz="2000"/>
              <a:t>While egg and whey have the highest leucine values, from a practical standpoint all foods on this list are appropriate.  For vegetarian and vegan athletes, blend foods for complete amino acids.  Vary the sources!</a:t>
            </a:r>
          </a:p>
        </p:txBody>
      </p:sp>
      <p:cxnSp>
        <p:nvCxnSpPr>
          <p:cNvPr id="8" name="Straight Connector 7">
            <a:extLst>
              <a:ext uri="{FF2B5EF4-FFF2-40B4-BE49-F238E27FC236}">
                <a16:creationId xmlns:a16="http://schemas.microsoft.com/office/drawing/2014/main" id="{813556B6-7D46-4A40-B660-9AC8CBC5D723}"/>
              </a:ext>
            </a:extLst>
          </p:cNvPr>
          <p:cNvCxnSpPr>
            <a:cxnSpLocks/>
          </p:cNvCxnSpPr>
          <p:nvPr/>
        </p:nvCxnSpPr>
        <p:spPr>
          <a:xfrm>
            <a:off x="314975" y="764657"/>
            <a:ext cx="985120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20B0ADF-861F-B641-8445-370D05A7B141}"/>
              </a:ext>
            </a:extLst>
          </p:cNvPr>
          <p:cNvSpPr/>
          <p:nvPr/>
        </p:nvSpPr>
        <p:spPr>
          <a:xfrm>
            <a:off x="451945" y="1376855"/>
            <a:ext cx="4866289" cy="683173"/>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28C7BE9-3FCC-A148-B465-C533C8314519}"/>
              </a:ext>
            </a:extLst>
          </p:cNvPr>
          <p:cNvGrpSpPr/>
          <p:nvPr/>
        </p:nvGrpSpPr>
        <p:grpSpPr>
          <a:xfrm>
            <a:off x="7654429" y="5259990"/>
            <a:ext cx="2511747" cy="911909"/>
            <a:chOff x="5367128" y="3271856"/>
            <a:chExt cx="2577399" cy="923825"/>
          </a:xfrm>
        </p:grpSpPr>
        <p:pic>
          <p:nvPicPr>
            <p:cNvPr id="11" name="Picture 2">
              <a:extLst>
                <a:ext uri="{FF2B5EF4-FFF2-40B4-BE49-F238E27FC236}">
                  <a16:creationId xmlns:a16="http://schemas.microsoft.com/office/drawing/2014/main" id="{1C633239-733C-324B-9F86-F92AAB7A181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53809" y="3271856"/>
              <a:ext cx="1490718" cy="9238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6B8D2F82-A4FA-1B46-909B-DF8A6CDBEB40}"/>
                </a:ext>
              </a:extLst>
            </p:cNvPr>
            <p:cNvSpPr/>
            <p:nvPr/>
          </p:nvSpPr>
          <p:spPr>
            <a:xfrm>
              <a:off x="5367130" y="3429000"/>
              <a:ext cx="1152939" cy="639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E612F28-4945-2342-B51B-EA421AD15ED1}"/>
                </a:ext>
              </a:extLst>
            </p:cNvPr>
            <p:cNvSpPr txBox="1"/>
            <p:nvPr/>
          </p:nvSpPr>
          <p:spPr>
            <a:xfrm>
              <a:off x="5367128" y="3545884"/>
              <a:ext cx="1152939" cy="342978"/>
            </a:xfrm>
            <a:prstGeom prst="rect">
              <a:avLst/>
            </a:prstGeom>
            <a:noFill/>
          </p:spPr>
          <p:txBody>
            <a:bodyPr wrap="square" rtlCol="0">
              <a:spAutoFit/>
            </a:bodyPr>
            <a:lstStyle/>
            <a:p>
              <a:pPr algn="ctr"/>
              <a:r>
                <a:rPr lang="en-US" sz="1600" b="1"/>
                <a:t>SSE#144</a:t>
              </a:r>
            </a:p>
          </p:txBody>
        </p:sp>
      </p:grpSp>
      <p:sp>
        <p:nvSpPr>
          <p:cNvPr id="14" name="TextBox 13">
            <a:extLst>
              <a:ext uri="{FF2B5EF4-FFF2-40B4-BE49-F238E27FC236}">
                <a16:creationId xmlns:a16="http://schemas.microsoft.com/office/drawing/2014/main" id="{B7B78DFA-9431-6748-B380-F033EF275250}"/>
              </a:ext>
            </a:extLst>
          </p:cNvPr>
          <p:cNvSpPr txBox="1"/>
          <p:nvPr/>
        </p:nvSpPr>
        <p:spPr>
          <a:xfrm>
            <a:off x="6276495" y="6551674"/>
            <a:ext cx="5915505" cy="253916"/>
          </a:xfrm>
          <a:prstGeom prst="rect">
            <a:avLst/>
          </a:prstGeom>
          <a:noFill/>
        </p:spPr>
        <p:txBody>
          <a:bodyPr wrap="square" rtlCol="0">
            <a:spAutoFit/>
          </a:bodyPr>
          <a:lstStyle/>
          <a:p>
            <a:pPr algn="r"/>
            <a:r>
              <a:rPr lang="en-US" sz="1050" err="1">
                <a:solidFill>
                  <a:schemeClr val="bg1"/>
                </a:solidFill>
              </a:rPr>
              <a:t>Baar</a:t>
            </a:r>
            <a:r>
              <a:rPr lang="en-US" sz="1050">
                <a:solidFill>
                  <a:schemeClr val="bg1"/>
                </a:solidFill>
              </a:rPr>
              <a:t> K &amp; Heaton L. </a:t>
            </a:r>
            <a:r>
              <a:rPr lang="en-US" sz="1050" i="1">
                <a:solidFill>
                  <a:schemeClr val="bg1"/>
                </a:solidFill>
              </a:rPr>
              <a:t>Sports Science Exchange. </a:t>
            </a:r>
            <a:r>
              <a:rPr lang="en-US" sz="1050">
                <a:solidFill>
                  <a:schemeClr val="bg1"/>
                </a:solidFill>
              </a:rPr>
              <a:t>2015);28(144):1-6</a:t>
            </a:r>
          </a:p>
        </p:txBody>
      </p:sp>
    </p:spTree>
    <p:extLst>
      <p:ext uri="{BB962C8B-B14F-4D97-AF65-F5344CB8AC3E}">
        <p14:creationId xmlns:p14="http://schemas.microsoft.com/office/powerpoint/2010/main" val="154181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6720008-0D32-4A2D-9289-90D2847A1B4C}"/>
              </a:ext>
            </a:extLst>
          </p:cNvPr>
          <p:cNvSpPr>
            <a:spLocks noGrp="1"/>
          </p:cNvSpPr>
          <p:nvPr>
            <p:ph type="title"/>
          </p:nvPr>
        </p:nvSpPr>
        <p:spPr>
          <a:xfrm>
            <a:off x="861848" y="538073"/>
            <a:ext cx="5926410" cy="849858"/>
          </a:xfrm>
        </p:spPr>
        <p:txBody>
          <a:bodyPr/>
          <a:lstStyle/>
          <a:p>
            <a:r>
              <a:rPr lang="en-US"/>
              <a:t>Protein Type- How does this translate to food?</a:t>
            </a:r>
            <a:br>
              <a:rPr lang="en-US"/>
            </a:br>
            <a:endParaRPr lang="en-US"/>
          </a:p>
        </p:txBody>
      </p:sp>
      <p:sp>
        <p:nvSpPr>
          <p:cNvPr id="3" name="Text Placeholder 2">
            <a:extLst>
              <a:ext uri="{FF2B5EF4-FFF2-40B4-BE49-F238E27FC236}">
                <a16:creationId xmlns:a16="http://schemas.microsoft.com/office/drawing/2014/main" id="{81D045D5-8739-4332-B302-B2FE81434856}"/>
              </a:ext>
            </a:extLst>
          </p:cNvPr>
          <p:cNvSpPr>
            <a:spLocks noGrp="1"/>
          </p:cNvSpPr>
          <p:nvPr>
            <p:ph type="body" sz="quarter" idx="10"/>
          </p:nvPr>
        </p:nvSpPr>
        <p:spPr>
          <a:xfrm>
            <a:off x="861847" y="3171816"/>
            <a:ext cx="6142539" cy="1003939"/>
          </a:xfrm>
        </p:spPr>
        <p:txBody>
          <a:bodyPr/>
          <a:lstStyle/>
          <a:p>
            <a:pPr>
              <a:lnSpc>
                <a:spcPct val="100000"/>
              </a:lnSpc>
              <a:spcBef>
                <a:spcPts val="0"/>
              </a:spcBef>
              <a:spcAft>
                <a:spcPts val="0"/>
              </a:spcAft>
            </a:pPr>
            <a:r>
              <a:rPr lang="en-US"/>
              <a:t>High quality protein sources= animal products</a:t>
            </a:r>
          </a:p>
          <a:p>
            <a:pPr marL="342900" indent="-342900">
              <a:lnSpc>
                <a:spcPct val="100000"/>
              </a:lnSpc>
              <a:spcBef>
                <a:spcPts val="0"/>
              </a:spcBef>
              <a:spcAft>
                <a:spcPts val="0"/>
              </a:spcAft>
              <a:buFont typeface="Arial" panose="020B0604020202020204" pitchFamily="34" charset="0"/>
              <a:buChar char="•"/>
            </a:pPr>
            <a:r>
              <a:rPr lang="en-US"/>
              <a:t>Exceptions are quinoa and soy</a:t>
            </a:r>
          </a:p>
          <a:p>
            <a:pPr marL="342900" indent="-342900">
              <a:lnSpc>
                <a:spcPct val="100000"/>
              </a:lnSpc>
              <a:spcBef>
                <a:spcPts val="0"/>
              </a:spcBef>
              <a:spcAft>
                <a:spcPts val="0"/>
              </a:spcAft>
              <a:buFont typeface="Arial" panose="020B0604020202020204" pitchFamily="34" charset="0"/>
              <a:buChar char="•"/>
            </a:pPr>
            <a:endParaRPr lang="en-US"/>
          </a:p>
          <a:p>
            <a:pPr>
              <a:lnSpc>
                <a:spcPct val="100000"/>
              </a:lnSpc>
              <a:spcBef>
                <a:spcPts val="0"/>
              </a:spcBef>
              <a:spcAft>
                <a:spcPts val="0"/>
              </a:spcAft>
            </a:pPr>
            <a:r>
              <a:rPr lang="en-US"/>
              <a:t>Low quality protein sources= plant products</a:t>
            </a:r>
          </a:p>
          <a:p>
            <a:pPr marL="342900" indent="-342900">
              <a:lnSpc>
                <a:spcPct val="100000"/>
              </a:lnSpc>
              <a:spcBef>
                <a:spcPts val="0"/>
              </a:spcBef>
              <a:spcAft>
                <a:spcPts val="0"/>
              </a:spcAft>
              <a:buFont typeface="Arial" panose="020B0604020202020204" pitchFamily="34" charset="0"/>
              <a:buChar char="•"/>
            </a:pPr>
            <a:r>
              <a:rPr lang="en-US"/>
              <a:t>Can be paired together to obtain all essential amino acids</a:t>
            </a:r>
          </a:p>
        </p:txBody>
      </p:sp>
      <p:grpSp>
        <p:nvGrpSpPr>
          <p:cNvPr id="17" name="Group 16">
            <a:extLst>
              <a:ext uri="{FF2B5EF4-FFF2-40B4-BE49-F238E27FC236}">
                <a16:creationId xmlns:a16="http://schemas.microsoft.com/office/drawing/2014/main" id="{6F8A2446-2721-4A67-B350-05097A9FC6EA}"/>
              </a:ext>
            </a:extLst>
          </p:cNvPr>
          <p:cNvGrpSpPr/>
          <p:nvPr/>
        </p:nvGrpSpPr>
        <p:grpSpPr>
          <a:xfrm>
            <a:off x="2074213" y="1920975"/>
            <a:ext cx="2511747" cy="911909"/>
            <a:chOff x="5367128" y="3271856"/>
            <a:chExt cx="2577399" cy="923825"/>
          </a:xfrm>
        </p:grpSpPr>
        <p:pic>
          <p:nvPicPr>
            <p:cNvPr id="19" name="Picture 2">
              <a:extLst>
                <a:ext uri="{FF2B5EF4-FFF2-40B4-BE49-F238E27FC236}">
                  <a16:creationId xmlns:a16="http://schemas.microsoft.com/office/drawing/2014/main" id="{5BDBE720-AED9-4C45-9431-5508F38AEB5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3809" y="3271856"/>
              <a:ext cx="1490718" cy="92382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403DAB14-9ED5-470F-8745-E704EA2B092C}"/>
                </a:ext>
              </a:extLst>
            </p:cNvPr>
            <p:cNvSpPr/>
            <p:nvPr/>
          </p:nvSpPr>
          <p:spPr>
            <a:xfrm>
              <a:off x="5367130" y="3429000"/>
              <a:ext cx="1152939" cy="639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46DF9D0-C19B-4688-9CC0-7888B7861EDD}"/>
                </a:ext>
              </a:extLst>
            </p:cNvPr>
            <p:cNvSpPr txBox="1"/>
            <p:nvPr/>
          </p:nvSpPr>
          <p:spPr>
            <a:xfrm>
              <a:off x="5367128" y="3545884"/>
              <a:ext cx="1152939" cy="342978"/>
            </a:xfrm>
            <a:prstGeom prst="rect">
              <a:avLst/>
            </a:prstGeom>
            <a:noFill/>
          </p:spPr>
          <p:txBody>
            <a:bodyPr wrap="square" rtlCol="0">
              <a:spAutoFit/>
            </a:bodyPr>
            <a:lstStyle/>
            <a:p>
              <a:pPr algn="ctr"/>
              <a:r>
                <a:rPr lang="en-US" sz="1600" b="1"/>
                <a:t>SSE#146</a:t>
              </a:r>
            </a:p>
          </p:txBody>
        </p:sp>
      </p:grpSp>
      <p:grpSp>
        <p:nvGrpSpPr>
          <p:cNvPr id="5" name="Group 4">
            <a:extLst>
              <a:ext uri="{FF2B5EF4-FFF2-40B4-BE49-F238E27FC236}">
                <a16:creationId xmlns:a16="http://schemas.microsoft.com/office/drawing/2014/main" id="{1E453AD4-F230-8143-AC04-A32CA5A08391}"/>
              </a:ext>
            </a:extLst>
          </p:cNvPr>
          <p:cNvGrpSpPr/>
          <p:nvPr/>
        </p:nvGrpSpPr>
        <p:grpSpPr>
          <a:xfrm>
            <a:off x="7004387" y="201235"/>
            <a:ext cx="4851816" cy="6246059"/>
            <a:chOff x="7841296" y="1360809"/>
            <a:chExt cx="2645229" cy="4483050"/>
          </a:xfrm>
        </p:grpSpPr>
        <p:pic>
          <p:nvPicPr>
            <p:cNvPr id="4" name="Picture 3" descr="A screenshot of a cell phone&#10;&#10;Description automatically generated">
              <a:extLst>
                <a:ext uri="{FF2B5EF4-FFF2-40B4-BE49-F238E27FC236}">
                  <a16:creationId xmlns:a16="http://schemas.microsoft.com/office/drawing/2014/main" id="{8284DE39-914A-3049-B0C7-5838DBA711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1296" y="1360809"/>
              <a:ext cx="2645229" cy="713270"/>
            </a:xfrm>
            <a:prstGeom prst="rect">
              <a:avLst/>
            </a:prstGeom>
          </p:spPr>
        </p:pic>
        <p:pic>
          <p:nvPicPr>
            <p:cNvPr id="22" name="Picture 21" descr="A screenshot of a cell phone&#10;&#10;Description automatically generated">
              <a:extLst>
                <a:ext uri="{FF2B5EF4-FFF2-40B4-BE49-F238E27FC236}">
                  <a16:creationId xmlns:a16="http://schemas.microsoft.com/office/drawing/2014/main" id="{FB5E7317-07C1-4249-AD8C-554503FA738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41296" y="2054523"/>
              <a:ext cx="2645229" cy="3789336"/>
            </a:xfrm>
            <a:prstGeom prst="rect">
              <a:avLst/>
            </a:prstGeom>
          </p:spPr>
        </p:pic>
      </p:grpSp>
      <p:cxnSp>
        <p:nvCxnSpPr>
          <p:cNvPr id="23" name="Straight Connector 22">
            <a:extLst>
              <a:ext uri="{FF2B5EF4-FFF2-40B4-BE49-F238E27FC236}">
                <a16:creationId xmlns:a16="http://schemas.microsoft.com/office/drawing/2014/main" id="{0BCE0836-D547-AA40-A1AC-9910520D5CF4}"/>
              </a:ext>
            </a:extLst>
          </p:cNvPr>
          <p:cNvCxnSpPr>
            <a:cxnSpLocks/>
          </p:cNvCxnSpPr>
          <p:nvPr/>
        </p:nvCxnSpPr>
        <p:spPr>
          <a:xfrm>
            <a:off x="861847" y="1603809"/>
            <a:ext cx="4810533"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2806C4B-F494-2A41-B8D4-94956A7ADE77}"/>
              </a:ext>
            </a:extLst>
          </p:cNvPr>
          <p:cNvSpPr txBox="1"/>
          <p:nvPr/>
        </p:nvSpPr>
        <p:spPr>
          <a:xfrm>
            <a:off x="6276495" y="6547563"/>
            <a:ext cx="5915505" cy="253916"/>
          </a:xfrm>
          <a:prstGeom prst="rect">
            <a:avLst/>
          </a:prstGeom>
          <a:noFill/>
        </p:spPr>
        <p:txBody>
          <a:bodyPr wrap="square" rtlCol="0">
            <a:spAutoFit/>
          </a:bodyPr>
          <a:lstStyle/>
          <a:p>
            <a:pPr algn="r"/>
            <a:r>
              <a:rPr lang="en-US" sz="1050" err="1">
                <a:solidFill>
                  <a:schemeClr val="bg1"/>
                </a:solidFill>
              </a:rPr>
              <a:t>Berning</a:t>
            </a:r>
            <a:r>
              <a:rPr lang="en-US" sz="1050">
                <a:solidFill>
                  <a:schemeClr val="bg1"/>
                </a:solidFill>
              </a:rPr>
              <a:t> J. </a:t>
            </a:r>
            <a:r>
              <a:rPr lang="en-US" sz="1050" i="1">
                <a:solidFill>
                  <a:schemeClr val="bg1"/>
                </a:solidFill>
              </a:rPr>
              <a:t>Sports Science Exchange. </a:t>
            </a:r>
            <a:r>
              <a:rPr lang="en-US" sz="1050">
                <a:solidFill>
                  <a:schemeClr val="bg1"/>
                </a:solidFill>
              </a:rPr>
              <a:t>2015;28(146):1-7</a:t>
            </a:r>
          </a:p>
        </p:txBody>
      </p:sp>
    </p:spTree>
    <p:extLst>
      <p:ext uri="{BB962C8B-B14F-4D97-AF65-F5344CB8AC3E}">
        <p14:creationId xmlns:p14="http://schemas.microsoft.com/office/powerpoint/2010/main" val="291545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altLang="en-US" sz="4267">
                <a:cs typeface="Calibri" pitchFamily="34" charset="0"/>
              </a:rPr>
              <a:t>Summary: Protein</a:t>
            </a:r>
            <a:endParaRPr lang="en-US" sz="4267"/>
          </a:p>
        </p:txBody>
      </p:sp>
      <p:sp>
        <p:nvSpPr>
          <p:cNvPr id="4" name="Text Placeholder 3">
            <a:extLst>
              <a:ext uri="{FF2B5EF4-FFF2-40B4-BE49-F238E27FC236}">
                <a16:creationId xmlns:a16="http://schemas.microsoft.com/office/drawing/2014/main" id="{1315CBF0-AB1D-4B56-AB4A-3A3BC82E6FB6}"/>
              </a:ext>
            </a:extLst>
          </p:cNvPr>
          <p:cNvSpPr>
            <a:spLocks noGrp="1"/>
          </p:cNvSpPr>
          <p:nvPr>
            <p:ph type="body" sz="quarter" idx="10"/>
          </p:nvPr>
        </p:nvSpPr>
        <p:spPr/>
        <p:txBody>
          <a:bodyPr/>
          <a:lstStyle/>
          <a:p>
            <a:pPr marL="342900" indent="-342900">
              <a:buFont typeface="Arial" panose="020B0604020202020204" pitchFamily="34" charset="0"/>
              <a:buChar char="•"/>
            </a:pPr>
            <a:r>
              <a:rPr lang="en-US" dirty="0"/>
              <a:t>Protein is a critical nutrient for muscle repair and recovery especially for team sport athletes who sustain high amounts of muscle damage</a:t>
            </a:r>
          </a:p>
          <a:p>
            <a:pPr marL="342900" indent="-342900">
              <a:buFont typeface="Arial" panose="020B0604020202020204" pitchFamily="34" charset="0"/>
              <a:buChar char="•"/>
            </a:pPr>
            <a:r>
              <a:rPr lang="en-US" dirty="0"/>
              <a:t>Daily amounts vary between athletes but 0.25-0.3g/kg body weight has been found to be an optimal per meal dose.</a:t>
            </a:r>
          </a:p>
          <a:p>
            <a:pPr marL="342900" indent="-342900">
              <a:buFont typeface="Arial" panose="020B0604020202020204" pitchFamily="34" charset="0"/>
              <a:buChar char="•"/>
            </a:pPr>
            <a:r>
              <a:rPr lang="en-US" dirty="0"/>
              <a:t>Timing is crucial as well but more so as it relates to spreading protein intake every 3-4 hours throughout the day and before sleep</a:t>
            </a:r>
          </a:p>
          <a:p>
            <a:pPr marL="342900" indent="-342900">
              <a:buFont typeface="Arial" panose="020B0604020202020204" pitchFamily="34" charset="0"/>
              <a:buChar char="•"/>
            </a:pPr>
            <a:r>
              <a:rPr lang="en-US" dirty="0"/>
              <a:t>Types of protein should include foods that contain complete protein sources that are quickly digested and absorbed and rich in leucine (whey and animal products</a:t>
            </a:r>
          </a:p>
          <a:p>
            <a:pPr marL="342900" indent="-342900">
              <a:buFont typeface="Arial" panose="020B0604020202020204" pitchFamily="34" charset="0"/>
              <a:buChar char="•"/>
            </a:pPr>
            <a:r>
              <a:rPr lang="en-US" dirty="0"/>
              <a:t>If the team sport athlete consistently eats the right amounts, timing, and types of protein, the athlete may be able to achieve optimal recovery especially during the season where physiological demands are high</a:t>
            </a:r>
          </a:p>
        </p:txBody>
      </p:sp>
      <p:cxnSp>
        <p:nvCxnSpPr>
          <p:cNvPr id="5" name="Straight Connector 4">
            <a:extLst>
              <a:ext uri="{FF2B5EF4-FFF2-40B4-BE49-F238E27FC236}">
                <a16:creationId xmlns:a16="http://schemas.microsoft.com/office/drawing/2014/main" id="{FDA073E7-9BA8-494F-A0BC-80314B8D53D2}"/>
              </a:ext>
            </a:extLst>
          </p:cNvPr>
          <p:cNvCxnSpPr>
            <a:cxnSpLocks/>
          </p:cNvCxnSpPr>
          <p:nvPr/>
        </p:nvCxnSpPr>
        <p:spPr>
          <a:xfrm>
            <a:off x="966616" y="1123362"/>
            <a:ext cx="455078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74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00331" y="334262"/>
            <a:ext cx="5838196" cy="849858"/>
          </a:xfrm>
        </p:spPr>
        <p:txBody>
          <a:bodyPr>
            <a:normAutofit/>
          </a:bodyPr>
          <a:lstStyle/>
          <a:p>
            <a:pPr algn="l"/>
            <a:r>
              <a:rPr lang="en-US" sz="4267">
                <a:cs typeface="Calibri" pitchFamily="34" charset="0"/>
              </a:rPr>
              <a:t>Putting it all together</a:t>
            </a:r>
            <a:endParaRPr lang="en-US" sz="4267"/>
          </a:p>
        </p:txBody>
      </p:sp>
      <p:sp>
        <p:nvSpPr>
          <p:cNvPr id="4" name="Text Placeholder 3">
            <a:extLst>
              <a:ext uri="{FF2B5EF4-FFF2-40B4-BE49-F238E27FC236}">
                <a16:creationId xmlns:a16="http://schemas.microsoft.com/office/drawing/2014/main" id="{1315CBF0-AB1D-4B56-AB4A-3A3BC82E6FB6}"/>
              </a:ext>
            </a:extLst>
          </p:cNvPr>
          <p:cNvSpPr>
            <a:spLocks noGrp="1"/>
          </p:cNvSpPr>
          <p:nvPr>
            <p:ph type="body" sz="quarter" idx="10"/>
          </p:nvPr>
        </p:nvSpPr>
        <p:spPr>
          <a:xfrm>
            <a:off x="5678291" y="1347344"/>
            <a:ext cx="5857512" cy="4546660"/>
          </a:xfrm>
        </p:spPr>
        <p:txBody>
          <a:bodyPr/>
          <a:lstStyle/>
          <a:p>
            <a:pPr marL="342900" indent="-342900">
              <a:buFont typeface="Arial" panose="020B0604020202020204" pitchFamily="34" charset="0"/>
              <a:buChar char="•"/>
            </a:pPr>
            <a:r>
              <a:rPr lang="en-US" dirty="0"/>
              <a:t>Daily carbohydrate intake = 5-7g/kg</a:t>
            </a:r>
          </a:p>
          <a:p>
            <a:pPr marL="342900" indent="-342900">
              <a:buFont typeface="Arial" panose="020B0604020202020204" pitchFamily="34" charset="0"/>
              <a:buChar char="•"/>
            </a:pPr>
            <a:r>
              <a:rPr lang="en-US" dirty="0"/>
              <a:t>Daily protein intake = 1.2-1.7g/kg</a:t>
            </a:r>
          </a:p>
          <a:p>
            <a:pPr marL="342900" indent="-342900">
              <a:buFont typeface="Arial" panose="020B0604020202020204" pitchFamily="34" charset="0"/>
              <a:buChar char="•"/>
            </a:pPr>
            <a:r>
              <a:rPr lang="en-US" dirty="0"/>
              <a:t>Carbohydrates from fruits, vegetables, and whole grains for fuel.</a:t>
            </a:r>
          </a:p>
          <a:p>
            <a:pPr marL="342900" indent="-342900">
              <a:buFont typeface="Arial" panose="020B0604020202020204" pitchFamily="34" charset="0"/>
              <a:buChar char="•"/>
            </a:pPr>
            <a:r>
              <a:rPr lang="en-US" dirty="0"/>
              <a:t>Protein from high quality source animal products for recovery.</a:t>
            </a:r>
          </a:p>
          <a:p>
            <a:pPr marL="342900" indent="-342900">
              <a:buFont typeface="Arial" panose="020B0604020202020204" pitchFamily="34" charset="0"/>
              <a:buChar char="•"/>
            </a:pPr>
            <a:r>
              <a:rPr lang="en-US" dirty="0"/>
              <a:t>Meals/snacks spread throughout the day and evening for optimal energy and recovery</a:t>
            </a:r>
          </a:p>
          <a:p>
            <a:pPr marL="342900" indent="-342900">
              <a:buFont typeface="Arial" panose="020B0604020202020204" pitchFamily="34" charset="0"/>
              <a:buChar char="•"/>
            </a:pPr>
            <a:endParaRPr lang="en-US" dirty="0"/>
          </a:p>
        </p:txBody>
      </p:sp>
      <p:grpSp>
        <p:nvGrpSpPr>
          <p:cNvPr id="6" name="Group 5">
            <a:extLst>
              <a:ext uri="{FF2B5EF4-FFF2-40B4-BE49-F238E27FC236}">
                <a16:creationId xmlns:a16="http://schemas.microsoft.com/office/drawing/2014/main" id="{CCFFBE8E-AFAC-47F1-AF22-87F113369693}"/>
              </a:ext>
            </a:extLst>
          </p:cNvPr>
          <p:cNvGrpSpPr/>
          <p:nvPr/>
        </p:nvGrpSpPr>
        <p:grpSpPr>
          <a:xfrm>
            <a:off x="7432722" y="5234943"/>
            <a:ext cx="2348649" cy="822285"/>
            <a:chOff x="9642870" y="5244768"/>
            <a:chExt cx="2348649" cy="822285"/>
          </a:xfrm>
        </p:grpSpPr>
        <p:pic>
          <p:nvPicPr>
            <p:cNvPr id="7" name="Picture 6" descr="Gssi Logos">
              <a:extLst>
                <a:ext uri="{FF2B5EF4-FFF2-40B4-BE49-F238E27FC236}">
                  <a16:creationId xmlns:a16="http://schemas.microsoft.com/office/drawing/2014/main" id="{372AED5D-F0AA-4F12-81CE-964942FE8FC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786" y="5244768"/>
              <a:ext cx="1322733" cy="8222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3B73E0-0B99-49ED-B2DC-4D426A7FCC81}"/>
                </a:ext>
              </a:extLst>
            </p:cNvPr>
            <p:cNvSpPr txBox="1"/>
            <p:nvPr/>
          </p:nvSpPr>
          <p:spPr>
            <a:xfrm>
              <a:off x="9642870" y="5476603"/>
              <a:ext cx="1114425" cy="338554"/>
            </a:xfrm>
            <a:prstGeom prst="rect">
              <a:avLst/>
            </a:prstGeom>
            <a:noFill/>
            <a:ln w="19050">
              <a:noFill/>
            </a:ln>
          </p:spPr>
          <p:txBody>
            <a:bodyPr wrap="square" rtlCol="0">
              <a:spAutoFit/>
            </a:bodyPr>
            <a:lstStyle/>
            <a:p>
              <a:r>
                <a:rPr lang="en-US" sz="1600" b="1"/>
                <a:t>SSE#168</a:t>
              </a:r>
            </a:p>
          </p:txBody>
        </p:sp>
        <p:sp>
          <p:nvSpPr>
            <p:cNvPr id="9" name="Rectangle 8">
              <a:extLst>
                <a:ext uri="{FF2B5EF4-FFF2-40B4-BE49-F238E27FC236}">
                  <a16:creationId xmlns:a16="http://schemas.microsoft.com/office/drawing/2014/main" id="{309B9FA3-8F13-49A7-B1E3-1E15EF0BD388}"/>
                </a:ext>
              </a:extLst>
            </p:cNvPr>
            <p:cNvSpPr/>
            <p:nvPr/>
          </p:nvSpPr>
          <p:spPr>
            <a:xfrm>
              <a:off x="9658350" y="5407992"/>
              <a:ext cx="1058061" cy="5486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descr="A close up of a green screen&#10;&#10;Description automatically generated">
            <a:extLst>
              <a:ext uri="{FF2B5EF4-FFF2-40B4-BE49-F238E27FC236}">
                <a16:creationId xmlns:a16="http://schemas.microsoft.com/office/drawing/2014/main" id="{31AF82F7-6356-564E-BB45-5B1FEC7C91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2124" y="0"/>
            <a:ext cx="5134131" cy="6858000"/>
          </a:xfrm>
          <a:prstGeom prst="rect">
            <a:avLst/>
          </a:prstGeom>
        </p:spPr>
      </p:pic>
      <p:cxnSp>
        <p:nvCxnSpPr>
          <p:cNvPr id="11" name="Straight Connector 10">
            <a:extLst>
              <a:ext uri="{FF2B5EF4-FFF2-40B4-BE49-F238E27FC236}">
                <a16:creationId xmlns:a16="http://schemas.microsoft.com/office/drawing/2014/main" id="{84388AC9-D27F-5F4C-A21D-68B268097038}"/>
              </a:ext>
            </a:extLst>
          </p:cNvPr>
          <p:cNvCxnSpPr>
            <a:cxnSpLocks/>
          </p:cNvCxnSpPr>
          <p:nvPr/>
        </p:nvCxnSpPr>
        <p:spPr>
          <a:xfrm>
            <a:off x="5800331" y="999375"/>
            <a:ext cx="542044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80EF7FC-1434-A745-9B2F-944FE870400B}"/>
              </a:ext>
            </a:extLst>
          </p:cNvPr>
          <p:cNvSpPr txBox="1"/>
          <p:nvPr/>
        </p:nvSpPr>
        <p:spPr>
          <a:xfrm>
            <a:off x="6269171" y="6541494"/>
            <a:ext cx="5915505" cy="253916"/>
          </a:xfrm>
          <a:prstGeom prst="rect">
            <a:avLst/>
          </a:prstGeom>
          <a:noFill/>
        </p:spPr>
        <p:txBody>
          <a:bodyPr wrap="square" rtlCol="0">
            <a:spAutoFit/>
          </a:bodyPr>
          <a:lstStyle/>
          <a:p>
            <a:pPr algn="r"/>
            <a:r>
              <a:rPr lang="en-US" sz="1050">
                <a:solidFill>
                  <a:schemeClr val="bg1"/>
                </a:solidFill>
              </a:rPr>
              <a:t>Osterberg K. </a:t>
            </a:r>
            <a:r>
              <a:rPr lang="en-US" sz="1050" i="1">
                <a:solidFill>
                  <a:schemeClr val="bg1"/>
                </a:solidFill>
              </a:rPr>
              <a:t>Sports Science Exchange. </a:t>
            </a:r>
            <a:r>
              <a:rPr lang="en-US" sz="1050">
                <a:solidFill>
                  <a:schemeClr val="bg1"/>
                </a:solidFill>
              </a:rPr>
              <a:t>2016;28(168):1-4</a:t>
            </a:r>
          </a:p>
        </p:txBody>
      </p:sp>
    </p:spTree>
    <p:extLst>
      <p:ext uri="{BB962C8B-B14F-4D97-AF65-F5344CB8AC3E}">
        <p14:creationId xmlns:p14="http://schemas.microsoft.com/office/powerpoint/2010/main" val="3578082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a:xfrm>
            <a:off x="395764" y="245680"/>
            <a:ext cx="10491952" cy="849858"/>
          </a:xfrm>
        </p:spPr>
        <p:txBody>
          <a:bodyPr/>
          <a:lstStyle/>
          <a:p>
            <a:r>
              <a:rPr lang="en-US"/>
              <a:t>Pre-Game Meal Example</a:t>
            </a:r>
          </a:p>
        </p:txBody>
      </p:sp>
      <p:sp>
        <p:nvSpPr>
          <p:cNvPr id="3" name="Text Placeholder 2">
            <a:extLst>
              <a:ext uri="{FF2B5EF4-FFF2-40B4-BE49-F238E27FC236}">
                <a16:creationId xmlns:a16="http://schemas.microsoft.com/office/drawing/2014/main" id="{0EFF185E-D943-8041-AAAF-A2438C586D71}"/>
              </a:ext>
            </a:extLst>
          </p:cNvPr>
          <p:cNvSpPr>
            <a:spLocks noGrp="1"/>
          </p:cNvSpPr>
          <p:nvPr>
            <p:ph type="body" sz="quarter" idx="10"/>
          </p:nvPr>
        </p:nvSpPr>
        <p:spPr>
          <a:xfrm>
            <a:off x="395764" y="950726"/>
            <a:ext cx="11584425" cy="4532283"/>
          </a:xfrm>
        </p:spPr>
        <p:txBody>
          <a:bodyPr vert="horz" lIns="91440" tIns="45720" rIns="91440" bIns="45720" rtlCol="0" anchor="t">
            <a:noAutofit/>
          </a:bodyPr>
          <a:lstStyle/>
          <a:p>
            <a:pPr marL="0" lvl="2" indent="0">
              <a:buNone/>
            </a:pPr>
            <a:r>
              <a:rPr lang="en-US" sz="2000">
                <a:latin typeface="Century Gothic"/>
              </a:rPr>
              <a:t>An NFL outside linebacker who weighs 220 </a:t>
            </a:r>
            <a:r>
              <a:rPr lang="en-US" sz="2000" err="1">
                <a:latin typeface="Century Gothic"/>
              </a:rPr>
              <a:t>lbs</a:t>
            </a:r>
            <a:r>
              <a:rPr lang="en-US" sz="2000">
                <a:latin typeface="Century Gothic"/>
              </a:rPr>
              <a:t> (100kg) is getting ready to play a game with a 1pm kickoff. He stays at the team hotel the night before the game and wakes up at 8:30am. He notices his urine is fairly dark. Like every gameday, he decides to take advantage of the spread of food planned by their team’s sports dietitian. He takes the elevator down to the team’s designated meal room at the hotel by </a:t>
            </a:r>
            <a:r>
              <a:rPr lang="en-US" sz="2000" b="1">
                <a:latin typeface="Century Gothic"/>
              </a:rPr>
              <a:t>10am (3 </a:t>
            </a:r>
            <a:r>
              <a:rPr lang="en-US" sz="2000" b="1" err="1">
                <a:latin typeface="Century Gothic"/>
              </a:rPr>
              <a:t>hr</a:t>
            </a:r>
            <a:r>
              <a:rPr lang="en-US" sz="2000" b="1">
                <a:latin typeface="Century Gothic"/>
              </a:rPr>
              <a:t> prior)</a:t>
            </a:r>
            <a:r>
              <a:rPr lang="en-US" sz="2000">
                <a:latin typeface="Century Gothic"/>
              </a:rPr>
              <a:t>. He consumes a large, low-fat, moderate protein, higher carb meal </a:t>
            </a:r>
            <a:r>
              <a:rPr lang="en-US" sz="2000" b="1">
                <a:latin typeface="Century Gothic"/>
              </a:rPr>
              <a:t>(300g or 3g/kg) </a:t>
            </a:r>
            <a:r>
              <a:rPr lang="en-US" sz="2000">
                <a:latin typeface="Century Gothic"/>
              </a:rPr>
              <a:t>consisting of:</a:t>
            </a:r>
          </a:p>
          <a:p>
            <a:pPr marL="0" lvl="2" indent="-285750"/>
            <a:r>
              <a:rPr lang="en-US" sz="2000">
                <a:latin typeface="Century Gothic"/>
              </a:rPr>
              <a:t>Few pieces of French toast (90g)</a:t>
            </a:r>
          </a:p>
          <a:p>
            <a:pPr marL="0" lvl="2" indent="-285750"/>
            <a:r>
              <a:rPr lang="en-US" sz="2000">
                <a:latin typeface="Century Gothic"/>
              </a:rPr>
              <a:t>Small stack of pancakes (90g)</a:t>
            </a:r>
          </a:p>
          <a:p>
            <a:pPr marL="0" lvl="2" indent="-285750"/>
            <a:r>
              <a:rPr lang="en-US" sz="2000">
                <a:latin typeface="Century Gothic"/>
              </a:rPr>
              <a:t>Maple syrup (60g)</a:t>
            </a:r>
          </a:p>
          <a:p>
            <a:pPr marL="0" lvl="2" indent="-285750"/>
            <a:r>
              <a:rPr lang="en-US" sz="2000">
                <a:latin typeface="Century Gothic"/>
              </a:rPr>
              <a:t>Piece of fruit (30g)</a:t>
            </a:r>
          </a:p>
          <a:p>
            <a:pPr marL="0" lvl="2" indent="-285750"/>
            <a:r>
              <a:rPr lang="en-US" sz="2000">
                <a:latin typeface="Century Gothic"/>
              </a:rPr>
              <a:t>Couple scoops of scrambled eggs</a:t>
            </a:r>
          </a:p>
          <a:p>
            <a:pPr marL="0" lvl="2" indent="-285750"/>
            <a:r>
              <a:rPr lang="en-US" sz="2000">
                <a:latin typeface="Century Gothic"/>
              </a:rPr>
              <a:t>Low-fat milk (12)</a:t>
            </a:r>
          </a:p>
          <a:p>
            <a:pPr marL="0" lvl="2" indent="-285750"/>
            <a:r>
              <a:rPr lang="en-US" sz="2000">
                <a:latin typeface="Century Gothic"/>
              </a:rPr>
              <a:t>100% fruit juice (30g)</a:t>
            </a:r>
          </a:p>
          <a:p>
            <a:pPr marL="0" lvl="2" indent="0">
              <a:buNone/>
            </a:pPr>
            <a:r>
              <a:rPr lang="en-US" sz="2000">
                <a:latin typeface="Century Gothic"/>
              </a:rPr>
              <a:t>He ends up consuming about </a:t>
            </a:r>
            <a:r>
              <a:rPr lang="en-US" sz="2000" b="1">
                <a:latin typeface="Century Gothic"/>
              </a:rPr>
              <a:t>312g of carbohydrate </a:t>
            </a:r>
            <a:r>
              <a:rPr lang="en-US" sz="2000">
                <a:latin typeface="Century Gothic"/>
              </a:rPr>
              <a:t>and leaves the hotel for the stadium at about 10:30am.</a:t>
            </a:r>
          </a:p>
        </p:txBody>
      </p:sp>
      <p:grpSp>
        <p:nvGrpSpPr>
          <p:cNvPr id="4" name="Group 3">
            <a:extLst>
              <a:ext uri="{FF2B5EF4-FFF2-40B4-BE49-F238E27FC236}">
                <a16:creationId xmlns:a16="http://schemas.microsoft.com/office/drawing/2014/main" id="{775664D2-E44D-4AE1-B28F-B0DD684EC90C}"/>
              </a:ext>
            </a:extLst>
          </p:cNvPr>
          <p:cNvGrpSpPr/>
          <p:nvPr/>
        </p:nvGrpSpPr>
        <p:grpSpPr>
          <a:xfrm>
            <a:off x="6993679" y="3429000"/>
            <a:ext cx="2875536" cy="1195552"/>
            <a:chOff x="9630168" y="5244768"/>
            <a:chExt cx="2361351" cy="822285"/>
          </a:xfrm>
        </p:grpSpPr>
        <p:pic>
          <p:nvPicPr>
            <p:cNvPr id="5" name="Picture 4" descr="Gssi Logos">
              <a:extLst>
                <a:ext uri="{FF2B5EF4-FFF2-40B4-BE49-F238E27FC236}">
                  <a16:creationId xmlns:a16="http://schemas.microsoft.com/office/drawing/2014/main" id="{CBC916F6-4215-4665-9EC4-F6B0AFFBF9A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8786" y="5244768"/>
              <a:ext cx="1322733" cy="822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D21D363-87A5-4974-8169-D7078B76E283}"/>
                </a:ext>
              </a:extLst>
            </p:cNvPr>
            <p:cNvSpPr txBox="1"/>
            <p:nvPr/>
          </p:nvSpPr>
          <p:spPr>
            <a:xfrm>
              <a:off x="9630168" y="5565885"/>
              <a:ext cx="1114425" cy="232853"/>
            </a:xfrm>
            <a:prstGeom prst="rect">
              <a:avLst/>
            </a:prstGeom>
            <a:noFill/>
            <a:ln w="19050">
              <a:noFill/>
            </a:ln>
          </p:spPr>
          <p:txBody>
            <a:bodyPr wrap="square" rtlCol="0">
              <a:spAutoFit/>
            </a:bodyPr>
            <a:lstStyle/>
            <a:p>
              <a:pPr algn="ctr"/>
              <a:r>
                <a:rPr lang="en-US" sz="1600" b="1"/>
                <a:t>SSE#146</a:t>
              </a:r>
            </a:p>
          </p:txBody>
        </p:sp>
        <p:sp>
          <p:nvSpPr>
            <p:cNvPr id="7" name="Rectangle 6">
              <a:extLst>
                <a:ext uri="{FF2B5EF4-FFF2-40B4-BE49-F238E27FC236}">
                  <a16:creationId xmlns:a16="http://schemas.microsoft.com/office/drawing/2014/main" id="{025424B6-45B0-4268-B89D-A80A2C552844}"/>
                </a:ext>
              </a:extLst>
            </p:cNvPr>
            <p:cNvSpPr/>
            <p:nvPr/>
          </p:nvSpPr>
          <p:spPr>
            <a:xfrm>
              <a:off x="9658350" y="5407992"/>
              <a:ext cx="1058061" cy="54864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Connector 7">
            <a:extLst>
              <a:ext uri="{FF2B5EF4-FFF2-40B4-BE49-F238E27FC236}">
                <a16:creationId xmlns:a16="http://schemas.microsoft.com/office/drawing/2014/main" id="{FAB610A2-A84B-2A49-A1DD-B561E8C1A92A}"/>
              </a:ext>
            </a:extLst>
          </p:cNvPr>
          <p:cNvCxnSpPr>
            <a:cxnSpLocks/>
          </p:cNvCxnSpPr>
          <p:nvPr/>
        </p:nvCxnSpPr>
        <p:spPr>
          <a:xfrm>
            <a:off x="517165" y="828894"/>
            <a:ext cx="567081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173553B-B63C-4789-8762-4D7D83019CE0}"/>
              </a:ext>
            </a:extLst>
          </p:cNvPr>
          <p:cNvSpPr txBox="1"/>
          <p:nvPr/>
        </p:nvSpPr>
        <p:spPr>
          <a:xfrm>
            <a:off x="6276495" y="6547563"/>
            <a:ext cx="5915505" cy="253916"/>
          </a:xfrm>
          <a:prstGeom prst="rect">
            <a:avLst/>
          </a:prstGeom>
          <a:noFill/>
        </p:spPr>
        <p:txBody>
          <a:bodyPr wrap="square" rtlCol="0">
            <a:spAutoFit/>
          </a:bodyPr>
          <a:lstStyle/>
          <a:p>
            <a:pPr algn="r"/>
            <a:r>
              <a:rPr lang="en-US" sz="1050" err="1">
                <a:solidFill>
                  <a:schemeClr val="bg1"/>
                </a:solidFill>
              </a:rPr>
              <a:t>Berning</a:t>
            </a:r>
            <a:r>
              <a:rPr lang="en-US" sz="1050">
                <a:solidFill>
                  <a:schemeClr val="bg1"/>
                </a:solidFill>
              </a:rPr>
              <a:t> J. </a:t>
            </a:r>
            <a:r>
              <a:rPr lang="en-US" sz="1050" i="1">
                <a:solidFill>
                  <a:schemeClr val="bg1"/>
                </a:solidFill>
              </a:rPr>
              <a:t>Sports Science Exchange. </a:t>
            </a:r>
            <a:r>
              <a:rPr lang="en-US" sz="1050">
                <a:solidFill>
                  <a:schemeClr val="bg1"/>
                </a:solidFill>
              </a:rPr>
              <a:t>2015;28(146):1-7</a:t>
            </a:r>
          </a:p>
        </p:txBody>
      </p:sp>
    </p:spTree>
    <p:extLst>
      <p:ext uri="{BB962C8B-B14F-4D97-AF65-F5344CB8AC3E}">
        <p14:creationId xmlns:p14="http://schemas.microsoft.com/office/powerpoint/2010/main" val="34455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a:xfrm>
            <a:off x="272912" y="397838"/>
            <a:ext cx="10491952" cy="849858"/>
          </a:xfrm>
        </p:spPr>
        <p:txBody>
          <a:bodyPr/>
          <a:lstStyle/>
          <a:p>
            <a:r>
              <a:rPr lang="en-US"/>
              <a:t>Before Warmups and Game</a:t>
            </a:r>
          </a:p>
        </p:txBody>
      </p:sp>
      <p:sp>
        <p:nvSpPr>
          <p:cNvPr id="3" name="Text Placeholder 2">
            <a:extLst>
              <a:ext uri="{FF2B5EF4-FFF2-40B4-BE49-F238E27FC236}">
                <a16:creationId xmlns:a16="http://schemas.microsoft.com/office/drawing/2014/main" id="{0EFF185E-D943-8041-AAAF-A2438C586D71}"/>
              </a:ext>
            </a:extLst>
          </p:cNvPr>
          <p:cNvSpPr>
            <a:spLocks noGrp="1"/>
          </p:cNvSpPr>
          <p:nvPr>
            <p:ph type="body" sz="quarter" idx="10"/>
          </p:nvPr>
        </p:nvSpPr>
        <p:spPr>
          <a:xfrm>
            <a:off x="272912" y="1247696"/>
            <a:ext cx="11646176" cy="4532283"/>
          </a:xfrm>
        </p:spPr>
        <p:txBody>
          <a:bodyPr vert="horz" lIns="91440" tIns="45720" rIns="91440" bIns="45720" rtlCol="0" anchor="t">
            <a:noAutofit/>
          </a:bodyPr>
          <a:lstStyle/>
          <a:p>
            <a:pPr marL="0" lvl="2" indent="-342900"/>
            <a:r>
              <a:rPr lang="en-US" sz="2400">
                <a:latin typeface="Century Gothic"/>
              </a:rPr>
              <a:t>The player arrives to the locker room, weighs himself in the bathroom wearing compression shorts (219lbs)and then gets taped and dressed. He goes to the bathroom and notices even though his urine is not as dark, his USG was </a:t>
            </a:r>
            <a:r>
              <a:rPr lang="en-US" sz="2400" b="1">
                <a:latin typeface="Century Gothic"/>
              </a:rPr>
              <a:t>1.021</a:t>
            </a:r>
            <a:r>
              <a:rPr lang="en-US" sz="2400">
                <a:latin typeface="Century Gothic"/>
              </a:rPr>
              <a:t> so he continues to drink fluids steadily.</a:t>
            </a:r>
          </a:p>
          <a:p>
            <a:pPr marL="0" lvl="2" indent="-342900"/>
            <a:r>
              <a:rPr lang="en-US" sz="2400">
                <a:latin typeface="Century Gothic"/>
              </a:rPr>
              <a:t>At 12pm the whole team heads out for warmups and he decides to eat a banana before going out. When he arrives back to the locker room from warm-ups he takes a 20 oz sports drink that the team sports dietitian is handing out to the team.</a:t>
            </a:r>
          </a:p>
          <a:p>
            <a:pPr marL="0" lvl="2" indent="-342900"/>
            <a:r>
              <a:rPr lang="en-US" sz="2400">
                <a:latin typeface="Century Gothic"/>
              </a:rPr>
              <a:t>Overall, the player ingested </a:t>
            </a:r>
            <a:r>
              <a:rPr lang="en-US" sz="2400" b="1">
                <a:latin typeface="Century Gothic"/>
              </a:rPr>
              <a:t>~60 g carbohydrates </a:t>
            </a:r>
            <a:r>
              <a:rPr lang="en-US" sz="2400">
                <a:latin typeface="Century Gothic"/>
              </a:rPr>
              <a:t>from the banana and sports drink within 1 </a:t>
            </a:r>
            <a:r>
              <a:rPr lang="en-US" sz="2400" err="1">
                <a:latin typeface="Century Gothic"/>
              </a:rPr>
              <a:t>hr</a:t>
            </a:r>
            <a:r>
              <a:rPr lang="en-US" sz="2400">
                <a:latin typeface="Century Gothic"/>
              </a:rPr>
              <a:t> leading up to kickoff. He’s ready to go!</a:t>
            </a:r>
          </a:p>
        </p:txBody>
      </p:sp>
      <p:cxnSp>
        <p:nvCxnSpPr>
          <p:cNvPr id="4" name="Straight Connector 3">
            <a:extLst>
              <a:ext uri="{FF2B5EF4-FFF2-40B4-BE49-F238E27FC236}">
                <a16:creationId xmlns:a16="http://schemas.microsoft.com/office/drawing/2014/main" id="{91FD1614-4E5F-674F-8E90-F4A944B7AA67}"/>
              </a:ext>
            </a:extLst>
          </p:cNvPr>
          <p:cNvCxnSpPr>
            <a:cxnSpLocks/>
          </p:cNvCxnSpPr>
          <p:nvPr/>
        </p:nvCxnSpPr>
        <p:spPr>
          <a:xfrm>
            <a:off x="272912" y="1014874"/>
            <a:ext cx="632936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93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a:xfrm>
            <a:off x="456137" y="438167"/>
            <a:ext cx="10491952" cy="849858"/>
          </a:xfrm>
        </p:spPr>
        <p:txBody>
          <a:bodyPr/>
          <a:lstStyle/>
          <a:p>
            <a:r>
              <a:rPr lang="en-US"/>
              <a:t>During Game and Half-time</a:t>
            </a:r>
          </a:p>
        </p:txBody>
      </p:sp>
      <p:sp>
        <p:nvSpPr>
          <p:cNvPr id="3" name="Text Placeholder 2">
            <a:extLst>
              <a:ext uri="{FF2B5EF4-FFF2-40B4-BE49-F238E27FC236}">
                <a16:creationId xmlns:a16="http://schemas.microsoft.com/office/drawing/2014/main" id="{0EFF185E-D943-8041-AAAF-A2438C586D71}"/>
              </a:ext>
            </a:extLst>
          </p:cNvPr>
          <p:cNvSpPr>
            <a:spLocks noGrp="1"/>
          </p:cNvSpPr>
          <p:nvPr>
            <p:ph type="body" sz="quarter" idx="10"/>
          </p:nvPr>
        </p:nvSpPr>
        <p:spPr>
          <a:xfrm>
            <a:off x="456137" y="1288025"/>
            <a:ext cx="11384568" cy="4532283"/>
          </a:xfrm>
        </p:spPr>
        <p:txBody>
          <a:bodyPr vert="horz" lIns="91440" tIns="45720" rIns="91440" bIns="45720" rtlCol="0" anchor="t">
            <a:noAutofit/>
          </a:bodyPr>
          <a:lstStyle/>
          <a:p>
            <a:pPr marL="0" lvl="2" indent="-342900"/>
            <a:r>
              <a:rPr lang="en-US" sz="2400" dirty="0">
                <a:latin typeface="Century Gothic"/>
              </a:rPr>
              <a:t>The ball is kicked off a little after 1pm. Because there are many breaks in play, the player has ample opportunity to consume fluids and carbohydrates in amounts and products that he tolerates. He has undergone a sweat test during practice so he and the sports dietitian know how much fluid, sodium, and carbohydrate he needs during the game.</a:t>
            </a:r>
          </a:p>
          <a:p>
            <a:pPr marL="0" lvl="2" indent="-342900"/>
            <a:r>
              <a:rPr lang="en-US" sz="2400" dirty="0">
                <a:latin typeface="Century Gothic"/>
              </a:rPr>
              <a:t>He takes advantage of the times he is on the bench between each series to drink a combination of sports drinks and water.</a:t>
            </a:r>
          </a:p>
          <a:p>
            <a:pPr marL="0" lvl="2" indent="-342900"/>
            <a:r>
              <a:rPr lang="en-US" sz="2400" dirty="0">
                <a:latin typeface="Century Gothic"/>
              </a:rPr>
              <a:t>When he arrives back in the locker room during halftime, he adds a salt packet to a sports drink and also eats some gummies to refuel.</a:t>
            </a:r>
          </a:p>
          <a:p>
            <a:pPr marL="0" lvl="2" indent="-342900"/>
            <a:r>
              <a:rPr lang="en-US" sz="2400" dirty="0">
                <a:latin typeface="Century Gothic"/>
              </a:rPr>
              <a:t>For the second half of the game, he continues to drink a combination of sports drinks and water during his breaks on the bench.</a:t>
            </a:r>
          </a:p>
        </p:txBody>
      </p:sp>
      <p:cxnSp>
        <p:nvCxnSpPr>
          <p:cNvPr id="4" name="Straight Connector 3">
            <a:extLst>
              <a:ext uri="{FF2B5EF4-FFF2-40B4-BE49-F238E27FC236}">
                <a16:creationId xmlns:a16="http://schemas.microsoft.com/office/drawing/2014/main" id="{4BA510C7-DF07-E549-9B03-4404490DB34E}"/>
              </a:ext>
            </a:extLst>
          </p:cNvPr>
          <p:cNvCxnSpPr>
            <a:cxnSpLocks/>
          </p:cNvCxnSpPr>
          <p:nvPr/>
        </p:nvCxnSpPr>
        <p:spPr>
          <a:xfrm>
            <a:off x="456137" y="1076867"/>
            <a:ext cx="636311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01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a:xfrm>
            <a:off x="296605" y="382340"/>
            <a:ext cx="10491952" cy="849858"/>
          </a:xfrm>
        </p:spPr>
        <p:txBody>
          <a:bodyPr/>
          <a:lstStyle/>
          <a:p>
            <a:r>
              <a:rPr lang="en-US"/>
              <a:t>Post-Game Nutrition and Meal</a:t>
            </a:r>
          </a:p>
        </p:txBody>
      </p:sp>
      <p:sp>
        <p:nvSpPr>
          <p:cNvPr id="3" name="Text Placeholder 2">
            <a:extLst>
              <a:ext uri="{FF2B5EF4-FFF2-40B4-BE49-F238E27FC236}">
                <a16:creationId xmlns:a16="http://schemas.microsoft.com/office/drawing/2014/main" id="{0EFF185E-D943-8041-AAAF-A2438C586D71}"/>
              </a:ext>
            </a:extLst>
          </p:cNvPr>
          <p:cNvSpPr>
            <a:spLocks noGrp="1"/>
          </p:cNvSpPr>
          <p:nvPr>
            <p:ph type="body" sz="quarter" idx="10"/>
          </p:nvPr>
        </p:nvSpPr>
        <p:spPr>
          <a:xfrm>
            <a:off x="296605" y="1402679"/>
            <a:ext cx="11598789" cy="4532283"/>
          </a:xfrm>
        </p:spPr>
        <p:txBody>
          <a:bodyPr vert="horz" lIns="91440" tIns="45720" rIns="91440" bIns="45720" rtlCol="0" anchor="t">
            <a:noAutofit/>
          </a:bodyPr>
          <a:lstStyle/>
          <a:p>
            <a:pPr marL="0" lvl="2" indent="-342900"/>
            <a:r>
              <a:rPr lang="en-US" sz="2400">
                <a:latin typeface="Century Gothic"/>
              </a:rPr>
              <a:t>After winning the game, the player arrives back in the locker room at about 4pm where a ready-to-drink carbohydrate and protein shake </a:t>
            </a:r>
            <a:r>
              <a:rPr lang="en-US" sz="2400" b="1">
                <a:latin typeface="Century Gothic"/>
              </a:rPr>
              <a:t>(25g)</a:t>
            </a:r>
            <a:r>
              <a:rPr lang="en-US" sz="2400">
                <a:latin typeface="Century Gothic"/>
              </a:rPr>
              <a:t> is provided by the team sports dietitian. He decides to drink this right away while he weighs out at 217 </a:t>
            </a:r>
            <a:r>
              <a:rPr lang="en-US" sz="2400" err="1">
                <a:latin typeface="Century Gothic"/>
              </a:rPr>
              <a:t>lbs</a:t>
            </a:r>
            <a:r>
              <a:rPr lang="en-US" sz="2400">
                <a:latin typeface="Century Gothic"/>
              </a:rPr>
              <a:t> </a:t>
            </a:r>
            <a:r>
              <a:rPr lang="en-US" sz="2400" b="1">
                <a:latin typeface="Century Gothic"/>
              </a:rPr>
              <a:t>(~1% </a:t>
            </a:r>
            <a:r>
              <a:rPr lang="en-US" sz="2400" b="1" err="1">
                <a:latin typeface="Century Gothic"/>
              </a:rPr>
              <a:t>wt</a:t>
            </a:r>
            <a:r>
              <a:rPr lang="en-US" sz="2400" b="1">
                <a:latin typeface="Century Gothic"/>
              </a:rPr>
              <a:t> loss)</a:t>
            </a:r>
          </a:p>
          <a:p>
            <a:pPr marL="0" lvl="2" indent="-342900"/>
            <a:r>
              <a:rPr lang="en-US" sz="2400">
                <a:latin typeface="Century Gothic"/>
              </a:rPr>
              <a:t>After the coach’s speech, seeing the athletic trainer, taking a shower, and getting dressed, he leaves the locker room at around 5pm.</a:t>
            </a:r>
          </a:p>
          <a:p>
            <a:pPr marL="0" lvl="2" indent="-342900"/>
            <a:r>
              <a:rPr lang="en-US" sz="2400">
                <a:latin typeface="Century Gothic"/>
              </a:rPr>
              <a:t> On the way out, he finds a post-game buffet from a local restaurant in the hallway set up by the team sports dietitian. He grabs a pre-packaged meal in a to-go container consisting of a deli sandwich, baked chips, and a fruit salad </a:t>
            </a:r>
            <a:r>
              <a:rPr lang="en-US" sz="2400" b="1">
                <a:latin typeface="Century Gothic"/>
              </a:rPr>
              <a:t>(120 g carbs, 30 g protein or 0.3g/kg)</a:t>
            </a:r>
            <a:r>
              <a:rPr lang="en-US" sz="2400">
                <a:latin typeface="Century Gothic"/>
              </a:rPr>
              <a:t> to eat a little later when his stomach can tolerate food a little more.</a:t>
            </a:r>
          </a:p>
        </p:txBody>
      </p:sp>
      <p:cxnSp>
        <p:nvCxnSpPr>
          <p:cNvPr id="4" name="Straight Connector 3">
            <a:extLst>
              <a:ext uri="{FF2B5EF4-FFF2-40B4-BE49-F238E27FC236}">
                <a16:creationId xmlns:a16="http://schemas.microsoft.com/office/drawing/2014/main" id="{5DB5AED5-E8BD-AD43-BF3A-E0B7A6F2F07A}"/>
              </a:ext>
            </a:extLst>
          </p:cNvPr>
          <p:cNvCxnSpPr>
            <a:cxnSpLocks/>
          </p:cNvCxnSpPr>
          <p:nvPr/>
        </p:nvCxnSpPr>
        <p:spPr>
          <a:xfrm>
            <a:off x="296605" y="1014874"/>
            <a:ext cx="691010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313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3CEC-8F15-4C44-BE94-9C82F38919D2}"/>
              </a:ext>
            </a:extLst>
          </p:cNvPr>
          <p:cNvSpPr>
            <a:spLocks noGrp="1"/>
          </p:cNvSpPr>
          <p:nvPr>
            <p:ph type="title"/>
          </p:nvPr>
        </p:nvSpPr>
        <p:spPr/>
        <p:txBody>
          <a:bodyPr/>
          <a:lstStyle/>
          <a:p>
            <a:r>
              <a:rPr lang="en-US">
                <a:latin typeface="Century Gothic"/>
              </a:rPr>
              <a:t>Carbohydrates and Performance</a:t>
            </a:r>
            <a:endParaRPr lang="en-US"/>
          </a:p>
        </p:txBody>
      </p:sp>
      <p:sp>
        <p:nvSpPr>
          <p:cNvPr id="3" name="Text Placeholder 2">
            <a:extLst>
              <a:ext uri="{FF2B5EF4-FFF2-40B4-BE49-F238E27FC236}">
                <a16:creationId xmlns:a16="http://schemas.microsoft.com/office/drawing/2014/main" id="{7543A927-83FB-994E-B094-519DB2EFA023}"/>
              </a:ext>
            </a:extLst>
          </p:cNvPr>
          <p:cNvSpPr>
            <a:spLocks noGrp="1"/>
          </p:cNvSpPr>
          <p:nvPr>
            <p:ph type="body" sz="quarter" idx="10"/>
          </p:nvPr>
        </p:nvSpPr>
        <p:spPr/>
        <p:txBody>
          <a:bodyPr/>
          <a:lstStyle/>
          <a:p>
            <a:r>
              <a:rPr lang="en-US" sz="2400"/>
              <a:t>Carbohydrates= Muscle Fuel</a:t>
            </a:r>
          </a:p>
          <a:p>
            <a:r>
              <a:rPr lang="en-US" sz="2400"/>
              <a:t>During Endurance Exercise</a:t>
            </a:r>
          </a:p>
          <a:p>
            <a:pPr marL="285750" indent="-285750">
              <a:buFont typeface="Arial" panose="020B0604020202020204" pitchFamily="34" charset="0"/>
              <a:buChar char="•"/>
            </a:pPr>
            <a:r>
              <a:rPr lang="en-US" sz="1800"/>
              <a:t>Maintain high rates of carbohydrate oxidation</a:t>
            </a:r>
          </a:p>
          <a:p>
            <a:pPr marL="285750" indent="-285750">
              <a:buFont typeface="Arial" panose="020B0604020202020204" pitchFamily="34" charset="0"/>
              <a:buChar char="•"/>
            </a:pPr>
            <a:r>
              <a:rPr lang="en-US" sz="1800"/>
              <a:t>Reduce ratings of perceived exertion</a:t>
            </a:r>
          </a:p>
          <a:p>
            <a:pPr marL="285750" indent="-285750">
              <a:buFont typeface="Arial" panose="020B0604020202020204" pitchFamily="34" charset="0"/>
              <a:buChar char="•"/>
            </a:pPr>
            <a:r>
              <a:rPr lang="en-US" sz="1800"/>
              <a:t>Increase endurance capacity</a:t>
            </a:r>
          </a:p>
          <a:p>
            <a:pPr marL="285750" indent="-285750">
              <a:buFont typeface="Arial" panose="020B0604020202020204" pitchFamily="34" charset="0"/>
              <a:buChar char="•"/>
            </a:pPr>
            <a:r>
              <a:rPr lang="en-US" sz="1800"/>
              <a:t>Delay the onset of fatigue</a:t>
            </a:r>
          </a:p>
          <a:p>
            <a:pPr marL="285750" indent="-285750">
              <a:buFont typeface="Arial" panose="020B0604020202020204" pitchFamily="34" charset="0"/>
              <a:buChar char="•"/>
            </a:pPr>
            <a:r>
              <a:rPr lang="en-US" sz="1800"/>
              <a:t>Prevent hypoglycemia</a:t>
            </a:r>
          </a:p>
          <a:p>
            <a:r>
              <a:rPr lang="en-US" sz="2400" b="1"/>
              <a:t>What about for Team Sports?</a:t>
            </a:r>
          </a:p>
        </p:txBody>
      </p:sp>
      <p:sp>
        <p:nvSpPr>
          <p:cNvPr id="8" name="Rectangle 7">
            <a:extLst>
              <a:ext uri="{FF2B5EF4-FFF2-40B4-BE49-F238E27FC236}">
                <a16:creationId xmlns:a16="http://schemas.microsoft.com/office/drawing/2014/main" id="{AA4F3374-301F-4608-B6C2-A1E8841E71A6}"/>
              </a:ext>
            </a:extLst>
          </p:cNvPr>
          <p:cNvSpPr/>
          <p:nvPr/>
        </p:nvSpPr>
        <p:spPr>
          <a:xfrm>
            <a:off x="2401418" y="6487063"/>
            <a:ext cx="9788840" cy="415498"/>
          </a:xfrm>
          <a:prstGeom prst="rect">
            <a:avLst/>
          </a:prstGeom>
        </p:spPr>
        <p:txBody>
          <a:bodyPr wrap="square">
            <a:spAutoFit/>
          </a:bodyPr>
          <a:lstStyle/>
          <a:p>
            <a:pPr algn="r"/>
            <a:r>
              <a:rPr lang="nl-NL" sz="1050">
                <a:solidFill>
                  <a:schemeClr val="bg1"/>
                </a:solidFill>
                <a:latin typeface="Century Gothic" charset="0"/>
                <a:ea typeface="Century Gothic" charset="0"/>
                <a:cs typeface="Century Gothic" charset="0"/>
              </a:rPr>
              <a:t>Cermak &amp; van Loon. </a:t>
            </a:r>
            <a:r>
              <a:rPr lang="nl-NL" sz="1050" i="1">
                <a:solidFill>
                  <a:schemeClr val="bg1"/>
                </a:solidFill>
                <a:latin typeface="Century Gothic" charset="0"/>
                <a:ea typeface="Century Gothic" charset="0"/>
                <a:cs typeface="Century Gothic" charset="0"/>
              </a:rPr>
              <a:t>Sports Med</a:t>
            </a:r>
            <a:r>
              <a:rPr lang="nl-NL" sz="1050">
                <a:solidFill>
                  <a:schemeClr val="bg1"/>
                </a:solidFill>
                <a:latin typeface="Century Gothic" charset="0"/>
                <a:ea typeface="Century Gothic" charset="0"/>
                <a:cs typeface="Century Gothic" charset="0"/>
              </a:rPr>
              <a:t>. 2018;43:1139-1155</a:t>
            </a:r>
          </a:p>
          <a:p>
            <a:pPr algn="r"/>
            <a:r>
              <a:rPr lang="nl-NL" sz="1050">
                <a:solidFill>
                  <a:schemeClr val="bg1"/>
                </a:solidFill>
                <a:latin typeface="Century Gothic" charset="0"/>
                <a:ea typeface="Century Gothic" charset="0"/>
                <a:cs typeface="Century Gothic" charset="0"/>
              </a:rPr>
              <a:t>Jeukendrup A. </a:t>
            </a:r>
            <a:r>
              <a:rPr lang="nl-NL" sz="1050" i="1">
                <a:solidFill>
                  <a:schemeClr val="bg1"/>
                </a:solidFill>
                <a:latin typeface="Century Gothic" charset="0"/>
                <a:ea typeface="Century Gothic" charset="0"/>
                <a:cs typeface="Century Gothic" charset="0"/>
              </a:rPr>
              <a:t>Nutrition</a:t>
            </a:r>
            <a:r>
              <a:rPr lang="nl-NL" sz="1050">
                <a:solidFill>
                  <a:schemeClr val="bg1"/>
                </a:solidFill>
                <a:latin typeface="Century Gothic" charset="0"/>
                <a:ea typeface="Century Gothic" charset="0"/>
                <a:cs typeface="Century Gothic" charset="0"/>
              </a:rPr>
              <a:t>. 2004;20:669-677</a:t>
            </a:r>
          </a:p>
        </p:txBody>
      </p:sp>
      <p:cxnSp>
        <p:nvCxnSpPr>
          <p:cNvPr id="6" name="Straight Connector 5">
            <a:extLst>
              <a:ext uri="{FF2B5EF4-FFF2-40B4-BE49-F238E27FC236}">
                <a16:creationId xmlns:a16="http://schemas.microsoft.com/office/drawing/2014/main" id="{EEA205D6-1DDA-ED45-90E1-A48F6BD14182}"/>
              </a:ext>
            </a:extLst>
          </p:cNvPr>
          <p:cNvCxnSpPr>
            <a:cxnSpLocks/>
          </p:cNvCxnSpPr>
          <p:nvPr/>
        </p:nvCxnSpPr>
        <p:spPr>
          <a:xfrm>
            <a:off x="6402691" y="1518834"/>
            <a:ext cx="2989282"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Placeholder 9" descr="A variety of fresh fruit and vegetables&#10;&#10;Description automatically generated">
            <a:extLst>
              <a:ext uri="{FF2B5EF4-FFF2-40B4-BE49-F238E27FC236}">
                <a16:creationId xmlns:a16="http://schemas.microsoft.com/office/drawing/2014/main" id="{ADADC1B6-4841-0F45-84E7-C38E99E31256}"/>
              </a:ext>
            </a:extLst>
          </p:cNvPr>
          <p:cNvPicPr>
            <a:picLocks noGrp="1" noChangeAspect="1"/>
          </p:cNvPicPr>
          <p:nvPr>
            <p:ph type="pic" sz="quarter" idx="11"/>
          </p:nvPr>
        </p:nvPicPr>
        <p:blipFill>
          <a:blip r:embed="rId3"/>
          <a:srcRect l="78" r="78"/>
          <a:stretch>
            <a:fillRect/>
          </a:stretch>
        </p:blipFill>
        <p:spPr/>
      </p:pic>
    </p:spTree>
    <p:extLst>
      <p:ext uri="{BB962C8B-B14F-4D97-AF65-F5344CB8AC3E}">
        <p14:creationId xmlns:p14="http://schemas.microsoft.com/office/powerpoint/2010/main" val="83182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408" y="240677"/>
            <a:ext cx="10491952" cy="849858"/>
          </a:xfrm>
        </p:spPr>
        <p:txBody>
          <a:bodyPr>
            <a:normAutofit/>
          </a:bodyPr>
          <a:lstStyle/>
          <a:p>
            <a:pPr algn="l"/>
            <a:r>
              <a:rPr lang="en-US" altLang="en-US" sz="4267" dirty="0">
                <a:cs typeface="Calibri" pitchFamily="34" charset="0"/>
              </a:rPr>
              <a:t>Summary</a:t>
            </a:r>
            <a:endParaRPr lang="en-US" sz="4267" dirty="0"/>
          </a:p>
        </p:txBody>
      </p:sp>
      <p:sp>
        <p:nvSpPr>
          <p:cNvPr id="4" name="Rectangle 3">
            <a:extLst>
              <a:ext uri="{FF2B5EF4-FFF2-40B4-BE49-F238E27FC236}">
                <a16:creationId xmlns:a16="http://schemas.microsoft.com/office/drawing/2014/main" id="{FEF9F250-8BD2-42EC-A88D-7C6A3EF70905}"/>
              </a:ext>
            </a:extLst>
          </p:cNvPr>
          <p:cNvSpPr/>
          <p:nvPr/>
        </p:nvSpPr>
        <p:spPr>
          <a:xfrm>
            <a:off x="319408" y="1090535"/>
            <a:ext cx="11722775" cy="5324535"/>
          </a:xfrm>
          <a:prstGeom prst="rect">
            <a:avLst/>
          </a:prstGeom>
        </p:spPr>
        <p:txBody>
          <a:bodyPr wrap="square">
            <a:spAutoFit/>
          </a:bodyPr>
          <a:lstStyle/>
          <a:p>
            <a:pPr marL="285750" indent="-285750">
              <a:buFont typeface="Arial" panose="020B0604020202020204" pitchFamily="34" charset="0"/>
              <a:buChar char="•"/>
            </a:pPr>
            <a:r>
              <a:rPr lang="en-US" sz="2000" dirty="0"/>
              <a:t>Team sport activities involve high and low intensity activity over specific duration combined with skill performance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Carbohydrate energy, hydration, and protein needs will be quite different compared to those seen with endurance type sports.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Carbohydrates are the primary fuel during high intensity training and competition and should therefore be emphasized at many points during the day and around activity for glycogen replenishment and to meet energy demands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Hydration should be tailored to individual needs based on sweat losses and be encouraged outside of activity with team sport athletes since many may show up to training or competition already dehydrated.</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Protein also plays a key role in many functions of the body and should be strategically incorporated with respect to time, amount, and type to help enhance recovery from highly damaging team sports</a:t>
            </a:r>
          </a:p>
        </p:txBody>
      </p:sp>
      <p:cxnSp>
        <p:nvCxnSpPr>
          <p:cNvPr id="5" name="Straight Connector 4">
            <a:extLst>
              <a:ext uri="{FF2B5EF4-FFF2-40B4-BE49-F238E27FC236}">
                <a16:creationId xmlns:a16="http://schemas.microsoft.com/office/drawing/2014/main" id="{5B60A88D-5A72-5F44-982E-16515D3677AF}"/>
              </a:ext>
            </a:extLst>
          </p:cNvPr>
          <p:cNvCxnSpPr>
            <a:cxnSpLocks/>
          </p:cNvCxnSpPr>
          <p:nvPr/>
        </p:nvCxnSpPr>
        <p:spPr>
          <a:xfrm>
            <a:off x="319408" y="875389"/>
            <a:ext cx="2563277"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5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a:xfrm>
            <a:off x="525659" y="407828"/>
            <a:ext cx="11041394" cy="849858"/>
          </a:xfrm>
        </p:spPr>
        <p:txBody>
          <a:bodyPr/>
          <a:lstStyle/>
          <a:p>
            <a:r>
              <a:rPr lang="en-US">
                <a:latin typeface="Century Gothic"/>
              </a:rPr>
              <a:t>Energy Metabolism During High Intensity Exercise</a:t>
            </a:r>
            <a:endParaRPr lang="en-US"/>
          </a:p>
        </p:txBody>
      </p:sp>
      <p:sp>
        <p:nvSpPr>
          <p:cNvPr id="3" name="Text Placeholder 2">
            <a:extLst>
              <a:ext uri="{FF2B5EF4-FFF2-40B4-BE49-F238E27FC236}">
                <a16:creationId xmlns:a16="http://schemas.microsoft.com/office/drawing/2014/main" id="{0EFF185E-D943-8041-AAAF-A2438C586D71}"/>
              </a:ext>
            </a:extLst>
          </p:cNvPr>
          <p:cNvSpPr>
            <a:spLocks noGrp="1"/>
          </p:cNvSpPr>
          <p:nvPr>
            <p:ph type="body" sz="quarter" idx="10"/>
          </p:nvPr>
        </p:nvSpPr>
        <p:spPr>
          <a:xfrm>
            <a:off x="525659" y="1348338"/>
            <a:ext cx="5283065" cy="4546660"/>
          </a:xfrm>
        </p:spPr>
        <p:txBody>
          <a:bodyPr/>
          <a:lstStyle/>
          <a:p>
            <a:r>
              <a:rPr lang="en-US" dirty="0"/>
              <a:t>Depending upon the team sport the duration of a sprint can last several seconds with recovery lasting a few seconds to several minutes during lower intensity periods or breaks.</a:t>
            </a:r>
          </a:p>
          <a:p>
            <a:r>
              <a:rPr lang="en-US" dirty="0"/>
              <a:t>Since sprinting is primarily reliant on the anaerobic system of ATP generation, phosphocreatine (</a:t>
            </a:r>
            <a:r>
              <a:rPr lang="en-US" dirty="0" err="1"/>
              <a:t>PCr</a:t>
            </a:r>
            <a:r>
              <a:rPr lang="en-US" dirty="0"/>
              <a:t>) and glycogen contribute in almost equal amounts to ATP turnover</a:t>
            </a:r>
          </a:p>
        </p:txBody>
      </p:sp>
      <p:grpSp>
        <p:nvGrpSpPr>
          <p:cNvPr id="19" name="Group 18">
            <a:extLst>
              <a:ext uri="{FF2B5EF4-FFF2-40B4-BE49-F238E27FC236}">
                <a16:creationId xmlns:a16="http://schemas.microsoft.com/office/drawing/2014/main" id="{D533F586-0C63-45A2-A3BD-A1FE523BF0B0}"/>
              </a:ext>
            </a:extLst>
          </p:cNvPr>
          <p:cNvGrpSpPr/>
          <p:nvPr/>
        </p:nvGrpSpPr>
        <p:grpSpPr>
          <a:xfrm>
            <a:off x="1764632" y="4856666"/>
            <a:ext cx="3224461" cy="1168577"/>
            <a:chOff x="5367130" y="3271856"/>
            <a:chExt cx="2577397" cy="923825"/>
          </a:xfrm>
        </p:grpSpPr>
        <p:pic>
          <p:nvPicPr>
            <p:cNvPr id="20" name="Picture 2">
              <a:extLst>
                <a:ext uri="{FF2B5EF4-FFF2-40B4-BE49-F238E27FC236}">
                  <a16:creationId xmlns:a16="http://schemas.microsoft.com/office/drawing/2014/main" id="{27389854-9002-4BD0-913A-C50702DAB6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3809" y="3271856"/>
              <a:ext cx="1490718" cy="9238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2DBDB99A-FFE0-48F4-9461-882F72D5A3BE}"/>
                </a:ext>
              </a:extLst>
            </p:cNvPr>
            <p:cNvSpPr/>
            <p:nvPr/>
          </p:nvSpPr>
          <p:spPr>
            <a:xfrm>
              <a:off x="5367130" y="3429000"/>
              <a:ext cx="1152939" cy="639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C3B45D4-0035-4A4F-A128-2BA2F6FE46F6}"/>
                </a:ext>
              </a:extLst>
            </p:cNvPr>
            <p:cNvSpPr txBox="1"/>
            <p:nvPr/>
          </p:nvSpPr>
          <p:spPr>
            <a:xfrm>
              <a:off x="5367130" y="3568754"/>
              <a:ext cx="1152939" cy="452274"/>
            </a:xfrm>
            <a:prstGeom prst="rect">
              <a:avLst/>
            </a:prstGeom>
            <a:noFill/>
          </p:spPr>
          <p:txBody>
            <a:bodyPr wrap="square" rtlCol="0">
              <a:spAutoFit/>
            </a:bodyPr>
            <a:lstStyle/>
            <a:p>
              <a:pPr algn="ctr"/>
              <a:r>
                <a:rPr lang="en-US" b="1"/>
                <a:t>SSE#140</a:t>
              </a:r>
            </a:p>
          </p:txBody>
        </p:sp>
      </p:grpSp>
      <p:sp>
        <p:nvSpPr>
          <p:cNvPr id="6" name="Rectangle 5">
            <a:extLst>
              <a:ext uri="{FF2B5EF4-FFF2-40B4-BE49-F238E27FC236}">
                <a16:creationId xmlns:a16="http://schemas.microsoft.com/office/drawing/2014/main" id="{89964C21-54BC-4870-8BBB-58A3E82BE878}"/>
              </a:ext>
            </a:extLst>
          </p:cNvPr>
          <p:cNvSpPr/>
          <p:nvPr/>
        </p:nvSpPr>
        <p:spPr>
          <a:xfrm>
            <a:off x="6294251" y="6467928"/>
            <a:ext cx="5915505" cy="415498"/>
          </a:xfrm>
          <a:prstGeom prst="rect">
            <a:avLst/>
          </a:prstGeom>
        </p:spPr>
        <p:txBody>
          <a:bodyPr wrap="square">
            <a:spAutoFit/>
          </a:bodyPr>
          <a:lstStyle/>
          <a:p>
            <a:pPr algn="r"/>
            <a:r>
              <a:rPr lang="en-US" sz="700">
                <a:solidFill>
                  <a:schemeClr val="bg1"/>
                </a:solidFill>
              </a:rPr>
              <a:t>Spencer M, Bishop D, Dawson B, et. al. </a:t>
            </a:r>
            <a:r>
              <a:rPr lang="en-US" sz="700" i="1">
                <a:solidFill>
                  <a:schemeClr val="bg1"/>
                </a:solidFill>
              </a:rPr>
              <a:t>Sports Med</a:t>
            </a:r>
            <a:r>
              <a:rPr lang="en-US" sz="700">
                <a:solidFill>
                  <a:schemeClr val="bg1"/>
                </a:solidFill>
              </a:rPr>
              <a:t>. 2005;35:1025-1044</a:t>
            </a:r>
          </a:p>
          <a:p>
            <a:pPr algn="r"/>
            <a:r>
              <a:rPr lang="en-US" sz="700" err="1">
                <a:solidFill>
                  <a:schemeClr val="bg1"/>
                </a:solidFill>
              </a:rPr>
              <a:t>Gaitanos</a:t>
            </a:r>
            <a:r>
              <a:rPr lang="en-US" sz="700">
                <a:solidFill>
                  <a:schemeClr val="bg1"/>
                </a:solidFill>
              </a:rPr>
              <a:t> GC, Williams C, </a:t>
            </a:r>
            <a:r>
              <a:rPr lang="en-US" sz="700" err="1">
                <a:solidFill>
                  <a:schemeClr val="bg1"/>
                </a:solidFill>
              </a:rPr>
              <a:t>Boobis</a:t>
            </a:r>
            <a:r>
              <a:rPr lang="en-US" sz="700">
                <a:solidFill>
                  <a:schemeClr val="bg1"/>
                </a:solidFill>
              </a:rPr>
              <a:t> LH, et. al. </a:t>
            </a:r>
            <a:r>
              <a:rPr lang="en-US" sz="700" i="1">
                <a:solidFill>
                  <a:schemeClr val="bg1"/>
                </a:solidFill>
              </a:rPr>
              <a:t>J Appl Physiol</a:t>
            </a:r>
            <a:r>
              <a:rPr lang="en-US" sz="700">
                <a:solidFill>
                  <a:schemeClr val="bg1"/>
                </a:solidFill>
              </a:rPr>
              <a:t>. 1993;75(2):712-719</a:t>
            </a:r>
          </a:p>
          <a:p>
            <a:pPr algn="r"/>
            <a:r>
              <a:rPr lang="en-US" sz="700">
                <a:solidFill>
                  <a:schemeClr val="bg1"/>
                </a:solidFill>
              </a:rPr>
              <a:t>Williams C and Rollo I. </a:t>
            </a:r>
            <a:r>
              <a:rPr lang="en-US" sz="700" i="1">
                <a:solidFill>
                  <a:schemeClr val="bg1"/>
                </a:solidFill>
              </a:rPr>
              <a:t>Sports Science Exchange</a:t>
            </a:r>
            <a:r>
              <a:rPr lang="en-US" sz="700">
                <a:solidFill>
                  <a:schemeClr val="bg1"/>
                </a:solidFill>
              </a:rPr>
              <a:t>.</a:t>
            </a:r>
            <a:r>
              <a:rPr lang="en-US" sz="700" i="1">
                <a:solidFill>
                  <a:schemeClr val="bg1"/>
                </a:solidFill>
              </a:rPr>
              <a:t> </a:t>
            </a:r>
            <a:r>
              <a:rPr lang="en-US" sz="700">
                <a:solidFill>
                  <a:schemeClr val="bg1"/>
                </a:solidFill>
              </a:rPr>
              <a:t>2015;28(140)1-7</a:t>
            </a:r>
          </a:p>
        </p:txBody>
      </p:sp>
      <p:cxnSp>
        <p:nvCxnSpPr>
          <p:cNvPr id="10" name="Straight Connector 9">
            <a:extLst>
              <a:ext uri="{FF2B5EF4-FFF2-40B4-BE49-F238E27FC236}">
                <a16:creationId xmlns:a16="http://schemas.microsoft.com/office/drawing/2014/main" id="{C8C65107-9203-A04E-B9AB-35D2957DC0FC}"/>
              </a:ext>
            </a:extLst>
          </p:cNvPr>
          <p:cNvCxnSpPr>
            <a:cxnSpLocks/>
          </p:cNvCxnSpPr>
          <p:nvPr/>
        </p:nvCxnSpPr>
        <p:spPr>
          <a:xfrm>
            <a:off x="525659" y="1084881"/>
            <a:ext cx="1091209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clock&#10;&#10;Description automatically generated">
            <a:extLst>
              <a:ext uri="{FF2B5EF4-FFF2-40B4-BE49-F238E27FC236}">
                <a16:creationId xmlns:a16="http://schemas.microsoft.com/office/drawing/2014/main" id="{935DE819-54AA-A14E-A4F1-FF861F7108B8}"/>
              </a:ext>
            </a:extLst>
          </p:cNvPr>
          <p:cNvPicPr>
            <a:picLocks noChangeAspect="1"/>
          </p:cNvPicPr>
          <p:nvPr/>
        </p:nvPicPr>
        <p:blipFill>
          <a:blip r:embed="rId4"/>
          <a:stretch>
            <a:fillRect/>
          </a:stretch>
        </p:blipFill>
        <p:spPr>
          <a:xfrm>
            <a:off x="6154684" y="1293219"/>
            <a:ext cx="5283065" cy="4764287"/>
          </a:xfrm>
          <a:prstGeom prst="rect">
            <a:avLst/>
          </a:prstGeom>
        </p:spPr>
      </p:pic>
    </p:spTree>
    <p:extLst>
      <p:ext uri="{BB962C8B-B14F-4D97-AF65-F5344CB8AC3E}">
        <p14:creationId xmlns:p14="http://schemas.microsoft.com/office/powerpoint/2010/main" val="286288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158A7-C091-0D4C-BB9A-33DA3C9B2475}"/>
              </a:ext>
            </a:extLst>
          </p:cNvPr>
          <p:cNvSpPr>
            <a:spLocks noGrp="1"/>
          </p:cNvSpPr>
          <p:nvPr>
            <p:ph type="title"/>
          </p:nvPr>
        </p:nvSpPr>
        <p:spPr>
          <a:xfrm>
            <a:off x="753088" y="520360"/>
            <a:ext cx="11041394" cy="849858"/>
          </a:xfrm>
        </p:spPr>
        <p:txBody>
          <a:bodyPr/>
          <a:lstStyle/>
          <a:p>
            <a:r>
              <a:rPr lang="en-US">
                <a:latin typeface="Century Gothic"/>
              </a:rPr>
              <a:t>Glycogen Depletion from High Intensity Exercise</a:t>
            </a:r>
            <a:endParaRPr lang="en-US"/>
          </a:p>
        </p:txBody>
      </p:sp>
      <p:sp>
        <p:nvSpPr>
          <p:cNvPr id="3" name="Text Placeholder 2">
            <a:extLst>
              <a:ext uri="{FF2B5EF4-FFF2-40B4-BE49-F238E27FC236}">
                <a16:creationId xmlns:a16="http://schemas.microsoft.com/office/drawing/2014/main" id="{0EFF185E-D943-8041-AAAF-A2438C586D71}"/>
              </a:ext>
            </a:extLst>
          </p:cNvPr>
          <p:cNvSpPr>
            <a:spLocks noGrp="1"/>
          </p:cNvSpPr>
          <p:nvPr>
            <p:ph type="body" sz="quarter" idx="10"/>
          </p:nvPr>
        </p:nvSpPr>
        <p:spPr>
          <a:xfrm>
            <a:off x="6673516" y="2374943"/>
            <a:ext cx="4812330" cy="1475296"/>
          </a:xfrm>
        </p:spPr>
        <p:txBody>
          <a:bodyPr/>
          <a:lstStyle/>
          <a:p>
            <a:pPr algn="ctr"/>
            <a:r>
              <a:rPr lang="en-US" sz="3200"/>
              <a:t>Muscle glycogen is used during team sport activities! (</a:t>
            </a:r>
            <a:r>
              <a:rPr lang="en-US" sz="3200" err="1"/>
              <a:t>eg.</a:t>
            </a:r>
            <a:r>
              <a:rPr lang="en-US" sz="3200"/>
              <a:t> soccer)</a:t>
            </a:r>
          </a:p>
        </p:txBody>
      </p:sp>
      <p:grpSp>
        <p:nvGrpSpPr>
          <p:cNvPr id="19" name="Group 18">
            <a:extLst>
              <a:ext uri="{FF2B5EF4-FFF2-40B4-BE49-F238E27FC236}">
                <a16:creationId xmlns:a16="http://schemas.microsoft.com/office/drawing/2014/main" id="{D533F586-0C63-45A2-A3BD-A1FE523BF0B0}"/>
              </a:ext>
            </a:extLst>
          </p:cNvPr>
          <p:cNvGrpSpPr/>
          <p:nvPr/>
        </p:nvGrpSpPr>
        <p:grpSpPr>
          <a:xfrm>
            <a:off x="7230607" y="3975654"/>
            <a:ext cx="3224464" cy="1168577"/>
            <a:chOff x="5367128" y="3271856"/>
            <a:chExt cx="2577399" cy="923825"/>
          </a:xfrm>
        </p:grpSpPr>
        <p:pic>
          <p:nvPicPr>
            <p:cNvPr id="20" name="Picture 2">
              <a:extLst>
                <a:ext uri="{FF2B5EF4-FFF2-40B4-BE49-F238E27FC236}">
                  <a16:creationId xmlns:a16="http://schemas.microsoft.com/office/drawing/2014/main" id="{27389854-9002-4BD0-913A-C50702DAB6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53809" y="3271856"/>
              <a:ext cx="1490718" cy="923825"/>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2DBDB99A-FFE0-48F4-9461-882F72D5A3BE}"/>
                </a:ext>
              </a:extLst>
            </p:cNvPr>
            <p:cNvSpPr/>
            <p:nvPr/>
          </p:nvSpPr>
          <p:spPr>
            <a:xfrm>
              <a:off x="5367130" y="3429000"/>
              <a:ext cx="1152939" cy="6394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C3B45D4-0035-4A4F-A128-2BA2F6FE46F6}"/>
                </a:ext>
              </a:extLst>
            </p:cNvPr>
            <p:cNvSpPr txBox="1"/>
            <p:nvPr/>
          </p:nvSpPr>
          <p:spPr>
            <a:xfrm>
              <a:off x="5367128" y="3591064"/>
              <a:ext cx="1152939" cy="291977"/>
            </a:xfrm>
            <a:prstGeom prst="rect">
              <a:avLst/>
            </a:prstGeom>
            <a:noFill/>
          </p:spPr>
          <p:txBody>
            <a:bodyPr wrap="square" rtlCol="0">
              <a:spAutoFit/>
            </a:bodyPr>
            <a:lstStyle/>
            <a:p>
              <a:pPr algn="ctr"/>
              <a:r>
                <a:rPr lang="en-US" b="1"/>
                <a:t>SSE#127</a:t>
              </a:r>
            </a:p>
          </p:txBody>
        </p:sp>
      </p:grpSp>
      <p:cxnSp>
        <p:nvCxnSpPr>
          <p:cNvPr id="11" name="Straight Connector 10">
            <a:extLst>
              <a:ext uri="{FF2B5EF4-FFF2-40B4-BE49-F238E27FC236}">
                <a16:creationId xmlns:a16="http://schemas.microsoft.com/office/drawing/2014/main" id="{CC113CF5-4123-7547-B565-8D48BB2DE7F0}"/>
              </a:ext>
            </a:extLst>
          </p:cNvPr>
          <p:cNvCxnSpPr>
            <a:cxnSpLocks/>
          </p:cNvCxnSpPr>
          <p:nvPr/>
        </p:nvCxnSpPr>
        <p:spPr>
          <a:xfrm>
            <a:off x="861848" y="1162373"/>
            <a:ext cx="10823874"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0D5EF3D-97DF-6F48-9D39-0183C15C154E}"/>
              </a:ext>
            </a:extLst>
          </p:cNvPr>
          <p:cNvSpPr txBox="1"/>
          <p:nvPr/>
        </p:nvSpPr>
        <p:spPr>
          <a:xfrm>
            <a:off x="6282663" y="6463121"/>
            <a:ext cx="5915505" cy="415498"/>
          </a:xfrm>
          <a:prstGeom prst="rect">
            <a:avLst/>
          </a:prstGeom>
          <a:noFill/>
        </p:spPr>
        <p:txBody>
          <a:bodyPr wrap="square" rtlCol="0">
            <a:spAutoFit/>
          </a:bodyPr>
          <a:lstStyle/>
          <a:p>
            <a:pPr algn="r"/>
            <a:r>
              <a:rPr lang="en-US" sz="700">
                <a:solidFill>
                  <a:schemeClr val="bg1"/>
                </a:solidFill>
              </a:rPr>
              <a:t>Rollo I. </a:t>
            </a:r>
            <a:r>
              <a:rPr lang="en-US" sz="700" i="1">
                <a:solidFill>
                  <a:schemeClr val="bg1"/>
                </a:solidFill>
              </a:rPr>
              <a:t>Sports Science Exchange</a:t>
            </a:r>
            <a:r>
              <a:rPr lang="en-US" sz="700">
                <a:solidFill>
                  <a:schemeClr val="bg1"/>
                </a:solidFill>
              </a:rPr>
              <a:t>. 2014;27(127)1-8</a:t>
            </a:r>
          </a:p>
          <a:p>
            <a:pPr algn="r"/>
            <a:r>
              <a:rPr lang="en-US" sz="700" err="1">
                <a:solidFill>
                  <a:schemeClr val="bg1"/>
                </a:solidFill>
              </a:rPr>
              <a:t>Krustrup</a:t>
            </a:r>
            <a:r>
              <a:rPr lang="en-US" sz="700">
                <a:solidFill>
                  <a:schemeClr val="bg1"/>
                </a:solidFill>
              </a:rPr>
              <a:t> P, Mohr M, </a:t>
            </a:r>
            <a:r>
              <a:rPr lang="en-US" sz="700" err="1">
                <a:solidFill>
                  <a:schemeClr val="bg1"/>
                </a:solidFill>
              </a:rPr>
              <a:t>Steensberg</a:t>
            </a:r>
            <a:r>
              <a:rPr lang="en-US" sz="700">
                <a:solidFill>
                  <a:schemeClr val="bg1"/>
                </a:solidFill>
              </a:rPr>
              <a:t> A, et. al. </a:t>
            </a:r>
            <a:r>
              <a:rPr lang="en-US" sz="700" i="1">
                <a:solidFill>
                  <a:schemeClr val="bg1"/>
                </a:solidFill>
              </a:rPr>
              <a:t>Med Sci Sports </a:t>
            </a:r>
            <a:r>
              <a:rPr lang="en-US" sz="700" i="1" err="1">
                <a:solidFill>
                  <a:schemeClr val="bg1"/>
                </a:solidFill>
              </a:rPr>
              <a:t>Exerc</a:t>
            </a:r>
            <a:r>
              <a:rPr lang="en-US" sz="700">
                <a:solidFill>
                  <a:schemeClr val="bg1"/>
                </a:solidFill>
              </a:rPr>
              <a:t>.</a:t>
            </a:r>
            <a:r>
              <a:rPr lang="en-US" sz="700" i="1">
                <a:solidFill>
                  <a:schemeClr val="bg1"/>
                </a:solidFill>
              </a:rPr>
              <a:t> </a:t>
            </a:r>
            <a:r>
              <a:rPr lang="en-US" sz="700">
                <a:solidFill>
                  <a:schemeClr val="bg1"/>
                </a:solidFill>
              </a:rPr>
              <a:t>2006;38(6):1165-1174</a:t>
            </a:r>
          </a:p>
          <a:p>
            <a:pPr algn="r"/>
            <a:r>
              <a:rPr lang="en-US" sz="700" err="1">
                <a:solidFill>
                  <a:schemeClr val="bg1"/>
                </a:solidFill>
              </a:rPr>
              <a:t>Saltin</a:t>
            </a:r>
            <a:r>
              <a:rPr lang="en-US" sz="700">
                <a:solidFill>
                  <a:schemeClr val="bg1"/>
                </a:solidFill>
              </a:rPr>
              <a:t> B. </a:t>
            </a:r>
            <a:r>
              <a:rPr lang="en-US" sz="700" i="1">
                <a:solidFill>
                  <a:schemeClr val="bg1"/>
                </a:solidFill>
              </a:rPr>
              <a:t>Med Sci Sports and Exercise.</a:t>
            </a:r>
            <a:r>
              <a:rPr lang="en-US" sz="700">
                <a:solidFill>
                  <a:schemeClr val="bg1"/>
                </a:solidFill>
              </a:rPr>
              <a:t> 1973;5(3):137-146</a:t>
            </a:r>
          </a:p>
        </p:txBody>
      </p:sp>
      <p:pic>
        <p:nvPicPr>
          <p:cNvPr id="9" name="Picture 8" descr="A screenshot of a cell phone&#10;&#10;Description automatically generated">
            <a:extLst>
              <a:ext uri="{FF2B5EF4-FFF2-40B4-BE49-F238E27FC236}">
                <a16:creationId xmlns:a16="http://schemas.microsoft.com/office/drawing/2014/main" id="{86A5ED53-215E-7E47-B2FD-5766745497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848" y="1409694"/>
            <a:ext cx="5638800" cy="4762500"/>
          </a:xfrm>
          <a:prstGeom prst="rect">
            <a:avLst/>
          </a:prstGeom>
        </p:spPr>
      </p:pic>
    </p:spTree>
    <p:extLst>
      <p:ext uri="{BB962C8B-B14F-4D97-AF65-F5344CB8AC3E}">
        <p14:creationId xmlns:p14="http://schemas.microsoft.com/office/powerpoint/2010/main" val="173441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3CEC-8F15-4C44-BE94-9C82F38919D2}"/>
              </a:ext>
            </a:extLst>
          </p:cNvPr>
          <p:cNvSpPr>
            <a:spLocks noGrp="1"/>
          </p:cNvSpPr>
          <p:nvPr>
            <p:ph type="title"/>
          </p:nvPr>
        </p:nvSpPr>
        <p:spPr>
          <a:xfrm>
            <a:off x="6393859" y="538073"/>
            <a:ext cx="5798141" cy="849858"/>
          </a:xfrm>
        </p:spPr>
        <p:txBody>
          <a:bodyPr/>
          <a:lstStyle/>
          <a:p>
            <a:r>
              <a:rPr lang="en-US">
                <a:latin typeface="Century Gothic"/>
              </a:rPr>
              <a:t>Carbohydrate Research in Team Sports</a:t>
            </a:r>
            <a:endParaRPr lang="en-US"/>
          </a:p>
        </p:txBody>
      </p:sp>
      <p:sp>
        <p:nvSpPr>
          <p:cNvPr id="3" name="Text Placeholder 2">
            <a:extLst>
              <a:ext uri="{FF2B5EF4-FFF2-40B4-BE49-F238E27FC236}">
                <a16:creationId xmlns:a16="http://schemas.microsoft.com/office/drawing/2014/main" id="{7543A927-83FB-994E-B094-519DB2EFA023}"/>
              </a:ext>
            </a:extLst>
          </p:cNvPr>
          <p:cNvSpPr>
            <a:spLocks noGrp="1"/>
          </p:cNvSpPr>
          <p:nvPr>
            <p:ph type="body" sz="quarter" idx="10"/>
          </p:nvPr>
        </p:nvSpPr>
        <p:spPr/>
        <p:txBody>
          <a:bodyPr/>
          <a:lstStyle/>
          <a:p>
            <a:r>
              <a:rPr lang="en-US" sz="2400" dirty="0"/>
              <a:t>Studies showing benefits of carbohydrate in team sports:</a:t>
            </a:r>
          </a:p>
          <a:p>
            <a:r>
              <a:rPr lang="en-US" sz="2400" dirty="0"/>
              <a:t>Intermittent high-intensity exercise: 10 of 12</a:t>
            </a:r>
          </a:p>
          <a:p>
            <a:r>
              <a:rPr lang="en-US" sz="2400" dirty="0"/>
              <a:t>Sprinting: 5 of 17</a:t>
            </a:r>
          </a:p>
          <a:p>
            <a:r>
              <a:rPr lang="en-US" sz="2400" dirty="0"/>
              <a:t>Jumping: 1 of 5</a:t>
            </a:r>
          </a:p>
          <a:p>
            <a:r>
              <a:rPr lang="en-US" sz="2400" dirty="0"/>
              <a:t>Change of Direction/Agility: 4 of 9</a:t>
            </a:r>
          </a:p>
          <a:p>
            <a:r>
              <a:rPr lang="en-US" sz="2400" dirty="0"/>
              <a:t>Skill:  10 of 17</a:t>
            </a:r>
          </a:p>
        </p:txBody>
      </p:sp>
      <p:sp>
        <p:nvSpPr>
          <p:cNvPr id="6" name="Rectangle 5">
            <a:extLst>
              <a:ext uri="{FF2B5EF4-FFF2-40B4-BE49-F238E27FC236}">
                <a16:creationId xmlns:a16="http://schemas.microsoft.com/office/drawing/2014/main" id="{01004712-86A6-402F-8FE5-81DAA2B8A29E}"/>
              </a:ext>
            </a:extLst>
          </p:cNvPr>
          <p:cNvSpPr/>
          <p:nvPr/>
        </p:nvSpPr>
        <p:spPr>
          <a:xfrm>
            <a:off x="2407721" y="6546581"/>
            <a:ext cx="9788840" cy="253916"/>
          </a:xfrm>
          <a:prstGeom prst="rect">
            <a:avLst/>
          </a:prstGeom>
        </p:spPr>
        <p:txBody>
          <a:bodyPr wrap="square">
            <a:spAutoFit/>
          </a:bodyPr>
          <a:lstStyle/>
          <a:p>
            <a:pPr algn="r"/>
            <a:r>
              <a:rPr lang="nl-NL" sz="1050">
                <a:solidFill>
                  <a:schemeClr val="bg1"/>
                </a:solidFill>
                <a:latin typeface="Century Gothic" charset="0"/>
                <a:ea typeface="Century Gothic" charset="0"/>
                <a:cs typeface="Century Gothic" charset="0"/>
              </a:rPr>
              <a:t>Baker LB, Rollo I, Stein KW, et. al. </a:t>
            </a:r>
            <a:r>
              <a:rPr lang="nl-NL" sz="1050" i="1">
                <a:solidFill>
                  <a:schemeClr val="bg1"/>
                </a:solidFill>
                <a:latin typeface="Century Gothic" charset="0"/>
                <a:ea typeface="Century Gothic" charset="0"/>
                <a:cs typeface="Century Gothic" charset="0"/>
              </a:rPr>
              <a:t>Nutrients</a:t>
            </a:r>
            <a:r>
              <a:rPr lang="nl-NL" sz="1050">
                <a:solidFill>
                  <a:schemeClr val="bg1"/>
                </a:solidFill>
                <a:latin typeface="Century Gothic" charset="0"/>
                <a:ea typeface="Century Gothic" charset="0"/>
                <a:cs typeface="Century Gothic" charset="0"/>
              </a:rPr>
              <a:t>. 2015;7(7):5733-5763</a:t>
            </a:r>
          </a:p>
        </p:txBody>
      </p:sp>
      <p:cxnSp>
        <p:nvCxnSpPr>
          <p:cNvPr id="8" name="Straight Connector 7">
            <a:extLst>
              <a:ext uri="{FF2B5EF4-FFF2-40B4-BE49-F238E27FC236}">
                <a16:creationId xmlns:a16="http://schemas.microsoft.com/office/drawing/2014/main" id="{33F18EA6-161D-FE4A-96B7-9547AFE94AA2}"/>
              </a:ext>
            </a:extLst>
          </p:cNvPr>
          <p:cNvCxnSpPr/>
          <p:nvPr/>
        </p:nvCxnSpPr>
        <p:spPr>
          <a:xfrm>
            <a:off x="6402691" y="1549831"/>
            <a:ext cx="3285641"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Picture Placeholder 9" descr="A group of young men playing a game of football&#10;&#10;Description automatically generated">
            <a:extLst>
              <a:ext uri="{FF2B5EF4-FFF2-40B4-BE49-F238E27FC236}">
                <a16:creationId xmlns:a16="http://schemas.microsoft.com/office/drawing/2014/main" id="{3DFFFBA1-668D-E248-8977-0BD30E7FB381}"/>
              </a:ext>
            </a:extLst>
          </p:cNvPr>
          <p:cNvPicPr>
            <a:picLocks noGrp="1" noChangeAspect="1"/>
          </p:cNvPicPr>
          <p:nvPr>
            <p:ph type="pic" sz="quarter" idx="11"/>
          </p:nvPr>
        </p:nvPicPr>
        <p:blipFill>
          <a:blip r:embed="rId3"/>
          <a:srcRect l="78" r="78"/>
          <a:stretch>
            <a:fillRect/>
          </a:stretch>
        </p:blipFill>
        <p:spPr/>
      </p:pic>
    </p:spTree>
    <p:extLst>
      <p:ext uri="{BB962C8B-B14F-4D97-AF65-F5344CB8AC3E}">
        <p14:creationId xmlns:p14="http://schemas.microsoft.com/office/powerpoint/2010/main" val="337646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F93DF-5141-4FA8-95DF-B475A23701E2}"/>
              </a:ext>
            </a:extLst>
          </p:cNvPr>
          <p:cNvSpPr>
            <a:spLocks noGrp="1"/>
          </p:cNvSpPr>
          <p:nvPr>
            <p:ph type="title"/>
          </p:nvPr>
        </p:nvSpPr>
        <p:spPr>
          <a:xfrm>
            <a:off x="449180" y="188250"/>
            <a:ext cx="10491952" cy="849858"/>
          </a:xfrm>
        </p:spPr>
        <p:txBody>
          <a:bodyPr/>
          <a:lstStyle/>
          <a:p>
            <a:r>
              <a:rPr lang="en-US"/>
              <a:t>Compared to water, carb intake during a basketball protocol resulted in…</a:t>
            </a:r>
          </a:p>
        </p:txBody>
      </p:sp>
      <p:sp>
        <p:nvSpPr>
          <p:cNvPr id="31" name="Rectangle 30">
            <a:extLst>
              <a:ext uri="{FF2B5EF4-FFF2-40B4-BE49-F238E27FC236}">
                <a16:creationId xmlns:a16="http://schemas.microsoft.com/office/drawing/2014/main" id="{54E3781A-69B2-4B6C-915C-272E33F10F65}"/>
              </a:ext>
            </a:extLst>
          </p:cNvPr>
          <p:cNvSpPr/>
          <p:nvPr/>
        </p:nvSpPr>
        <p:spPr>
          <a:xfrm>
            <a:off x="5069517" y="3738706"/>
            <a:ext cx="6414053" cy="60959"/>
          </a:xfrm>
          <a:prstGeom prst="rect">
            <a:avLst/>
          </a:prstGeom>
          <a:solidFill>
            <a:srgbClr val="5084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6" name="Rectangle 35">
            <a:extLst>
              <a:ext uri="{FF2B5EF4-FFF2-40B4-BE49-F238E27FC236}">
                <a16:creationId xmlns:a16="http://schemas.microsoft.com/office/drawing/2014/main" id="{C892EF76-A85E-462E-8312-DC7416EC9DBC}"/>
              </a:ext>
            </a:extLst>
          </p:cNvPr>
          <p:cNvSpPr/>
          <p:nvPr/>
        </p:nvSpPr>
        <p:spPr>
          <a:xfrm rot="16200000">
            <a:off x="5932712" y="3708226"/>
            <a:ext cx="4733731" cy="60959"/>
          </a:xfrm>
          <a:prstGeom prst="rect">
            <a:avLst/>
          </a:prstGeom>
          <a:solidFill>
            <a:srgbClr val="5084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11" name="Rectangle 10">
            <a:extLst>
              <a:ext uri="{FF2B5EF4-FFF2-40B4-BE49-F238E27FC236}">
                <a16:creationId xmlns:a16="http://schemas.microsoft.com/office/drawing/2014/main" id="{C72F9AC2-F35E-4897-B6D5-01F6978E79AA}"/>
              </a:ext>
            </a:extLst>
          </p:cNvPr>
          <p:cNvSpPr/>
          <p:nvPr/>
        </p:nvSpPr>
        <p:spPr>
          <a:xfrm>
            <a:off x="5116839" y="1458496"/>
            <a:ext cx="3213219" cy="1980094"/>
          </a:xfrm>
          <a:prstGeom prst="rect">
            <a:avLst/>
          </a:prstGeom>
        </p:spPr>
        <p:txBody>
          <a:bodyPr wrap="square">
            <a:spAutoFit/>
          </a:bodyPr>
          <a:lstStyle/>
          <a:p>
            <a:pPr algn="ctr"/>
            <a:r>
              <a:rPr lang="en-US" sz="6667" b="1">
                <a:latin typeface="Century Gothic" charset="0"/>
                <a:ea typeface="Century Gothic" charset="0"/>
                <a:cs typeface="Century Gothic" charset="0"/>
              </a:rPr>
              <a:t>14%</a:t>
            </a:r>
          </a:p>
          <a:p>
            <a:pPr algn="ctr"/>
            <a:r>
              <a:rPr lang="en-US" sz="3200">
                <a:latin typeface="Century Gothic" charset="0"/>
                <a:ea typeface="Century Gothic" charset="0"/>
                <a:cs typeface="Century Gothic" charset="0"/>
              </a:rPr>
              <a:t>Faster</a:t>
            </a:r>
          </a:p>
          <a:p>
            <a:pPr algn="ctr"/>
            <a:r>
              <a:rPr lang="en-US" sz="2400">
                <a:latin typeface="Century Gothic" charset="0"/>
                <a:ea typeface="Century Gothic" charset="0"/>
                <a:cs typeface="Century Gothic" charset="0"/>
              </a:rPr>
              <a:t>20 m sprint (4</a:t>
            </a:r>
            <a:r>
              <a:rPr lang="en-US" sz="2400" baseline="30000">
                <a:latin typeface="Century Gothic" charset="0"/>
                <a:ea typeface="Century Gothic" charset="0"/>
                <a:cs typeface="Century Gothic" charset="0"/>
              </a:rPr>
              <a:t>th</a:t>
            </a:r>
            <a:r>
              <a:rPr lang="en-US" sz="2400">
                <a:latin typeface="Century Gothic" charset="0"/>
                <a:ea typeface="Century Gothic" charset="0"/>
                <a:cs typeface="Century Gothic" charset="0"/>
              </a:rPr>
              <a:t> Q)</a:t>
            </a:r>
          </a:p>
        </p:txBody>
      </p:sp>
      <p:sp>
        <p:nvSpPr>
          <p:cNvPr id="14" name="Rectangle 13">
            <a:extLst>
              <a:ext uri="{FF2B5EF4-FFF2-40B4-BE49-F238E27FC236}">
                <a16:creationId xmlns:a16="http://schemas.microsoft.com/office/drawing/2014/main" id="{90A47415-62CE-4157-9DB1-A29B7949A392}"/>
              </a:ext>
            </a:extLst>
          </p:cNvPr>
          <p:cNvSpPr/>
          <p:nvPr/>
        </p:nvSpPr>
        <p:spPr>
          <a:xfrm>
            <a:off x="5097880" y="4889540"/>
            <a:ext cx="3213219" cy="707886"/>
          </a:xfrm>
          <a:prstGeom prst="rect">
            <a:avLst/>
          </a:prstGeom>
        </p:spPr>
        <p:txBody>
          <a:bodyPr wrap="square">
            <a:spAutoFit/>
          </a:bodyPr>
          <a:lstStyle/>
          <a:p>
            <a:pPr algn="ctr"/>
            <a:r>
              <a:rPr lang="en-US" sz="2000">
                <a:latin typeface="Century Gothic" charset="0"/>
                <a:ea typeface="Century Gothic" charset="0"/>
                <a:cs typeface="Century Gothic" charset="0"/>
              </a:rPr>
              <a:t>Improved </a:t>
            </a:r>
            <a:br>
              <a:rPr lang="en-US" sz="2000">
                <a:latin typeface="Century Gothic" charset="0"/>
                <a:ea typeface="Century Gothic" charset="0"/>
                <a:cs typeface="Century Gothic" charset="0"/>
              </a:rPr>
            </a:br>
            <a:r>
              <a:rPr lang="en-US" sz="2000">
                <a:latin typeface="Century Gothic" charset="0"/>
                <a:ea typeface="Century Gothic" charset="0"/>
                <a:cs typeface="Century Gothic" charset="0"/>
              </a:rPr>
              <a:t>second-half motor skills</a:t>
            </a:r>
            <a:endParaRPr lang="en-US" sz="2000" b="1">
              <a:latin typeface="Century Gothic" charset="0"/>
              <a:ea typeface="Century Gothic" charset="0"/>
              <a:cs typeface="Century Gothic" charset="0"/>
            </a:endParaRPr>
          </a:p>
        </p:txBody>
      </p:sp>
      <p:sp>
        <p:nvSpPr>
          <p:cNvPr id="16" name="Rectangle 15">
            <a:extLst>
              <a:ext uri="{FF2B5EF4-FFF2-40B4-BE49-F238E27FC236}">
                <a16:creationId xmlns:a16="http://schemas.microsoft.com/office/drawing/2014/main" id="{839CB602-D3D2-4D08-B328-E9A3BB02A4AC}"/>
              </a:ext>
            </a:extLst>
          </p:cNvPr>
          <p:cNvSpPr/>
          <p:nvPr/>
        </p:nvSpPr>
        <p:spPr>
          <a:xfrm>
            <a:off x="8299578" y="4889540"/>
            <a:ext cx="3213219" cy="1015663"/>
          </a:xfrm>
          <a:prstGeom prst="rect">
            <a:avLst/>
          </a:prstGeom>
        </p:spPr>
        <p:txBody>
          <a:bodyPr wrap="square">
            <a:spAutoFit/>
          </a:bodyPr>
          <a:lstStyle/>
          <a:p>
            <a:pPr algn="ctr"/>
            <a:r>
              <a:rPr lang="en-US" sz="2000">
                <a:latin typeface="Century Gothic" charset="0"/>
                <a:ea typeface="Century Gothic" charset="0"/>
                <a:cs typeface="Century Gothic" charset="0"/>
              </a:rPr>
              <a:t>Decreased </a:t>
            </a:r>
            <a:br>
              <a:rPr lang="en-US" sz="2000">
                <a:latin typeface="Century Gothic" charset="0"/>
                <a:ea typeface="Century Gothic" charset="0"/>
                <a:cs typeface="Century Gothic" charset="0"/>
              </a:rPr>
            </a:br>
            <a:r>
              <a:rPr lang="en-US" sz="2000">
                <a:latin typeface="Century Gothic" charset="0"/>
                <a:ea typeface="Century Gothic" charset="0"/>
                <a:cs typeface="Century Gothic" charset="0"/>
              </a:rPr>
              <a:t>second-half fatigue (POMS)</a:t>
            </a:r>
            <a:endParaRPr lang="en-US" sz="2000" b="1">
              <a:latin typeface="Century Gothic" charset="0"/>
              <a:ea typeface="Century Gothic" charset="0"/>
              <a:cs typeface="Century Gothic" charset="0"/>
            </a:endParaRPr>
          </a:p>
        </p:txBody>
      </p:sp>
      <p:sp>
        <p:nvSpPr>
          <p:cNvPr id="19" name="Text Box 7">
            <a:extLst>
              <a:ext uri="{FF2B5EF4-FFF2-40B4-BE49-F238E27FC236}">
                <a16:creationId xmlns:a16="http://schemas.microsoft.com/office/drawing/2014/main" id="{676D96AA-E99C-4997-A66A-76E4A8935B97}"/>
              </a:ext>
            </a:extLst>
          </p:cNvPr>
          <p:cNvSpPr txBox="1">
            <a:spLocks noChangeArrowheads="1"/>
          </p:cNvSpPr>
          <p:nvPr/>
        </p:nvSpPr>
        <p:spPr bwMode="auto">
          <a:xfrm>
            <a:off x="4796604" y="6613716"/>
            <a:ext cx="7395396" cy="244284"/>
          </a:xfrm>
          <a:prstGeom prst="rect">
            <a:avLst/>
          </a:prstGeom>
          <a:noFill/>
          <a:ln w="9525" algn="ctr">
            <a:noFill/>
            <a:miter lim="800000"/>
            <a:headEnd/>
            <a:tailEnd/>
          </a:ln>
        </p:spPr>
        <p:txBody>
          <a:bodyPr wrap="square" lIns="121907" tIns="60953" rIns="121907" bIns="60953">
            <a:spAutoFit/>
          </a:bodyPr>
          <a:lstStyle/>
          <a:p>
            <a:pPr algn="r">
              <a:lnSpc>
                <a:spcPct val="75000"/>
              </a:lnSpc>
              <a:spcBef>
                <a:spcPct val="50000"/>
              </a:spcBef>
              <a:defRPr/>
            </a:pPr>
            <a:r>
              <a:rPr lang="en-GB" sz="1050">
                <a:solidFill>
                  <a:schemeClr val="bg1"/>
                </a:solidFill>
                <a:latin typeface="Century Gothic"/>
                <a:cs typeface="Century Gothic"/>
                <a:sym typeface="Gill Sans" charset="0"/>
              </a:rPr>
              <a:t>Welsh RS, Davis JM, Burke JR, et. al. </a:t>
            </a:r>
            <a:r>
              <a:rPr lang="en-US" sz="1050" i="1">
                <a:solidFill>
                  <a:schemeClr val="bg1"/>
                </a:solidFill>
                <a:latin typeface="Century Gothic"/>
                <a:cs typeface="Century Gothic"/>
                <a:sym typeface="Gill Sans" charset="0"/>
              </a:rPr>
              <a:t>MSSE</a:t>
            </a:r>
            <a:r>
              <a:rPr lang="en-US" sz="1050">
                <a:solidFill>
                  <a:schemeClr val="bg1"/>
                </a:solidFill>
                <a:latin typeface="Century Gothic"/>
                <a:cs typeface="Century Gothic"/>
                <a:sym typeface="Gill Sans" charset="0"/>
              </a:rPr>
              <a:t>. 2002;34(4):723-731</a:t>
            </a:r>
            <a:endParaRPr lang="en-GB" sz="1050">
              <a:solidFill>
                <a:schemeClr val="bg1"/>
              </a:solidFill>
              <a:latin typeface="Century Gothic"/>
              <a:cs typeface="Century Gothic"/>
              <a:sym typeface="Gill Sans" charset="0"/>
            </a:endParaRPr>
          </a:p>
        </p:txBody>
      </p:sp>
      <p:sp>
        <p:nvSpPr>
          <p:cNvPr id="3" name="Arrow: Up 2">
            <a:extLst>
              <a:ext uri="{FF2B5EF4-FFF2-40B4-BE49-F238E27FC236}">
                <a16:creationId xmlns:a16="http://schemas.microsoft.com/office/drawing/2014/main" id="{D530FB24-B748-4E4B-AF6E-88474B88C306}"/>
              </a:ext>
            </a:extLst>
          </p:cNvPr>
          <p:cNvSpPr/>
          <p:nvPr/>
        </p:nvSpPr>
        <p:spPr>
          <a:xfrm>
            <a:off x="6368756" y="4096307"/>
            <a:ext cx="608766" cy="70788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484FAFD4-4377-4749-A5E8-F0B8D9125D0D}"/>
              </a:ext>
            </a:extLst>
          </p:cNvPr>
          <p:cNvSpPr/>
          <p:nvPr/>
        </p:nvSpPr>
        <p:spPr>
          <a:xfrm rot="10800000">
            <a:off x="9618960" y="4123643"/>
            <a:ext cx="608766" cy="70788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C4AE32D9-9959-4E0A-B970-FC189BB551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180" y="1613095"/>
            <a:ext cx="3898231" cy="4389408"/>
          </a:xfrm>
          <a:prstGeom prst="rect">
            <a:avLst/>
          </a:prstGeom>
        </p:spPr>
      </p:pic>
      <p:sp>
        <p:nvSpPr>
          <p:cNvPr id="12" name="Rectangle 11">
            <a:extLst>
              <a:ext uri="{FF2B5EF4-FFF2-40B4-BE49-F238E27FC236}">
                <a16:creationId xmlns:a16="http://schemas.microsoft.com/office/drawing/2014/main" id="{98132E0B-BE18-415F-991A-55D95832FCD9}"/>
              </a:ext>
            </a:extLst>
          </p:cNvPr>
          <p:cNvSpPr/>
          <p:nvPr/>
        </p:nvSpPr>
        <p:spPr>
          <a:xfrm>
            <a:off x="8307268" y="1458496"/>
            <a:ext cx="3213219" cy="1980094"/>
          </a:xfrm>
          <a:prstGeom prst="rect">
            <a:avLst/>
          </a:prstGeom>
        </p:spPr>
        <p:txBody>
          <a:bodyPr wrap="square">
            <a:spAutoFit/>
          </a:bodyPr>
          <a:lstStyle/>
          <a:p>
            <a:pPr algn="ctr"/>
            <a:r>
              <a:rPr lang="en-US" sz="6667" b="1">
                <a:latin typeface="Century Gothic" charset="0"/>
                <a:ea typeface="Century Gothic" charset="0"/>
                <a:cs typeface="Century Gothic" charset="0"/>
              </a:rPr>
              <a:t>37%</a:t>
            </a:r>
          </a:p>
          <a:p>
            <a:pPr algn="ctr"/>
            <a:r>
              <a:rPr lang="en-US" sz="3200">
                <a:latin typeface="Century Gothic" charset="0"/>
                <a:ea typeface="Century Gothic" charset="0"/>
                <a:cs typeface="Century Gothic" charset="0"/>
              </a:rPr>
              <a:t>Longer</a:t>
            </a:r>
          </a:p>
          <a:p>
            <a:pPr algn="ctr"/>
            <a:r>
              <a:rPr lang="en-US" sz="2400">
                <a:latin typeface="Century Gothic" charset="0"/>
                <a:ea typeface="Century Gothic" charset="0"/>
                <a:cs typeface="Century Gothic" charset="0"/>
              </a:rPr>
              <a:t>Run time to fatigue</a:t>
            </a:r>
          </a:p>
        </p:txBody>
      </p:sp>
      <p:cxnSp>
        <p:nvCxnSpPr>
          <p:cNvPr id="13" name="Straight Connector 12">
            <a:extLst>
              <a:ext uri="{FF2B5EF4-FFF2-40B4-BE49-F238E27FC236}">
                <a16:creationId xmlns:a16="http://schemas.microsoft.com/office/drawing/2014/main" id="{BB7EE5F2-7DD7-E84F-8532-9FBEAA6F7233}"/>
              </a:ext>
            </a:extLst>
          </p:cNvPr>
          <p:cNvCxnSpPr>
            <a:cxnSpLocks/>
          </p:cNvCxnSpPr>
          <p:nvPr/>
        </p:nvCxnSpPr>
        <p:spPr>
          <a:xfrm>
            <a:off x="564168" y="1248093"/>
            <a:ext cx="7175716"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982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0625F5395E064F95AAAC5D5C561FD6" ma:contentTypeVersion="12" ma:contentTypeDescription="Create a new document." ma:contentTypeScope="" ma:versionID="ded0b29eff05b416d625c19002f54ad4">
  <xsd:schema xmlns:xsd="http://www.w3.org/2001/XMLSchema" xmlns:xs="http://www.w3.org/2001/XMLSchema" xmlns:p="http://schemas.microsoft.com/office/2006/metadata/properties" xmlns:ns2="362779d7-3833-400e-99fa-cb3bf7a1e029" xmlns:ns3="8b498e9c-4671-4e21-adf0-8930cfdf5bfc" targetNamespace="http://schemas.microsoft.com/office/2006/metadata/properties" ma:root="true" ma:fieldsID="b80ece9eb04813e1f12cb5121a9c435e" ns2:_="" ns3:_="">
    <xsd:import namespace="362779d7-3833-400e-99fa-cb3bf7a1e029"/>
    <xsd:import namespace="8b498e9c-4671-4e21-adf0-8930cfdf5b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ServiceAutoTags" minOccurs="0"/>
                <xsd:element ref="ns2:MediaServiceOCR"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779d7-3833-400e-99fa-cb3bf7a1e02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98e9c-4671-4e21-adf0-8930cfdf5bf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ED162D-AEFA-48EE-9959-BBEA70CD9115}">
  <ds:schemaRefs>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purl.org/dc/dcmitype/"/>
    <ds:schemaRef ds:uri="http://schemas.microsoft.com/office/infopath/2007/PartnerControls"/>
    <ds:schemaRef ds:uri="8b498e9c-4671-4e21-adf0-8930cfdf5bfc"/>
    <ds:schemaRef ds:uri="362779d7-3833-400e-99fa-cb3bf7a1e029"/>
    <ds:schemaRef ds:uri="http://schemas.microsoft.com/office/2006/metadata/properties"/>
  </ds:schemaRefs>
</ds:datastoreItem>
</file>

<file path=customXml/itemProps2.xml><?xml version="1.0" encoding="utf-8"?>
<ds:datastoreItem xmlns:ds="http://schemas.openxmlformats.org/officeDocument/2006/customXml" ds:itemID="{F7FF5B2E-4443-4280-92B3-6FFC3BFB21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2779d7-3833-400e-99fa-cb3bf7a1e029"/>
    <ds:schemaRef ds:uri="8b498e9c-4671-4e21-adf0-8930cfdf5b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DD2FEC-9233-4612-B7BD-502346238E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10426</Words>
  <Application>Microsoft Macintosh PowerPoint</Application>
  <PresentationFormat>Widescreen</PresentationFormat>
  <Paragraphs>730</Paragraphs>
  <Slides>50</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Century Gothic</vt:lpstr>
      <vt:lpstr>Proxima Nova Extrabld</vt:lpstr>
      <vt:lpstr>Wingdings</vt:lpstr>
      <vt:lpstr>Office Theme</vt:lpstr>
      <vt:lpstr>SPORTS NUTRITION FOR TEAM SPORT ATHLETES</vt:lpstr>
      <vt:lpstr>Lecture Outline</vt:lpstr>
      <vt:lpstr>The Team Sport Athletes </vt:lpstr>
      <vt:lpstr>PowerPoint Presentation</vt:lpstr>
      <vt:lpstr>Carbohydrates and Performance</vt:lpstr>
      <vt:lpstr>Energy Metabolism During High Intensity Exercise</vt:lpstr>
      <vt:lpstr>Glycogen Depletion from High Intensity Exercise</vt:lpstr>
      <vt:lpstr>Carbohydrate Research in Team Sports</vt:lpstr>
      <vt:lpstr>Compared to water, carb intake during a basketball protocol resulted in…</vt:lpstr>
      <vt:lpstr>Carbohydrate and Team Sports</vt:lpstr>
      <vt:lpstr>Daily Carbohydrate Intake for Team Sports</vt:lpstr>
      <vt:lpstr>Carbohydrate Recommendations for Team Sport Performance</vt:lpstr>
      <vt:lpstr>Types of Carbohydrate Before Activity</vt:lpstr>
      <vt:lpstr>Types of Carbohydrate During Activity </vt:lpstr>
      <vt:lpstr>Fast and Slow Carbs</vt:lpstr>
      <vt:lpstr>GI issues with carb intake</vt:lpstr>
      <vt:lpstr>Types of Carbohydrate After Activity</vt:lpstr>
      <vt:lpstr>Summary: Carbohydrate Energy</vt:lpstr>
      <vt:lpstr>PowerPoint Presentation</vt:lpstr>
      <vt:lpstr>Hydration and Performance</vt:lpstr>
      <vt:lpstr>Consequences of Dehydration</vt:lpstr>
      <vt:lpstr>Dehydration and Performance</vt:lpstr>
      <vt:lpstr>Effects of Dehydration on Soccer Performance</vt:lpstr>
      <vt:lpstr>Effects of Dehydration on Basketball Performance</vt:lpstr>
      <vt:lpstr>Effects of Progressive Dehydration</vt:lpstr>
      <vt:lpstr>Current Behaviors</vt:lpstr>
      <vt:lpstr>Current Behaviors</vt:lpstr>
      <vt:lpstr>Sweating Rate – Normative Data by Sport</vt:lpstr>
      <vt:lpstr>Sweat Sodium Loss – Normative Data by Sport</vt:lpstr>
      <vt:lpstr>Example Hydration Strategy</vt:lpstr>
      <vt:lpstr>PowerPoint Presentation</vt:lpstr>
      <vt:lpstr>Summary: Hydration</vt:lpstr>
      <vt:lpstr>PowerPoint Presentation</vt:lpstr>
      <vt:lpstr>Protein and the Body</vt:lpstr>
      <vt:lpstr>Incorporating Protein into a Strategic Recovery Plan</vt:lpstr>
      <vt:lpstr>Protein Amount- Daily</vt:lpstr>
      <vt:lpstr>Protein Amount - Recovery</vt:lpstr>
      <vt:lpstr>Protein Timing-Behaviors</vt:lpstr>
      <vt:lpstr>Protein Timing- Amount and Timing</vt:lpstr>
      <vt:lpstr>Protein and Sleep</vt:lpstr>
      <vt:lpstr>Protein Type- Behaviors</vt:lpstr>
      <vt:lpstr>Protein Type- How does this translate to food? </vt:lpstr>
      <vt:lpstr>Protein Type- How does this translate to food? </vt:lpstr>
      <vt:lpstr>Summary: Protein</vt:lpstr>
      <vt:lpstr>Putting it all together</vt:lpstr>
      <vt:lpstr>Pre-Game Meal Example</vt:lpstr>
      <vt:lpstr>Before Warmups and Game</vt:lpstr>
      <vt:lpstr>During Game and Half-time</vt:lpstr>
      <vt:lpstr>Post-Game Nutrition and Meal</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Schwertly</dc:creator>
  <cp:lastModifiedBy>Stein, Kimberly {PEP}</cp:lastModifiedBy>
  <cp:revision>7</cp:revision>
  <dcterms:created xsi:type="dcterms:W3CDTF">2020-05-12T18:48:10Z</dcterms:created>
  <dcterms:modified xsi:type="dcterms:W3CDTF">2020-08-04T21:05:07Z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0x010100430625F5395E064F95AAAC5D5C561FD6</vt:lpwstr>
  </property>
</Properties>
</file>