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37"/>
  </p:handoutMasterIdLst>
  <p:sldIdLst>
    <p:sldId id="337" r:id="rId5"/>
    <p:sldId id="290" r:id="rId6"/>
    <p:sldId id="291" r:id="rId7"/>
    <p:sldId id="331" r:id="rId8"/>
    <p:sldId id="311" r:id="rId9"/>
    <p:sldId id="330" r:id="rId10"/>
    <p:sldId id="332" r:id="rId11"/>
    <p:sldId id="307" r:id="rId12"/>
    <p:sldId id="329" r:id="rId13"/>
    <p:sldId id="313" r:id="rId14"/>
    <p:sldId id="312" r:id="rId15"/>
    <p:sldId id="322" r:id="rId16"/>
    <p:sldId id="299" r:id="rId17"/>
    <p:sldId id="333" r:id="rId18"/>
    <p:sldId id="310" r:id="rId19"/>
    <p:sldId id="326" r:id="rId20"/>
    <p:sldId id="327" r:id="rId21"/>
    <p:sldId id="328" r:id="rId22"/>
    <p:sldId id="334" r:id="rId23"/>
    <p:sldId id="295" r:id="rId24"/>
    <p:sldId id="335" r:id="rId25"/>
    <p:sldId id="336" r:id="rId26"/>
    <p:sldId id="323" r:id="rId27"/>
    <p:sldId id="302" r:id="rId28"/>
    <p:sldId id="319" r:id="rId29"/>
    <p:sldId id="301" r:id="rId30"/>
    <p:sldId id="324" r:id="rId31"/>
    <p:sldId id="292" r:id="rId32"/>
    <p:sldId id="304" r:id="rId33"/>
    <p:sldId id="325" r:id="rId34"/>
    <p:sldId id="306" r:id="rId35"/>
    <p:sldId id="33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E3D"/>
    <a:srgbClr val="1C1C1C"/>
    <a:srgbClr val="FF7F1F"/>
    <a:srgbClr val="BBBDBE"/>
    <a:srgbClr val="07512E"/>
    <a:srgbClr val="BA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FC379-580C-4D53-82FA-BB477874627D}" v="1371" dt="2020-07-30T14:16:15.650"/>
    <p1510:client id="{D9EE92DC-4A9C-C340-AC0E-04854544BD9A}" v="21" dt="2020-07-30T02:08:55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, Kimberly {PEP}" userId="S::kimberly.stein@pepsico.com::6edb3286-5649-4865-a956-ddb36ec273b9" providerId="AD" clId="Web-{775A4E5A-1F10-4DBE-834A-CF5B607CDE2C}"/>
    <pc:docChg chg="addSld delSld modSld sldOrd">
      <pc:chgData name="Stein, Kimberly {PEP}" userId="S::kimberly.stein@pepsico.com::6edb3286-5649-4865-a956-ddb36ec273b9" providerId="AD" clId="Web-{775A4E5A-1F10-4DBE-834A-CF5B607CDE2C}" dt="2020-07-09T14:45:50.270" v="659" actId="1076"/>
      <pc:docMkLst>
        <pc:docMk/>
      </pc:docMkLst>
      <pc:sldChg chg="modSp">
        <pc:chgData name="Stein, Kimberly {PEP}" userId="S::kimberly.stein@pepsico.com::6edb3286-5649-4865-a956-ddb36ec273b9" providerId="AD" clId="Web-{775A4E5A-1F10-4DBE-834A-CF5B607CDE2C}" dt="2020-07-09T13:35:02.444" v="169" actId="20577"/>
        <pc:sldMkLst>
          <pc:docMk/>
          <pc:sldMk cId="641663149" sldId="290"/>
        </pc:sldMkLst>
        <pc:spChg chg="mod">
          <ac:chgData name="Stein, Kimberly {PEP}" userId="S::kimberly.stein@pepsico.com::6edb3286-5649-4865-a956-ddb36ec273b9" providerId="AD" clId="Web-{775A4E5A-1F10-4DBE-834A-CF5B607CDE2C}" dt="2020-07-09T13:35:02.444" v="169" actId="20577"/>
          <ac:spMkLst>
            <pc:docMk/>
            <pc:sldMk cId="641663149" sldId="290"/>
            <ac:spMk id="3" creationId="{0EFF185E-D943-8041-AAAF-A2438C586D71}"/>
          </ac:spMkLst>
        </pc:spChg>
      </pc:sldChg>
      <pc:sldChg chg="modSp">
        <pc:chgData name="Stein, Kimberly {PEP}" userId="S::kimberly.stein@pepsico.com::6edb3286-5649-4865-a956-ddb36ec273b9" providerId="AD" clId="Web-{775A4E5A-1F10-4DBE-834A-CF5B607CDE2C}" dt="2020-07-09T14:40:53.173" v="558" actId="20577"/>
        <pc:sldMkLst>
          <pc:docMk/>
          <pc:sldMk cId="4211483997" sldId="291"/>
        </pc:sldMkLst>
        <pc:spChg chg="mod">
          <ac:chgData name="Stein, Kimberly {PEP}" userId="S::kimberly.stein@pepsico.com::6edb3286-5649-4865-a956-ddb36ec273b9" providerId="AD" clId="Web-{775A4E5A-1F10-4DBE-834A-CF5B607CDE2C}" dt="2020-07-09T14:40:53.173" v="558" actId="20577"/>
          <ac:spMkLst>
            <pc:docMk/>
            <pc:sldMk cId="4211483997" sldId="291"/>
            <ac:spMk id="3" creationId="{0EFF185E-D943-8041-AAAF-A2438C586D71}"/>
          </ac:spMkLst>
        </pc:spChg>
      </pc:sldChg>
      <pc:sldChg chg="modSp">
        <pc:chgData name="Stein, Kimberly {PEP}" userId="S::kimberly.stein@pepsico.com::6edb3286-5649-4865-a956-ddb36ec273b9" providerId="AD" clId="Web-{775A4E5A-1F10-4DBE-834A-CF5B607CDE2C}" dt="2020-07-09T13:30:39.665" v="154" actId="20577"/>
        <pc:sldMkLst>
          <pc:docMk/>
          <pc:sldMk cId="3292331731" sldId="294"/>
        </pc:sldMkLst>
        <pc:spChg chg="mod">
          <ac:chgData name="Stein, Kimberly {PEP}" userId="S::kimberly.stein@pepsico.com::6edb3286-5649-4865-a956-ddb36ec273b9" providerId="AD" clId="Web-{775A4E5A-1F10-4DBE-834A-CF5B607CDE2C}" dt="2020-07-09T13:30:39.665" v="154" actId="20577"/>
          <ac:spMkLst>
            <pc:docMk/>
            <pc:sldMk cId="3292331731" sldId="294"/>
            <ac:spMk id="3" creationId="{0EFF185E-D943-8041-AAAF-A2438C586D71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3:29:58.353" v="149" actId="1076"/>
          <ac:spMkLst>
            <pc:docMk/>
            <pc:sldMk cId="3292331731" sldId="294"/>
            <ac:spMk id="6" creationId="{F374A48C-B280-4D27-9B17-58F5BCBC6FC2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3:29:58.369" v="150" actId="1076"/>
          <ac:spMkLst>
            <pc:docMk/>
            <pc:sldMk cId="3292331731" sldId="294"/>
            <ac:spMk id="7" creationId="{089B775B-305C-4E21-9D39-22BAC6496C4B}"/>
          </ac:spMkLst>
        </pc:spChg>
        <pc:picChg chg="mod">
          <ac:chgData name="Stein, Kimberly {PEP}" userId="S::kimberly.stein@pepsico.com::6edb3286-5649-4865-a956-ddb36ec273b9" providerId="AD" clId="Web-{775A4E5A-1F10-4DBE-834A-CF5B607CDE2C}" dt="2020-07-09T13:29:58.353" v="148" actId="1076"/>
          <ac:picMkLst>
            <pc:docMk/>
            <pc:sldMk cId="3292331731" sldId="294"/>
            <ac:picMk id="1026" creationId="{57784072-CA7D-4F1D-A87D-B83C8227FD74}"/>
          </ac:picMkLst>
        </pc:picChg>
      </pc:sldChg>
      <pc:sldChg chg="modSp ord">
        <pc:chgData name="Stein, Kimberly {PEP}" userId="S::kimberly.stein@pepsico.com::6edb3286-5649-4865-a956-ddb36ec273b9" providerId="AD" clId="Web-{775A4E5A-1F10-4DBE-834A-CF5B607CDE2C}" dt="2020-07-09T13:39:43.566" v="198"/>
        <pc:sldMkLst>
          <pc:docMk/>
          <pc:sldMk cId="650567647" sldId="295"/>
        </pc:sldMkLst>
        <pc:spChg chg="mod">
          <ac:chgData name="Stein, Kimberly {PEP}" userId="S::kimberly.stein@pepsico.com::6edb3286-5649-4865-a956-ddb36ec273b9" providerId="AD" clId="Web-{775A4E5A-1F10-4DBE-834A-CF5B607CDE2C}" dt="2020-07-09T13:39:30.613" v="197" actId="20577"/>
          <ac:spMkLst>
            <pc:docMk/>
            <pc:sldMk cId="650567647" sldId="295"/>
            <ac:spMk id="3" creationId="{0EFF185E-D943-8041-AAAF-A2438C586D71}"/>
          </ac:spMkLst>
        </pc:spChg>
      </pc:sldChg>
      <pc:sldChg chg="addSp delSp modSp ord">
        <pc:chgData name="Stein, Kimberly {PEP}" userId="S::kimberly.stein@pepsico.com::6edb3286-5649-4865-a956-ddb36ec273b9" providerId="AD" clId="Web-{775A4E5A-1F10-4DBE-834A-CF5B607CDE2C}" dt="2020-07-09T14:42:30.768" v="626" actId="1076"/>
        <pc:sldMkLst>
          <pc:docMk/>
          <pc:sldMk cId="2104866070" sldId="307"/>
        </pc:sldMkLst>
        <pc:spChg chg="mod">
          <ac:chgData name="Stein, Kimberly {PEP}" userId="S::kimberly.stein@pepsico.com::6edb3286-5649-4865-a956-ddb36ec273b9" providerId="AD" clId="Web-{775A4E5A-1F10-4DBE-834A-CF5B607CDE2C}" dt="2020-07-09T14:41:13.939" v="575" actId="1076"/>
          <ac:spMkLst>
            <pc:docMk/>
            <pc:sldMk cId="2104866070" sldId="307"/>
            <ac:spMk id="2" creationId="{78E158A7-C091-0D4C-BB9A-33DA3C9B2475}"/>
          </ac:spMkLst>
        </pc:spChg>
        <pc:spChg chg="del mod">
          <ac:chgData name="Stein, Kimberly {PEP}" userId="S::kimberly.stein@pepsico.com::6edb3286-5649-4865-a956-ddb36ec273b9" providerId="AD" clId="Web-{775A4E5A-1F10-4DBE-834A-CF5B607CDE2C}" dt="2020-07-09T14:41:27.908" v="577"/>
          <ac:spMkLst>
            <pc:docMk/>
            <pc:sldMk cId="2104866070" sldId="307"/>
            <ac:spMk id="3" creationId="{0EFF185E-D943-8041-AAAF-A2438C586D71}"/>
          </ac:spMkLst>
        </pc:spChg>
        <pc:spChg chg="del">
          <ac:chgData name="Stein, Kimberly {PEP}" userId="S::kimberly.stein@pepsico.com::6edb3286-5649-4865-a956-ddb36ec273b9" providerId="AD" clId="Web-{775A4E5A-1F10-4DBE-834A-CF5B607CDE2C}" dt="2020-07-09T14:41:31.955" v="578"/>
          <ac:spMkLst>
            <pc:docMk/>
            <pc:sldMk cId="2104866070" sldId="307"/>
            <ac:spMk id="4" creationId="{F4EADA9E-00DA-4DAC-AE79-D5C07AD0E567}"/>
          </ac:spMkLst>
        </pc:spChg>
        <pc:spChg chg="del">
          <ac:chgData name="Stein, Kimberly {PEP}" userId="S::kimberly.stein@pepsico.com::6edb3286-5649-4865-a956-ddb36ec273b9" providerId="AD" clId="Web-{775A4E5A-1F10-4DBE-834A-CF5B607CDE2C}" dt="2020-07-09T14:41:36.658" v="580"/>
          <ac:spMkLst>
            <pc:docMk/>
            <pc:sldMk cId="2104866070" sldId="307"/>
            <ac:spMk id="6" creationId="{F374A48C-B280-4D27-9B17-58F5BCBC6FC2}"/>
          </ac:spMkLst>
        </pc:spChg>
        <pc:spChg chg="del">
          <ac:chgData name="Stein, Kimberly {PEP}" userId="S::kimberly.stein@pepsico.com::6edb3286-5649-4865-a956-ddb36ec273b9" providerId="AD" clId="Web-{775A4E5A-1F10-4DBE-834A-CF5B607CDE2C}" dt="2020-07-09T14:41:39.174" v="581"/>
          <ac:spMkLst>
            <pc:docMk/>
            <pc:sldMk cId="2104866070" sldId="307"/>
            <ac:spMk id="7" creationId="{089B775B-305C-4E21-9D39-22BAC6496C4B}"/>
          </ac:spMkLst>
        </pc:spChg>
        <pc:spChg chg="add del mod">
          <ac:chgData name="Stein, Kimberly {PEP}" userId="S::kimberly.stein@pepsico.com::6edb3286-5649-4865-a956-ddb36ec273b9" providerId="AD" clId="Web-{775A4E5A-1F10-4DBE-834A-CF5B607CDE2C}" dt="2020-07-09T14:41:34.314" v="579"/>
          <ac:spMkLst>
            <pc:docMk/>
            <pc:sldMk cId="2104866070" sldId="307"/>
            <ac:spMk id="9" creationId="{3AAE54FB-51F6-4A9D-BD43-76AB9B415ED1}"/>
          </ac:spMkLst>
        </pc:spChg>
        <pc:grpChg chg="del">
          <ac:chgData name="Stein, Kimberly {PEP}" userId="S::kimberly.stein@pepsico.com::6edb3286-5649-4865-a956-ddb36ec273b9" providerId="AD" clId="Web-{775A4E5A-1F10-4DBE-834A-CF5B607CDE2C}" dt="2020-07-09T14:41:41.408" v="583"/>
          <ac:grpSpMkLst>
            <pc:docMk/>
            <pc:sldMk cId="2104866070" sldId="307"/>
            <ac:grpSpMk id="14" creationId="{0BE20A1D-CAB4-49A3-A306-7F1EDC237DDE}"/>
          </ac:grpSpMkLst>
        </pc:grpChg>
        <pc:picChg chg="add mod">
          <ac:chgData name="Stein, Kimberly {PEP}" userId="S::kimberly.stein@pepsico.com::6edb3286-5649-4865-a956-ddb36ec273b9" providerId="AD" clId="Web-{775A4E5A-1F10-4DBE-834A-CF5B607CDE2C}" dt="2020-07-09T14:42:30.768" v="626" actId="1076"/>
          <ac:picMkLst>
            <pc:docMk/>
            <pc:sldMk cId="2104866070" sldId="307"/>
            <ac:picMk id="12" creationId="{9B7993AC-A57E-47C5-BFAC-9D0C7557B86C}"/>
          </ac:picMkLst>
        </pc:picChg>
        <pc:picChg chg="del">
          <ac:chgData name="Stein, Kimberly {PEP}" userId="S::kimberly.stein@pepsico.com::6edb3286-5649-4865-a956-ddb36ec273b9" providerId="AD" clId="Web-{775A4E5A-1F10-4DBE-834A-CF5B607CDE2C}" dt="2020-07-09T14:41:39.174" v="582"/>
          <ac:picMkLst>
            <pc:docMk/>
            <pc:sldMk cId="2104866070" sldId="307"/>
            <ac:picMk id="1026" creationId="{57784072-CA7D-4F1D-A87D-B83C8227FD74}"/>
          </ac:picMkLst>
        </pc:picChg>
      </pc:sldChg>
      <pc:sldChg chg="modSp del ord">
        <pc:chgData name="Stein, Kimberly {PEP}" userId="S::kimberly.stein@pepsico.com::6edb3286-5649-4865-a956-ddb36ec273b9" providerId="AD" clId="Web-{775A4E5A-1F10-4DBE-834A-CF5B607CDE2C}" dt="2020-07-09T14:36:20.764" v="455"/>
        <pc:sldMkLst>
          <pc:docMk/>
          <pc:sldMk cId="3871171083" sldId="308"/>
        </pc:sldMkLst>
        <pc:spChg chg="mod">
          <ac:chgData name="Stein, Kimberly {PEP}" userId="S::kimberly.stein@pepsico.com::6edb3286-5649-4865-a956-ddb36ec273b9" providerId="AD" clId="Web-{775A4E5A-1F10-4DBE-834A-CF5B607CDE2C}" dt="2020-07-09T13:50:32.966" v="385" actId="20577"/>
          <ac:spMkLst>
            <pc:docMk/>
            <pc:sldMk cId="3871171083" sldId="308"/>
            <ac:spMk id="2" creationId="{78E158A7-C091-0D4C-BB9A-33DA3C9B2475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4:34:44.295" v="454" actId="20577"/>
          <ac:spMkLst>
            <pc:docMk/>
            <pc:sldMk cId="3871171083" sldId="308"/>
            <ac:spMk id="3" creationId="{0EFF185E-D943-8041-AAAF-A2438C586D71}"/>
          </ac:spMkLst>
        </pc:spChg>
      </pc:sldChg>
      <pc:sldChg chg="addSp delSp modSp">
        <pc:chgData name="Stein, Kimberly {PEP}" userId="S::kimberly.stein@pepsico.com::6edb3286-5649-4865-a956-ddb36ec273b9" providerId="AD" clId="Web-{775A4E5A-1F10-4DBE-834A-CF5B607CDE2C}" dt="2020-07-09T13:41:55.049" v="237" actId="20577"/>
        <pc:sldMkLst>
          <pc:docMk/>
          <pc:sldMk cId="1706961478" sldId="310"/>
        </pc:sldMkLst>
        <pc:spChg chg="mod">
          <ac:chgData name="Stein, Kimberly {PEP}" userId="S::kimberly.stein@pepsico.com::6edb3286-5649-4865-a956-ddb36ec273b9" providerId="AD" clId="Web-{775A4E5A-1F10-4DBE-834A-CF5B607CDE2C}" dt="2020-07-09T13:41:55.049" v="237" actId="20577"/>
          <ac:spMkLst>
            <pc:docMk/>
            <pc:sldMk cId="1706961478" sldId="310"/>
            <ac:spMk id="3" creationId="{0EFF185E-D943-8041-AAAF-A2438C586D71}"/>
          </ac:spMkLst>
        </pc:spChg>
        <pc:spChg chg="del">
          <ac:chgData name="Stein, Kimberly {PEP}" userId="S::kimberly.stein@pepsico.com::6edb3286-5649-4865-a956-ddb36ec273b9" providerId="AD" clId="Web-{775A4E5A-1F10-4DBE-834A-CF5B607CDE2C}" dt="2020-07-09T13:38:46.223" v="173"/>
          <ac:spMkLst>
            <pc:docMk/>
            <pc:sldMk cId="1706961478" sldId="310"/>
            <ac:spMk id="6" creationId="{F374A48C-B280-4D27-9B17-58F5BCBC6FC2}"/>
          </ac:spMkLst>
        </pc:spChg>
        <pc:spChg chg="del">
          <ac:chgData name="Stein, Kimberly {PEP}" userId="S::kimberly.stein@pepsico.com::6edb3286-5649-4865-a956-ddb36ec273b9" providerId="AD" clId="Web-{775A4E5A-1F10-4DBE-834A-CF5B607CDE2C}" dt="2020-07-09T13:38:46.207" v="172"/>
          <ac:spMkLst>
            <pc:docMk/>
            <pc:sldMk cId="1706961478" sldId="310"/>
            <ac:spMk id="9" creationId="{E78090E8-6D70-4305-A79E-6F7556E644FA}"/>
          </ac:spMkLst>
        </pc:spChg>
        <pc:spChg chg="del">
          <ac:chgData name="Stein, Kimberly {PEP}" userId="S::kimberly.stein@pepsico.com::6edb3286-5649-4865-a956-ddb36ec273b9" providerId="AD" clId="Web-{775A4E5A-1F10-4DBE-834A-CF5B607CDE2C}" dt="2020-07-09T13:38:51.410" v="175"/>
          <ac:spMkLst>
            <pc:docMk/>
            <pc:sldMk cId="1706961478" sldId="310"/>
            <ac:spMk id="11" creationId="{7E29376A-AC62-42A0-A5F6-20C6073BCB82}"/>
          </ac:spMkLst>
        </pc:spChg>
        <pc:picChg chg="add del mod">
          <ac:chgData name="Stein, Kimberly {PEP}" userId="S::kimberly.stein@pepsico.com::6edb3286-5649-4865-a956-ddb36ec273b9" providerId="AD" clId="Web-{775A4E5A-1F10-4DBE-834A-CF5B607CDE2C}" dt="2020-07-09T13:38:42.301" v="171"/>
          <ac:picMkLst>
            <pc:docMk/>
            <pc:sldMk cId="1706961478" sldId="310"/>
            <ac:picMk id="4" creationId="{28A6A70D-A20D-4BA9-AAA1-EEF3495119FE}"/>
          </ac:picMkLst>
        </pc:picChg>
        <pc:picChg chg="del">
          <ac:chgData name="Stein, Kimberly {PEP}" userId="S::kimberly.stein@pepsico.com::6edb3286-5649-4865-a956-ddb36ec273b9" providerId="AD" clId="Web-{775A4E5A-1F10-4DBE-834A-CF5B607CDE2C}" dt="2020-07-09T13:22:36.014" v="5"/>
          <ac:picMkLst>
            <pc:docMk/>
            <pc:sldMk cId="1706961478" sldId="310"/>
            <ac:picMk id="5" creationId="{22DAD7E9-9F2D-48AC-8EE5-25F510F1200E}"/>
          </ac:picMkLst>
        </pc:picChg>
        <pc:picChg chg="del">
          <ac:chgData name="Stein, Kimberly {PEP}" userId="S::kimberly.stein@pepsico.com::6edb3286-5649-4865-a956-ddb36ec273b9" providerId="AD" clId="Web-{775A4E5A-1F10-4DBE-834A-CF5B607CDE2C}" dt="2020-07-09T13:38:48.113" v="174"/>
          <ac:picMkLst>
            <pc:docMk/>
            <pc:sldMk cId="1706961478" sldId="310"/>
            <ac:picMk id="1026" creationId="{57784072-CA7D-4F1D-A87D-B83C8227FD74}"/>
          </ac:picMkLst>
        </pc:picChg>
      </pc:sldChg>
      <pc:sldChg chg="addSp delSp modSp ord">
        <pc:chgData name="Stein, Kimberly {PEP}" userId="S::kimberly.stein@pepsico.com::6edb3286-5649-4865-a956-ddb36ec273b9" providerId="AD" clId="Web-{775A4E5A-1F10-4DBE-834A-CF5B607CDE2C}" dt="2020-07-09T14:41:55.971" v="621" actId="20577"/>
        <pc:sldMkLst>
          <pc:docMk/>
          <pc:sldMk cId="2694944787" sldId="311"/>
        </pc:sldMkLst>
        <pc:spChg chg="del mod">
          <ac:chgData name="Stein, Kimberly {PEP}" userId="S::kimberly.stein@pepsico.com::6edb3286-5649-4865-a956-ddb36ec273b9" providerId="AD" clId="Web-{775A4E5A-1F10-4DBE-834A-CF5B607CDE2C}" dt="2020-07-09T13:50:43.200" v="389"/>
          <ac:spMkLst>
            <pc:docMk/>
            <pc:sldMk cId="2694944787" sldId="311"/>
            <ac:spMk id="2" creationId="{78E158A7-C091-0D4C-BB9A-33DA3C9B2475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4:41:55.971" v="621" actId="20577"/>
          <ac:spMkLst>
            <pc:docMk/>
            <pc:sldMk cId="2694944787" sldId="311"/>
            <ac:spMk id="3" creationId="{0EFF185E-D943-8041-AAAF-A2438C586D71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4:31:41.902" v="428" actId="20577"/>
          <ac:spMkLst>
            <pc:docMk/>
            <pc:sldMk cId="2694944787" sldId="311"/>
            <ac:spMk id="4" creationId="{F4EADA9E-00DA-4DAC-AE79-D5C07AD0E567}"/>
          </ac:spMkLst>
        </pc:spChg>
        <pc:spChg chg="add del mod">
          <ac:chgData name="Stein, Kimberly {PEP}" userId="S::kimberly.stein@pepsico.com::6edb3286-5649-4865-a956-ddb36ec273b9" providerId="AD" clId="Web-{775A4E5A-1F10-4DBE-834A-CF5B607CDE2C}" dt="2020-07-09T13:51:04.434" v="391"/>
          <ac:spMkLst>
            <pc:docMk/>
            <pc:sldMk cId="2694944787" sldId="311"/>
            <ac:spMk id="6" creationId="{DE36D33E-146B-4481-9042-386EB59DA157}"/>
          </ac:spMkLst>
        </pc:spChg>
        <pc:spChg chg="add">
          <ac:chgData name="Stein, Kimberly {PEP}" userId="S::kimberly.stein@pepsico.com::6edb3286-5649-4865-a956-ddb36ec273b9" providerId="AD" clId="Web-{775A4E5A-1F10-4DBE-834A-CF5B607CDE2C}" dt="2020-07-09T13:51:00.325" v="390"/>
          <ac:spMkLst>
            <pc:docMk/>
            <pc:sldMk cId="2694944787" sldId="311"/>
            <ac:spMk id="7" creationId="{B976C6ED-B446-4D69-83DD-79E5754D25B5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4:31:54.543" v="431" actId="1076"/>
          <ac:spMkLst>
            <pc:docMk/>
            <pc:sldMk cId="2694944787" sldId="311"/>
            <ac:spMk id="8" creationId="{C66AB495-5443-40A0-91EC-DEC36041D97B}"/>
          </ac:spMkLst>
        </pc:spChg>
      </pc:sldChg>
      <pc:sldChg chg="modSp ord">
        <pc:chgData name="Stein, Kimberly {PEP}" userId="S::kimberly.stein@pepsico.com::6edb3286-5649-4865-a956-ddb36ec273b9" providerId="AD" clId="Web-{775A4E5A-1F10-4DBE-834A-CF5B607CDE2C}" dt="2020-07-09T14:38:50.984" v="456"/>
        <pc:sldMkLst>
          <pc:docMk/>
          <pc:sldMk cId="3948358280" sldId="312"/>
        </pc:sldMkLst>
        <pc:spChg chg="mod">
          <ac:chgData name="Stein, Kimberly {PEP}" userId="S::kimberly.stein@pepsico.com::6edb3286-5649-4865-a956-ddb36ec273b9" providerId="AD" clId="Web-{775A4E5A-1F10-4DBE-834A-CF5B607CDE2C}" dt="2020-07-09T13:28:30.088" v="129" actId="1076"/>
          <ac:spMkLst>
            <pc:docMk/>
            <pc:sldMk cId="3948358280" sldId="312"/>
            <ac:spMk id="3" creationId="{0EFF185E-D943-8041-AAAF-A2438C586D71}"/>
          </ac:spMkLst>
        </pc:spChg>
        <pc:grpChg chg="mod">
          <ac:chgData name="Stein, Kimberly {PEP}" userId="S::kimberly.stein@pepsico.com::6edb3286-5649-4865-a956-ddb36ec273b9" providerId="AD" clId="Web-{775A4E5A-1F10-4DBE-834A-CF5B607CDE2C}" dt="2020-07-09T13:28:33.807" v="130" actId="1076"/>
          <ac:grpSpMkLst>
            <pc:docMk/>
            <pc:sldMk cId="3948358280" sldId="312"/>
            <ac:grpSpMk id="5" creationId="{7FFC6A95-61E6-4EF7-83BB-2BEABA50887B}"/>
          </ac:grpSpMkLst>
        </pc:grpChg>
      </pc:sldChg>
      <pc:sldChg chg="modSp ord">
        <pc:chgData name="Stein, Kimberly {PEP}" userId="S::kimberly.stein@pepsico.com::6edb3286-5649-4865-a956-ddb36ec273b9" providerId="AD" clId="Web-{775A4E5A-1F10-4DBE-834A-CF5B607CDE2C}" dt="2020-07-09T14:43:43.597" v="637" actId="20577"/>
        <pc:sldMkLst>
          <pc:docMk/>
          <pc:sldMk cId="3040105372" sldId="313"/>
        </pc:sldMkLst>
        <pc:spChg chg="mod">
          <ac:chgData name="Stein, Kimberly {PEP}" userId="S::kimberly.stein@pepsico.com::6edb3286-5649-4865-a956-ddb36ec273b9" providerId="AD" clId="Web-{775A4E5A-1F10-4DBE-834A-CF5B607CDE2C}" dt="2020-07-09T14:43:43.597" v="637" actId="20577"/>
          <ac:spMkLst>
            <pc:docMk/>
            <pc:sldMk cId="3040105372" sldId="313"/>
            <ac:spMk id="3" creationId="{0EFF185E-D943-8041-AAAF-A2438C586D71}"/>
          </ac:spMkLst>
        </pc:spChg>
      </pc:sldChg>
      <pc:sldChg chg="delSp modSp">
        <pc:chgData name="Stein, Kimberly {PEP}" userId="S::kimberly.stein@pepsico.com::6edb3286-5649-4865-a956-ddb36ec273b9" providerId="AD" clId="Web-{775A4E5A-1F10-4DBE-834A-CF5B607CDE2C}" dt="2020-07-09T13:31:29.805" v="168" actId="20577"/>
        <pc:sldMkLst>
          <pc:docMk/>
          <pc:sldMk cId="1535057228" sldId="314"/>
        </pc:sldMkLst>
        <pc:spChg chg="mod">
          <ac:chgData name="Stein, Kimberly {PEP}" userId="S::kimberly.stein@pepsico.com::6edb3286-5649-4865-a956-ddb36ec273b9" providerId="AD" clId="Web-{775A4E5A-1F10-4DBE-834A-CF5B607CDE2C}" dt="2020-07-09T13:31:29.805" v="168" actId="20577"/>
          <ac:spMkLst>
            <pc:docMk/>
            <pc:sldMk cId="1535057228" sldId="314"/>
            <ac:spMk id="3" creationId="{0EFF185E-D943-8041-AAAF-A2438C586D71}"/>
          </ac:spMkLst>
        </pc:spChg>
        <pc:picChg chg="del">
          <ac:chgData name="Stein, Kimberly {PEP}" userId="S::kimberly.stein@pepsico.com::6edb3286-5649-4865-a956-ddb36ec273b9" providerId="AD" clId="Web-{775A4E5A-1F10-4DBE-834A-CF5B607CDE2C}" dt="2020-07-09T13:30:14.212" v="151"/>
          <ac:picMkLst>
            <pc:docMk/>
            <pc:sldMk cId="1535057228" sldId="314"/>
            <ac:picMk id="5" creationId="{22D8B8C0-D3E1-49E0-BBEC-B5DE3968A7F7}"/>
          </ac:picMkLst>
        </pc:picChg>
      </pc:sldChg>
      <pc:sldChg chg="modSp add replId">
        <pc:chgData name="Stein, Kimberly {PEP}" userId="S::kimberly.stein@pepsico.com::6edb3286-5649-4865-a956-ddb36ec273b9" providerId="AD" clId="Web-{775A4E5A-1F10-4DBE-834A-CF5B607CDE2C}" dt="2020-07-09T13:48:28.764" v="361" actId="20577"/>
        <pc:sldMkLst>
          <pc:docMk/>
          <pc:sldMk cId="4045548836" sldId="326"/>
        </pc:sldMkLst>
        <pc:spChg chg="mod">
          <ac:chgData name="Stein, Kimberly {PEP}" userId="S::kimberly.stein@pepsico.com::6edb3286-5649-4865-a956-ddb36ec273b9" providerId="AD" clId="Web-{775A4E5A-1F10-4DBE-834A-CF5B607CDE2C}" dt="2020-07-09T13:43:00.955" v="248" actId="1076"/>
          <ac:spMkLst>
            <pc:docMk/>
            <pc:sldMk cId="4045548836" sldId="326"/>
            <ac:spMk id="2" creationId="{78E158A7-C091-0D4C-BB9A-33DA3C9B2475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3:48:28.764" v="361" actId="20577"/>
          <ac:spMkLst>
            <pc:docMk/>
            <pc:sldMk cId="4045548836" sldId="326"/>
            <ac:spMk id="3" creationId="{0EFF185E-D943-8041-AAAF-A2438C586D71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3:43:06.439" v="250" actId="1076"/>
          <ac:spMkLst>
            <pc:docMk/>
            <pc:sldMk cId="4045548836" sldId="326"/>
            <ac:spMk id="6" creationId="{F374A48C-B280-4D27-9B17-58F5BCBC6FC2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3:43:06.455" v="251" actId="1076"/>
          <ac:spMkLst>
            <pc:docMk/>
            <pc:sldMk cId="4045548836" sldId="326"/>
            <ac:spMk id="9" creationId="{E78090E8-6D70-4305-A79E-6F7556E644FA}"/>
          </ac:spMkLst>
        </pc:spChg>
        <pc:picChg chg="mod">
          <ac:chgData name="Stein, Kimberly {PEP}" userId="S::kimberly.stein@pepsico.com::6edb3286-5649-4865-a956-ddb36ec273b9" providerId="AD" clId="Web-{775A4E5A-1F10-4DBE-834A-CF5B607CDE2C}" dt="2020-07-09T13:42:09.768" v="239" actId="1076"/>
          <ac:picMkLst>
            <pc:docMk/>
            <pc:sldMk cId="4045548836" sldId="326"/>
            <ac:picMk id="4" creationId="{28A6A70D-A20D-4BA9-AAA1-EEF3495119FE}"/>
          </ac:picMkLst>
        </pc:picChg>
        <pc:picChg chg="mod">
          <ac:chgData name="Stein, Kimberly {PEP}" userId="S::kimberly.stein@pepsico.com::6edb3286-5649-4865-a956-ddb36ec273b9" providerId="AD" clId="Web-{775A4E5A-1F10-4DBE-834A-CF5B607CDE2C}" dt="2020-07-09T13:43:06.439" v="249" actId="1076"/>
          <ac:picMkLst>
            <pc:docMk/>
            <pc:sldMk cId="4045548836" sldId="326"/>
            <ac:picMk id="1026" creationId="{57784072-CA7D-4F1D-A87D-B83C8227FD74}"/>
          </ac:picMkLst>
        </pc:picChg>
      </pc:sldChg>
      <pc:sldChg chg="addSp delSp modSp add replId">
        <pc:chgData name="Stein, Kimberly {PEP}" userId="S::kimberly.stein@pepsico.com::6edb3286-5649-4865-a956-ddb36ec273b9" providerId="AD" clId="Web-{775A4E5A-1F10-4DBE-834A-CF5B607CDE2C}" dt="2020-07-09T13:48:08.967" v="354" actId="20577"/>
        <pc:sldMkLst>
          <pc:docMk/>
          <pc:sldMk cId="4074525854" sldId="327"/>
        </pc:sldMkLst>
        <pc:spChg chg="del">
          <ac:chgData name="Stein, Kimberly {PEP}" userId="S::kimberly.stein@pepsico.com::6edb3286-5649-4865-a956-ddb36ec273b9" providerId="AD" clId="Web-{775A4E5A-1F10-4DBE-834A-CF5B607CDE2C}" dt="2020-07-09T13:44:51.032" v="254"/>
          <ac:spMkLst>
            <pc:docMk/>
            <pc:sldMk cId="4074525854" sldId="327"/>
            <ac:spMk id="2" creationId="{78E158A7-C091-0D4C-BB9A-33DA3C9B2475}"/>
          </ac:spMkLst>
        </pc:spChg>
        <pc:spChg chg="del">
          <ac:chgData name="Stein, Kimberly {PEP}" userId="S::kimberly.stein@pepsico.com::6edb3286-5649-4865-a956-ddb36ec273b9" providerId="AD" clId="Web-{775A4E5A-1F10-4DBE-834A-CF5B607CDE2C}" dt="2020-07-09T13:44:48.563" v="253"/>
          <ac:spMkLst>
            <pc:docMk/>
            <pc:sldMk cId="4074525854" sldId="327"/>
            <ac:spMk id="3" creationId="{0EFF185E-D943-8041-AAAF-A2438C586D71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3:47:11.093" v="294" actId="1076"/>
          <ac:spMkLst>
            <pc:docMk/>
            <pc:sldMk cId="4074525854" sldId="327"/>
            <ac:spMk id="6" creationId="{F374A48C-B280-4D27-9B17-58F5BCBC6FC2}"/>
          </ac:spMkLst>
        </pc:spChg>
        <pc:spChg chg="add del mod">
          <ac:chgData name="Stein, Kimberly {PEP}" userId="S::kimberly.stein@pepsico.com::6edb3286-5649-4865-a956-ddb36ec273b9" providerId="AD" clId="Web-{775A4E5A-1F10-4DBE-834A-CF5B607CDE2C}" dt="2020-07-09T13:45:01.469" v="257"/>
          <ac:spMkLst>
            <pc:docMk/>
            <pc:sldMk cId="4074525854" sldId="327"/>
            <ac:spMk id="7" creationId="{F8367CE2-2D3F-40F9-8A58-7141497FA818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3:47:11.093" v="295" actId="1076"/>
          <ac:spMkLst>
            <pc:docMk/>
            <pc:sldMk cId="4074525854" sldId="327"/>
            <ac:spMk id="9" creationId="{E78090E8-6D70-4305-A79E-6F7556E644FA}"/>
          </ac:spMkLst>
        </pc:spChg>
        <pc:spChg chg="add del mod">
          <ac:chgData name="Stein, Kimberly {PEP}" userId="S::kimberly.stein@pepsico.com::6edb3286-5649-4865-a956-ddb36ec273b9" providerId="AD" clId="Web-{775A4E5A-1F10-4DBE-834A-CF5B607CDE2C}" dt="2020-07-09T13:44:53.469" v="255"/>
          <ac:spMkLst>
            <pc:docMk/>
            <pc:sldMk cId="4074525854" sldId="327"/>
            <ac:spMk id="10" creationId="{59FC14E9-F084-4AC0-823D-47C1AB4B57D3}"/>
          </ac:spMkLst>
        </pc:spChg>
        <pc:spChg chg="mod">
          <ac:chgData name="Stein, Kimberly {PEP}" userId="S::kimberly.stein@pepsico.com::6edb3286-5649-4865-a956-ddb36ec273b9" providerId="AD" clId="Web-{775A4E5A-1F10-4DBE-834A-CF5B607CDE2C}" dt="2020-07-09T13:48:08.967" v="354" actId="20577"/>
          <ac:spMkLst>
            <pc:docMk/>
            <pc:sldMk cId="4074525854" sldId="327"/>
            <ac:spMk id="11" creationId="{7E29376A-AC62-42A0-A5F6-20C6073BCB82}"/>
          </ac:spMkLst>
        </pc:spChg>
        <pc:picChg chg="del">
          <ac:chgData name="Stein, Kimberly {PEP}" userId="S::kimberly.stein@pepsico.com::6edb3286-5649-4865-a956-ddb36ec273b9" providerId="AD" clId="Web-{775A4E5A-1F10-4DBE-834A-CF5B607CDE2C}" dt="2020-07-09T13:44:58.797" v="256"/>
          <ac:picMkLst>
            <pc:docMk/>
            <pc:sldMk cId="4074525854" sldId="327"/>
            <ac:picMk id="4" creationId="{28A6A70D-A20D-4BA9-AAA1-EEF3495119FE}"/>
          </ac:picMkLst>
        </pc:picChg>
        <pc:picChg chg="add mod modCrop">
          <ac:chgData name="Stein, Kimberly {PEP}" userId="S::kimberly.stein@pepsico.com::6edb3286-5649-4865-a956-ddb36ec273b9" providerId="AD" clId="Web-{775A4E5A-1F10-4DBE-834A-CF5B607CDE2C}" dt="2020-07-09T13:46:50.249" v="282" actId="1076"/>
          <ac:picMkLst>
            <pc:docMk/>
            <pc:sldMk cId="4074525854" sldId="327"/>
            <ac:picMk id="12" creationId="{C9763DE2-0F26-4A4B-9665-B7D7E4D36C54}"/>
          </ac:picMkLst>
        </pc:picChg>
        <pc:picChg chg="add del mod">
          <ac:chgData name="Stein, Kimberly {PEP}" userId="S::kimberly.stein@pepsico.com::6edb3286-5649-4865-a956-ddb36ec273b9" providerId="AD" clId="Web-{775A4E5A-1F10-4DBE-834A-CF5B607CDE2C}" dt="2020-07-09T13:46:47.140" v="281"/>
          <ac:picMkLst>
            <pc:docMk/>
            <pc:sldMk cId="4074525854" sldId="327"/>
            <ac:picMk id="13" creationId="{6537217B-1F17-4882-BCAD-D3E61C37C42E}"/>
          </ac:picMkLst>
        </pc:picChg>
        <pc:picChg chg="mod">
          <ac:chgData name="Stein, Kimberly {PEP}" userId="S::kimberly.stein@pepsico.com::6edb3286-5649-4865-a956-ddb36ec273b9" providerId="AD" clId="Web-{775A4E5A-1F10-4DBE-834A-CF5B607CDE2C}" dt="2020-07-09T13:47:11.077" v="293" actId="1076"/>
          <ac:picMkLst>
            <pc:docMk/>
            <pc:sldMk cId="4074525854" sldId="327"/>
            <ac:picMk id="1026" creationId="{57784072-CA7D-4F1D-A87D-B83C8227FD74}"/>
          </ac:picMkLst>
        </pc:picChg>
      </pc:sldChg>
      <pc:sldChg chg="addSp delSp modSp add del replId">
        <pc:chgData name="Stein, Kimberly {PEP}" userId="S::kimberly.stein@pepsico.com::6edb3286-5649-4865-a956-ddb36ec273b9" providerId="AD" clId="Web-{775A4E5A-1F10-4DBE-834A-CF5B607CDE2C}" dt="2020-07-09T13:49:14.810" v="371" actId="1076"/>
        <pc:sldMkLst>
          <pc:docMk/>
          <pc:sldMk cId="92016866" sldId="328"/>
        </pc:sldMkLst>
        <pc:picChg chg="add mod">
          <ac:chgData name="Stein, Kimberly {PEP}" userId="S::kimberly.stein@pepsico.com::6edb3286-5649-4865-a956-ddb36ec273b9" providerId="AD" clId="Web-{775A4E5A-1F10-4DBE-834A-CF5B607CDE2C}" dt="2020-07-09T13:49:14.810" v="371" actId="1076"/>
          <ac:picMkLst>
            <pc:docMk/>
            <pc:sldMk cId="92016866" sldId="328"/>
            <ac:picMk id="2" creationId="{31DCA4AF-171F-4F81-A002-251A266288FA}"/>
          </ac:picMkLst>
        </pc:picChg>
        <pc:picChg chg="del">
          <ac:chgData name="Stein, Kimberly {PEP}" userId="S::kimberly.stein@pepsico.com::6edb3286-5649-4865-a956-ddb36ec273b9" providerId="AD" clId="Web-{775A4E5A-1F10-4DBE-834A-CF5B607CDE2C}" dt="2020-07-09T13:48:48.529" v="365"/>
          <ac:picMkLst>
            <pc:docMk/>
            <pc:sldMk cId="92016866" sldId="328"/>
            <ac:picMk id="12" creationId="{C9763DE2-0F26-4A4B-9665-B7D7E4D36C54}"/>
          </ac:picMkLst>
        </pc:picChg>
      </pc:sldChg>
      <pc:sldChg chg="add del replId">
        <pc:chgData name="Stein, Kimberly {PEP}" userId="S::kimberly.stein@pepsico.com::6edb3286-5649-4865-a956-ddb36ec273b9" providerId="AD" clId="Web-{775A4E5A-1F10-4DBE-834A-CF5B607CDE2C}" dt="2020-07-09T13:46:56.015" v="283"/>
        <pc:sldMkLst>
          <pc:docMk/>
          <pc:sldMk cId="4139031798" sldId="328"/>
        </pc:sldMkLst>
      </pc:sldChg>
      <pc:sldChg chg="modSp add replId">
        <pc:chgData name="Stein, Kimberly {PEP}" userId="S::kimberly.stein@pepsico.com::6edb3286-5649-4865-a956-ddb36ec273b9" providerId="AD" clId="Web-{775A4E5A-1F10-4DBE-834A-CF5B607CDE2C}" dt="2020-07-09T14:43:18.440" v="631" actId="20577"/>
        <pc:sldMkLst>
          <pc:docMk/>
          <pc:sldMk cId="1352570982" sldId="329"/>
        </pc:sldMkLst>
        <pc:spChg chg="mod">
          <ac:chgData name="Stein, Kimberly {PEP}" userId="S::kimberly.stein@pepsico.com::6edb3286-5649-4865-a956-ddb36ec273b9" providerId="AD" clId="Web-{775A4E5A-1F10-4DBE-834A-CF5B607CDE2C}" dt="2020-07-09T14:43:18.440" v="631" actId="20577"/>
          <ac:spMkLst>
            <pc:docMk/>
            <pc:sldMk cId="1352570982" sldId="329"/>
            <ac:spMk id="3" creationId="{0EFF185E-D943-8041-AAAF-A2438C586D71}"/>
          </ac:spMkLst>
        </pc:spChg>
      </pc:sldChg>
      <pc:sldChg chg="addSp delSp modSp add replId">
        <pc:chgData name="Stein, Kimberly {PEP}" userId="S::kimberly.stein@pepsico.com::6edb3286-5649-4865-a956-ddb36ec273b9" providerId="AD" clId="Web-{775A4E5A-1F10-4DBE-834A-CF5B607CDE2C}" dt="2020-07-09T14:45:50.270" v="659" actId="1076"/>
        <pc:sldMkLst>
          <pc:docMk/>
          <pc:sldMk cId="2810270446" sldId="330"/>
        </pc:sldMkLst>
        <pc:spChg chg="del">
          <ac:chgData name="Stein, Kimberly {PEP}" userId="S::kimberly.stein@pepsico.com::6edb3286-5649-4865-a956-ddb36ec273b9" providerId="AD" clId="Web-{775A4E5A-1F10-4DBE-834A-CF5B607CDE2C}" dt="2020-07-09T14:44:17.910" v="639"/>
          <ac:spMkLst>
            <pc:docMk/>
            <pc:sldMk cId="2810270446" sldId="330"/>
            <ac:spMk id="3" creationId="{0EFF185E-D943-8041-AAAF-A2438C586D71}"/>
          </ac:spMkLst>
        </pc:spChg>
        <pc:spChg chg="del">
          <ac:chgData name="Stein, Kimberly {PEP}" userId="S::kimberly.stein@pepsico.com::6edb3286-5649-4865-a956-ddb36ec273b9" providerId="AD" clId="Web-{775A4E5A-1F10-4DBE-834A-CF5B607CDE2C}" dt="2020-07-09T14:44:25.472" v="644"/>
          <ac:spMkLst>
            <pc:docMk/>
            <pc:sldMk cId="2810270446" sldId="330"/>
            <ac:spMk id="4" creationId="{F4EADA9E-00DA-4DAC-AE79-D5C07AD0E567}"/>
          </ac:spMkLst>
        </pc:spChg>
        <pc:spChg chg="add del mod">
          <ac:chgData name="Stein, Kimberly {PEP}" userId="S::kimberly.stein@pepsico.com::6edb3286-5649-4865-a956-ddb36ec273b9" providerId="AD" clId="Web-{775A4E5A-1F10-4DBE-834A-CF5B607CDE2C}" dt="2020-07-09T14:44:36.254" v="646"/>
          <ac:spMkLst>
            <pc:docMk/>
            <pc:sldMk cId="2810270446" sldId="330"/>
            <ac:spMk id="5" creationId="{0ECFB825-2A12-41AA-8AD8-7143E8BDEC72}"/>
          </ac:spMkLst>
        </pc:spChg>
        <pc:spChg chg="del mod">
          <ac:chgData name="Stein, Kimberly {PEP}" userId="S::kimberly.stein@pepsico.com::6edb3286-5649-4865-a956-ddb36ec273b9" providerId="AD" clId="Web-{775A4E5A-1F10-4DBE-834A-CF5B607CDE2C}" dt="2020-07-09T14:44:23.066" v="643"/>
          <ac:spMkLst>
            <pc:docMk/>
            <pc:sldMk cId="2810270446" sldId="330"/>
            <ac:spMk id="8" creationId="{C66AB495-5443-40A0-91EC-DEC36041D97B}"/>
          </ac:spMkLst>
        </pc:spChg>
        <pc:spChg chg="add mod">
          <ac:chgData name="Stein, Kimberly {PEP}" userId="S::kimberly.stein@pepsico.com::6edb3286-5649-4865-a956-ddb36ec273b9" providerId="AD" clId="Web-{775A4E5A-1F10-4DBE-834A-CF5B607CDE2C}" dt="2020-07-09T14:45:50.270" v="659" actId="1076"/>
          <ac:spMkLst>
            <pc:docMk/>
            <pc:sldMk cId="2810270446" sldId="330"/>
            <ac:spMk id="10" creationId="{6DE97701-6EFB-4BB4-B8A5-6690C988A923}"/>
          </ac:spMkLst>
        </pc:spChg>
        <pc:picChg chg="add mod">
          <ac:chgData name="Stein, Kimberly {PEP}" userId="S::kimberly.stein@pepsico.com::6edb3286-5649-4865-a956-ddb36ec273b9" providerId="AD" clId="Web-{775A4E5A-1F10-4DBE-834A-CF5B607CDE2C}" dt="2020-07-09T14:44:45.504" v="649" actId="1076"/>
          <ac:picMkLst>
            <pc:docMk/>
            <pc:sldMk cId="2810270446" sldId="330"/>
            <ac:picMk id="6" creationId="{DEDD8136-4154-4D79-86CA-BB2166398904}"/>
          </ac:picMkLst>
        </pc:picChg>
        <pc:picChg chg="add del mod">
          <ac:chgData name="Stein, Kimberly {PEP}" userId="S::kimberly.stein@pepsico.com::6edb3286-5649-4865-a956-ddb36ec273b9" providerId="AD" clId="Web-{775A4E5A-1F10-4DBE-834A-CF5B607CDE2C}" dt="2020-07-09T14:45:03.863" v="652"/>
          <ac:picMkLst>
            <pc:docMk/>
            <pc:sldMk cId="2810270446" sldId="330"/>
            <ac:picMk id="9" creationId="{F103F4CC-5E24-45C6-85CD-73E8D7E9251E}"/>
          </ac:picMkLst>
        </pc:picChg>
      </pc:sldChg>
    </pc:docChg>
  </pc:docChgLst>
  <pc:docChgLst>
    <pc:chgData name="Stein, Kimberly {PEP}" userId="S::kimberly.stein@pepsico.com::6edb3286-5649-4865-a956-ddb36ec273b9" providerId="AD" clId="Web-{9B4E1D38-0C04-42D3-9968-F5ACDD987063}"/>
    <pc:docChg chg="modSld">
      <pc:chgData name="Stein, Kimberly {PEP}" userId="S::kimberly.stein@pepsico.com::6edb3286-5649-4865-a956-ddb36ec273b9" providerId="AD" clId="Web-{9B4E1D38-0C04-42D3-9968-F5ACDD987063}" dt="2020-07-29T13:01:41.899" v="49" actId="20577"/>
      <pc:docMkLst>
        <pc:docMk/>
      </pc:docMkLst>
      <pc:sldChg chg="modSp">
        <pc:chgData name="Stein, Kimberly {PEP}" userId="S::kimberly.stein@pepsico.com::6edb3286-5649-4865-a956-ddb36ec273b9" providerId="AD" clId="Web-{9B4E1D38-0C04-42D3-9968-F5ACDD987063}" dt="2020-07-29T13:01:41.431" v="47" actId="20577"/>
        <pc:sldMkLst>
          <pc:docMk/>
          <pc:sldMk cId="3397351904" sldId="337"/>
        </pc:sldMkLst>
        <pc:spChg chg="mod">
          <ac:chgData name="Stein, Kimberly {PEP}" userId="S::kimberly.stein@pepsico.com::6edb3286-5649-4865-a956-ddb36ec273b9" providerId="AD" clId="Web-{9B4E1D38-0C04-42D3-9968-F5ACDD987063}" dt="2020-07-29T13:01:41.431" v="47" actId="20577"/>
          <ac:spMkLst>
            <pc:docMk/>
            <pc:sldMk cId="3397351904" sldId="337"/>
            <ac:spMk id="2" creationId="{22E42259-07E3-B847-99BF-0E42333954CE}"/>
          </ac:spMkLst>
        </pc:spChg>
      </pc:sldChg>
    </pc:docChg>
  </pc:docChgLst>
  <pc:docChgLst>
    <pc:chgData name="STINMAN, SARAH {PEP}" userId="7ba4b78f-fa27-4e6d-aa4f-40599a67c64c" providerId="ADAL" clId="{C33FC379-580C-4D53-82FA-BB477874627D}"/>
    <pc:docChg chg="custSel addSld modSld sldOrd">
      <pc:chgData name="STINMAN, SARAH {PEP}" userId="7ba4b78f-fa27-4e6d-aa4f-40599a67c64c" providerId="ADAL" clId="{C33FC379-580C-4D53-82FA-BB477874627D}" dt="2020-07-30T14:16:15.650" v="1376" actId="20577"/>
      <pc:docMkLst>
        <pc:docMk/>
      </pc:docMkLst>
      <pc:sldChg chg="addSp delSp">
        <pc:chgData name="STINMAN, SARAH {PEP}" userId="7ba4b78f-fa27-4e6d-aa4f-40599a67c64c" providerId="ADAL" clId="{C33FC379-580C-4D53-82FA-BB477874627D}" dt="2020-07-29T20:27:25.260" v="1"/>
        <pc:sldMkLst>
          <pc:docMk/>
          <pc:sldMk cId="641663149" sldId="290"/>
        </pc:sldMkLst>
        <pc:spChg chg="add">
          <ac:chgData name="STINMAN, SARAH {PEP}" userId="7ba4b78f-fa27-4e6d-aa4f-40599a67c64c" providerId="ADAL" clId="{C33FC379-580C-4D53-82FA-BB477874627D}" dt="2020-07-29T20:27:25.260" v="1"/>
          <ac:spMkLst>
            <pc:docMk/>
            <pc:sldMk cId="641663149" sldId="290"/>
            <ac:spMk id="6" creationId="{9292F383-CCF4-4CD4-9A30-429DE020E881}"/>
          </ac:spMkLst>
        </pc:spChg>
        <pc:spChg chg="del">
          <ac:chgData name="STINMAN, SARAH {PEP}" userId="7ba4b78f-fa27-4e6d-aa4f-40599a67c64c" providerId="ADAL" clId="{C33FC379-580C-4D53-82FA-BB477874627D}" dt="2020-07-29T20:27:24.862" v="0" actId="478"/>
          <ac:spMkLst>
            <pc:docMk/>
            <pc:sldMk cId="641663149" sldId="290"/>
            <ac:spMk id="8" creationId="{9898DEC3-F3DF-48E7-9C58-819F70A95AF6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27:41.373" v="3"/>
        <pc:sldMkLst>
          <pc:docMk/>
          <pc:sldMk cId="4211483997" sldId="291"/>
        </pc:sldMkLst>
        <pc:spChg chg="del">
          <ac:chgData name="STINMAN, SARAH {PEP}" userId="7ba4b78f-fa27-4e6d-aa4f-40599a67c64c" providerId="ADAL" clId="{C33FC379-580C-4D53-82FA-BB477874627D}" dt="2020-07-29T20:27:41.015" v="2" actId="478"/>
          <ac:spMkLst>
            <pc:docMk/>
            <pc:sldMk cId="4211483997" sldId="291"/>
            <ac:spMk id="4" creationId="{F4EADA9E-00DA-4DAC-AE79-D5C07AD0E567}"/>
          </ac:spMkLst>
        </pc:spChg>
        <pc:spChg chg="add">
          <ac:chgData name="STINMAN, SARAH {PEP}" userId="7ba4b78f-fa27-4e6d-aa4f-40599a67c64c" providerId="ADAL" clId="{C33FC379-580C-4D53-82FA-BB477874627D}" dt="2020-07-29T20:27:41.373" v="3"/>
          <ac:spMkLst>
            <pc:docMk/>
            <pc:sldMk cId="4211483997" sldId="291"/>
            <ac:spMk id="5" creationId="{0770969C-C657-47C2-ADED-D4B88193138E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31:16.363" v="35"/>
        <pc:sldMkLst>
          <pc:docMk/>
          <pc:sldMk cId="3703953577" sldId="292"/>
        </pc:sldMkLst>
        <pc:spChg chg="del">
          <ac:chgData name="STINMAN, SARAH {PEP}" userId="7ba4b78f-fa27-4e6d-aa4f-40599a67c64c" providerId="ADAL" clId="{C33FC379-580C-4D53-82FA-BB477874627D}" dt="2020-07-29T20:31:15.958" v="34" actId="478"/>
          <ac:spMkLst>
            <pc:docMk/>
            <pc:sldMk cId="3703953577" sldId="292"/>
            <ac:spMk id="8" creationId="{9898DEC3-F3DF-48E7-9C58-819F70A95AF6}"/>
          </ac:spMkLst>
        </pc:spChg>
        <pc:spChg chg="add">
          <ac:chgData name="STINMAN, SARAH {PEP}" userId="7ba4b78f-fa27-4e6d-aa4f-40599a67c64c" providerId="ADAL" clId="{C33FC379-580C-4D53-82FA-BB477874627D}" dt="2020-07-29T20:31:16.363" v="35"/>
          <ac:spMkLst>
            <pc:docMk/>
            <pc:sldMk cId="3703953577" sldId="292"/>
            <ac:spMk id="9" creationId="{43F3C7FA-C368-4755-BD80-D8B4FAEBD700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29:57.867" v="23"/>
        <pc:sldMkLst>
          <pc:docMk/>
          <pc:sldMk cId="650567647" sldId="295"/>
        </pc:sldMkLst>
        <pc:spChg chg="del">
          <ac:chgData name="STINMAN, SARAH {PEP}" userId="7ba4b78f-fa27-4e6d-aa4f-40599a67c64c" providerId="ADAL" clId="{C33FC379-580C-4D53-82FA-BB477874627D}" dt="2020-07-29T20:29:57.463" v="22" actId="478"/>
          <ac:spMkLst>
            <pc:docMk/>
            <pc:sldMk cId="650567647" sldId="295"/>
            <ac:spMk id="4" creationId="{F4EADA9E-00DA-4DAC-AE79-D5C07AD0E567}"/>
          </ac:spMkLst>
        </pc:spChg>
        <pc:spChg chg="add">
          <ac:chgData name="STINMAN, SARAH {PEP}" userId="7ba4b78f-fa27-4e6d-aa4f-40599a67c64c" providerId="ADAL" clId="{C33FC379-580C-4D53-82FA-BB477874627D}" dt="2020-07-29T20:29:57.867" v="23"/>
          <ac:spMkLst>
            <pc:docMk/>
            <pc:sldMk cId="650567647" sldId="295"/>
            <ac:spMk id="8" creationId="{E7DF9BFF-C344-4B1E-9634-0ED54A2D3CFB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31:02.815" v="33"/>
        <pc:sldMkLst>
          <pc:docMk/>
          <pc:sldMk cId="2918169143" sldId="301"/>
        </pc:sldMkLst>
        <pc:spChg chg="del">
          <ac:chgData name="STINMAN, SARAH {PEP}" userId="7ba4b78f-fa27-4e6d-aa4f-40599a67c64c" providerId="ADAL" clId="{C33FC379-580C-4D53-82FA-BB477874627D}" dt="2020-07-29T20:31:02.502" v="32" actId="478"/>
          <ac:spMkLst>
            <pc:docMk/>
            <pc:sldMk cId="2918169143" sldId="301"/>
            <ac:spMk id="4" creationId="{F4EADA9E-00DA-4DAC-AE79-D5C07AD0E567}"/>
          </ac:spMkLst>
        </pc:spChg>
        <pc:spChg chg="add">
          <ac:chgData name="STINMAN, SARAH {PEP}" userId="7ba4b78f-fa27-4e6d-aa4f-40599a67c64c" providerId="ADAL" clId="{C33FC379-580C-4D53-82FA-BB477874627D}" dt="2020-07-29T20:31:02.815" v="33"/>
          <ac:spMkLst>
            <pc:docMk/>
            <pc:sldMk cId="2918169143" sldId="301"/>
            <ac:spMk id="9" creationId="{54269B76-4CAF-462B-BF64-78FBA2FDB4EF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30:23.564" v="27"/>
        <pc:sldMkLst>
          <pc:docMk/>
          <pc:sldMk cId="1077536715" sldId="302"/>
        </pc:sldMkLst>
        <pc:spChg chg="del">
          <ac:chgData name="STINMAN, SARAH {PEP}" userId="7ba4b78f-fa27-4e6d-aa4f-40599a67c64c" providerId="ADAL" clId="{C33FC379-580C-4D53-82FA-BB477874627D}" dt="2020-07-29T20:30:23.128" v="26" actId="478"/>
          <ac:spMkLst>
            <pc:docMk/>
            <pc:sldMk cId="1077536715" sldId="302"/>
            <ac:spMk id="8" creationId="{DD191F10-99EA-4E3A-99FE-8B7F0AB0EC68}"/>
          </ac:spMkLst>
        </pc:spChg>
        <pc:spChg chg="add">
          <ac:chgData name="STINMAN, SARAH {PEP}" userId="7ba4b78f-fa27-4e6d-aa4f-40599a67c64c" providerId="ADAL" clId="{C33FC379-580C-4D53-82FA-BB477874627D}" dt="2020-07-29T20:30:23.564" v="27"/>
          <ac:spMkLst>
            <pc:docMk/>
            <pc:sldMk cId="1077536715" sldId="302"/>
            <ac:spMk id="9" creationId="{9691638B-4D66-4B44-A938-5A4D3D76DC15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31:28.827" v="37"/>
        <pc:sldMkLst>
          <pc:docMk/>
          <pc:sldMk cId="4120436611" sldId="304"/>
        </pc:sldMkLst>
        <pc:spChg chg="del">
          <ac:chgData name="STINMAN, SARAH {PEP}" userId="7ba4b78f-fa27-4e6d-aa4f-40599a67c64c" providerId="ADAL" clId="{C33FC379-580C-4D53-82FA-BB477874627D}" dt="2020-07-29T20:31:28.486" v="36" actId="478"/>
          <ac:spMkLst>
            <pc:docMk/>
            <pc:sldMk cId="4120436611" sldId="304"/>
            <ac:spMk id="4" creationId="{F4EADA9E-00DA-4DAC-AE79-D5C07AD0E567}"/>
          </ac:spMkLst>
        </pc:spChg>
        <pc:spChg chg="add">
          <ac:chgData name="STINMAN, SARAH {PEP}" userId="7ba4b78f-fa27-4e6d-aa4f-40599a67c64c" providerId="ADAL" clId="{C33FC379-580C-4D53-82FA-BB477874627D}" dt="2020-07-29T20:31:28.827" v="37"/>
          <ac:spMkLst>
            <pc:docMk/>
            <pc:sldMk cId="4120436611" sldId="304"/>
            <ac:spMk id="8" creationId="{5C3374B6-EED4-4FB3-96B0-FFCBBDD7D752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31:42.347" v="39"/>
        <pc:sldMkLst>
          <pc:docMk/>
          <pc:sldMk cId="4012552592" sldId="306"/>
        </pc:sldMkLst>
        <pc:spChg chg="del">
          <ac:chgData name="STINMAN, SARAH {PEP}" userId="7ba4b78f-fa27-4e6d-aa4f-40599a67c64c" providerId="ADAL" clId="{C33FC379-580C-4D53-82FA-BB477874627D}" dt="2020-07-29T20:31:41.929" v="38" actId="478"/>
          <ac:spMkLst>
            <pc:docMk/>
            <pc:sldMk cId="4012552592" sldId="306"/>
            <ac:spMk id="4" creationId="{F4EADA9E-00DA-4DAC-AE79-D5C07AD0E567}"/>
          </ac:spMkLst>
        </pc:spChg>
        <pc:spChg chg="add">
          <ac:chgData name="STINMAN, SARAH {PEP}" userId="7ba4b78f-fa27-4e6d-aa4f-40599a67c64c" providerId="ADAL" clId="{C33FC379-580C-4D53-82FA-BB477874627D}" dt="2020-07-29T20:31:42.347" v="39"/>
          <ac:spMkLst>
            <pc:docMk/>
            <pc:sldMk cId="4012552592" sldId="306"/>
            <ac:spMk id="10" creationId="{A9ADE32A-E67E-467B-9847-E69989126AD3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27:58.855" v="6" actId="478"/>
        <pc:sldMkLst>
          <pc:docMk/>
          <pc:sldMk cId="2694944787" sldId="311"/>
        </pc:sldMkLst>
        <pc:spChg chg="del">
          <ac:chgData name="STINMAN, SARAH {PEP}" userId="7ba4b78f-fa27-4e6d-aa4f-40599a67c64c" providerId="ADAL" clId="{C33FC379-580C-4D53-82FA-BB477874627D}" dt="2020-07-29T20:27:58.855" v="6" actId="478"/>
          <ac:spMkLst>
            <pc:docMk/>
            <pc:sldMk cId="2694944787" sldId="311"/>
            <ac:spMk id="4" creationId="{F4EADA9E-00DA-4DAC-AE79-D5C07AD0E567}"/>
          </ac:spMkLst>
        </pc:spChg>
        <pc:spChg chg="add">
          <ac:chgData name="STINMAN, SARAH {PEP}" userId="7ba4b78f-fa27-4e6d-aa4f-40599a67c64c" providerId="ADAL" clId="{C33FC379-580C-4D53-82FA-BB477874627D}" dt="2020-07-29T20:27:55.899" v="5"/>
          <ac:spMkLst>
            <pc:docMk/>
            <pc:sldMk cId="2694944787" sldId="311"/>
            <ac:spMk id="6" creationId="{32462EEA-3283-4A73-8778-6D80B1ED1D0F}"/>
          </ac:spMkLst>
        </pc:spChg>
        <pc:spChg chg="del">
          <ac:chgData name="STINMAN, SARAH {PEP}" userId="7ba4b78f-fa27-4e6d-aa4f-40599a67c64c" providerId="ADAL" clId="{C33FC379-580C-4D53-82FA-BB477874627D}" dt="2020-07-29T20:27:55.018" v="4" actId="478"/>
          <ac:spMkLst>
            <pc:docMk/>
            <pc:sldMk cId="2694944787" sldId="311"/>
            <ac:spMk id="8" creationId="{C66AB495-5443-40A0-91EC-DEC36041D97B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29:07.840" v="15"/>
        <pc:sldMkLst>
          <pc:docMk/>
          <pc:sldMk cId="3948358280" sldId="312"/>
        </pc:sldMkLst>
        <pc:spChg chg="del">
          <ac:chgData name="STINMAN, SARAH {PEP}" userId="7ba4b78f-fa27-4e6d-aa4f-40599a67c64c" providerId="ADAL" clId="{C33FC379-580C-4D53-82FA-BB477874627D}" dt="2020-07-29T20:29:07.511" v="14" actId="478"/>
          <ac:spMkLst>
            <pc:docMk/>
            <pc:sldMk cId="3948358280" sldId="312"/>
            <ac:spMk id="4" creationId="{F4EADA9E-00DA-4DAC-AE79-D5C07AD0E567}"/>
          </ac:spMkLst>
        </pc:spChg>
        <pc:spChg chg="add">
          <ac:chgData name="STINMAN, SARAH {PEP}" userId="7ba4b78f-fa27-4e6d-aa4f-40599a67c64c" providerId="ADAL" clId="{C33FC379-580C-4D53-82FA-BB477874627D}" dt="2020-07-29T20:29:07.840" v="15"/>
          <ac:spMkLst>
            <pc:docMk/>
            <pc:sldMk cId="3948358280" sldId="312"/>
            <ac:spMk id="9" creationId="{6AF768F6-DFB4-462A-928D-47E5F46670A2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28:55.234" v="13"/>
        <pc:sldMkLst>
          <pc:docMk/>
          <pc:sldMk cId="3040105372" sldId="313"/>
        </pc:sldMkLst>
        <pc:spChg chg="del">
          <ac:chgData name="STINMAN, SARAH {PEP}" userId="7ba4b78f-fa27-4e6d-aa4f-40599a67c64c" providerId="ADAL" clId="{C33FC379-580C-4D53-82FA-BB477874627D}" dt="2020-07-29T20:28:46.296" v="11" actId="478"/>
          <ac:spMkLst>
            <pc:docMk/>
            <pc:sldMk cId="3040105372" sldId="313"/>
            <ac:spMk id="4" creationId="{F4EADA9E-00DA-4DAC-AE79-D5C07AD0E567}"/>
          </ac:spMkLst>
        </pc:spChg>
        <pc:spChg chg="add">
          <ac:chgData name="STINMAN, SARAH {PEP}" userId="7ba4b78f-fa27-4e6d-aa4f-40599a67c64c" providerId="ADAL" clId="{C33FC379-580C-4D53-82FA-BB477874627D}" dt="2020-07-29T20:28:55.234" v="13"/>
          <ac:spMkLst>
            <pc:docMk/>
            <pc:sldMk cId="3040105372" sldId="313"/>
            <ac:spMk id="10" creationId="{DFF6765E-A04C-4A11-9061-9541718315D7}"/>
          </ac:spMkLst>
        </pc:spChg>
        <pc:spChg chg="del">
          <ac:chgData name="STINMAN, SARAH {PEP}" userId="7ba4b78f-fa27-4e6d-aa4f-40599a67c64c" providerId="ADAL" clId="{C33FC379-580C-4D53-82FA-BB477874627D}" dt="2020-07-29T20:28:49.241" v="12" actId="478"/>
          <ac:spMkLst>
            <pc:docMk/>
            <pc:sldMk cId="3040105372" sldId="313"/>
            <ac:spMk id="19" creationId="{500D7407-D1A1-4D3D-B3BF-1F0C1D97124D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30:49.934" v="31"/>
        <pc:sldMkLst>
          <pc:docMk/>
          <pc:sldMk cId="3108749413" sldId="319"/>
        </pc:sldMkLst>
        <pc:spChg chg="del">
          <ac:chgData name="STINMAN, SARAH {PEP}" userId="7ba4b78f-fa27-4e6d-aa4f-40599a67c64c" providerId="ADAL" clId="{C33FC379-580C-4D53-82FA-BB477874627D}" dt="2020-07-29T20:30:32.982" v="28" actId="478"/>
          <ac:spMkLst>
            <pc:docMk/>
            <pc:sldMk cId="3108749413" sldId="319"/>
            <ac:spMk id="8" creationId="{55D3C4CE-ACE1-4AE0-88AC-B389B43E872A}"/>
          </ac:spMkLst>
        </pc:spChg>
        <pc:spChg chg="del">
          <ac:chgData name="STINMAN, SARAH {PEP}" userId="7ba4b78f-fa27-4e6d-aa4f-40599a67c64c" providerId="ADAL" clId="{C33FC379-580C-4D53-82FA-BB477874627D}" dt="2020-07-29T20:30:35.462" v="29" actId="478"/>
          <ac:spMkLst>
            <pc:docMk/>
            <pc:sldMk cId="3108749413" sldId="319"/>
            <ac:spMk id="9" creationId="{6A3BF9D2-46E7-446D-BD90-CB8A1E253E86}"/>
          </ac:spMkLst>
        </pc:spChg>
        <pc:spChg chg="add">
          <ac:chgData name="STINMAN, SARAH {PEP}" userId="7ba4b78f-fa27-4e6d-aa4f-40599a67c64c" providerId="ADAL" clId="{C33FC379-580C-4D53-82FA-BB477874627D}" dt="2020-07-29T20:30:41.469" v="30"/>
          <ac:spMkLst>
            <pc:docMk/>
            <pc:sldMk cId="3108749413" sldId="319"/>
            <ac:spMk id="10" creationId="{BFE875CB-64B2-45C1-B93D-BAE91BF66E5D}"/>
          </ac:spMkLst>
        </pc:spChg>
        <pc:spChg chg="add">
          <ac:chgData name="STINMAN, SARAH {PEP}" userId="7ba4b78f-fa27-4e6d-aa4f-40599a67c64c" providerId="ADAL" clId="{C33FC379-580C-4D53-82FA-BB477874627D}" dt="2020-07-29T20:30:49.934" v="31"/>
          <ac:spMkLst>
            <pc:docMk/>
            <pc:sldMk cId="3108749413" sldId="319"/>
            <ac:spMk id="11" creationId="{6D621DE2-D0A6-4ED4-B089-757C2E2F0EFF}"/>
          </ac:spMkLst>
        </pc:spChg>
      </pc:sldChg>
      <pc:sldChg chg="modSp">
        <pc:chgData name="STINMAN, SARAH {PEP}" userId="7ba4b78f-fa27-4e6d-aa4f-40599a67c64c" providerId="ADAL" clId="{C33FC379-580C-4D53-82FA-BB477874627D}" dt="2020-07-30T14:10:26.561" v="757" actId="20577"/>
        <pc:sldMkLst>
          <pc:docMk/>
          <pc:sldMk cId="1643911358" sldId="323"/>
        </pc:sldMkLst>
        <pc:spChg chg="mod">
          <ac:chgData name="STINMAN, SARAH {PEP}" userId="7ba4b78f-fa27-4e6d-aa4f-40599a67c64c" providerId="ADAL" clId="{C33FC379-580C-4D53-82FA-BB477874627D}" dt="2020-07-30T14:10:26.561" v="757" actId="20577"/>
          <ac:spMkLst>
            <pc:docMk/>
            <pc:sldMk cId="1643911358" sldId="323"/>
            <ac:spMk id="2" creationId="{BBC4A917-FBA0-F84B-928F-A17480459FBD}"/>
          </ac:spMkLst>
        </pc:spChg>
      </pc:sldChg>
      <pc:sldChg chg="modSp">
        <pc:chgData name="STINMAN, SARAH {PEP}" userId="7ba4b78f-fa27-4e6d-aa4f-40599a67c64c" providerId="ADAL" clId="{C33FC379-580C-4D53-82FA-BB477874627D}" dt="2020-07-30T14:10:48.194" v="821" actId="20577"/>
        <pc:sldMkLst>
          <pc:docMk/>
          <pc:sldMk cId="1379331162" sldId="324"/>
        </pc:sldMkLst>
        <pc:spChg chg="mod">
          <ac:chgData name="STINMAN, SARAH {PEP}" userId="7ba4b78f-fa27-4e6d-aa4f-40599a67c64c" providerId="ADAL" clId="{C33FC379-580C-4D53-82FA-BB477874627D}" dt="2020-07-30T14:10:48.194" v="821" actId="20577"/>
          <ac:spMkLst>
            <pc:docMk/>
            <pc:sldMk cId="1379331162" sldId="324"/>
            <ac:spMk id="2" creationId="{BBC4A917-FBA0-F84B-928F-A17480459FBD}"/>
          </ac:spMkLst>
        </pc:spChg>
      </pc:sldChg>
      <pc:sldChg chg="modSp">
        <pc:chgData name="STINMAN, SARAH {PEP}" userId="7ba4b78f-fa27-4e6d-aa4f-40599a67c64c" providerId="ADAL" clId="{C33FC379-580C-4D53-82FA-BB477874627D}" dt="2020-07-30T14:10:57.809" v="840" actId="20577"/>
        <pc:sldMkLst>
          <pc:docMk/>
          <pc:sldMk cId="2239279763" sldId="325"/>
        </pc:sldMkLst>
        <pc:spChg chg="mod">
          <ac:chgData name="STINMAN, SARAH {PEP}" userId="7ba4b78f-fa27-4e6d-aa4f-40599a67c64c" providerId="ADAL" clId="{C33FC379-580C-4D53-82FA-BB477874627D}" dt="2020-07-30T14:10:57.809" v="840" actId="20577"/>
          <ac:spMkLst>
            <pc:docMk/>
            <pc:sldMk cId="2239279763" sldId="325"/>
            <ac:spMk id="2" creationId="{BBC4A917-FBA0-F84B-928F-A17480459FBD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29:27.243" v="17"/>
        <pc:sldMkLst>
          <pc:docMk/>
          <pc:sldMk cId="4045548836" sldId="326"/>
        </pc:sldMkLst>
        <pc:spChg chg="add">
          <ac:chgData name="STINMAN, SARAH {PEP}" userId="7ba4b78f-fa27-4e6d-aa4f-40599a67c64c" providerId="ADAL" clId="{C33FC379-580C-4D53-82FA-BB477874627D}" dt="2020-07-29T20:29:27.243" v="17"/>
          <ac:spMkLst>
            <pc:docMk/>
            <pc:sldMk cId="4045548836" sldId="326"/>
            <ac:spMk id="10" creationId="{E68D4040-5D28-420E-93D6-9350525F5FCD}"/>
          </ac:spMkLst>
        </pc:spChg>
        <pc:spChg chg="del">
          <ac:chgData name="STINMAN, SARAH {PEP}" userId="7ba4b78f-fa27-4e6d-aa4f-40599a67c64c" providerId="ADAL" clId="{C33FC379-580C-4D53-82FA-BB477874627D}" dt="2020-07-29T20:29:26.952" v="16" actId="478"/>
          <ac:spMkLst>
            <pc:docMk/>
            <pc:sldMk cId="4045548836" sldId="326"/>
            <ac:spMk id="11" creationId="{7E29376A-AC62-42A0-A5F6-20C6073BCB82}"/>
          </ac:spMkLst>
        </pc:spChg>
      </pc:sldChg>
      <pc:sldChg chg="addSp delSp modSp">
        <pc:chgData name="STINMAN, SARAH {PEP}" userId="7ba4b78f-fa27-4e6d-aa4f-40599a67c64c" providerId="ADAL" clId="{C33FC379-580C-4D53-82FA-BB477874627D}" dt="2020-07-30T14:11:45.795" v="842" actId="20577"/>
        <pc:sldMkLst>
          <pc:docMk/>
          <pc:sldMk cId="4074525854" sldId="327"/>
        </pc:sldMkLst>
        <pc:spChg chg="add mod">
          <ac:chgData name="STINMAN, SARAH {PEP}" userId="7ba4b78f-fa27-4e6d-aa4f-40599a67c64c" providerId="ADAL" clId="{C33FC379-580C-4D53-82FA-BB477874627D}" dt="2020-07-30T14:11:45.795" v="842" actId="20577"/>
          <ac:spMkLst>
            <pc:docMk/>
            <pc:sldMk cId="4074525854" sldId="327"/>
            <ac:spMk id="7" creationId="{73EA04B4-0821-409B-B07F-A802250678D4}"/>
          </ac:spMkLst>
        </pc:spChg>
        <pc:spChg chg="del">
          <ac:chgData name="STINMAN, SARAH {PEP}" userId="7ba4b78f-fa27-4e6d-aa4f-40599a67c64c" providerId="ADAL" clId="{C33FC379-580C-4D53-82FA-BB477874627D}" dt="2020-07-29T20:29:39.513" v="18" actId="478"/>
          <ac:spMkLst>
            <pc:docMk/>
            <pc:sldMk cId="4074525854" sldId="327"/>
            <ac:spMk id="11" creationId="{7E29376A-AC62-42A0-A5F6-20C6073BCB82}"/>
          </ac:spMkLst>
        </pc:spChg>
      </pc:sldChg>
      <pc:sldChg chg="addSp delSp modSp">
        <pc:chgData name="STINMAN, SARAH {PEP}" userId="7ba4b78f-fa27-4e6d-aa4f-40599a67c64c" providerId="ADAL" clId="{C33FC379-580C-4D53-82FA-BB477874627D}" dt="2020-07-30T14:11:55.042" v="844" actId="20577"/>
        <pc:sldMkLst>
          <pc:docMk/>
          <pc:sldMk cId="92016866" sldId="328"/>
        </pc:sldMkLst>
        <pc:spChg chg="add mod">
          <ac:chgData name="STINMAN, SARAH {PEP}" userId="7ba4b78f-fa27-4e6d-aa4f-40599a67c64c" providerId="ADAL" clId="{C33FC379-580C-4D53-82FA-BB477874627D}" dt="2020-07-30T14:11:55.042" v="844" actId="20577"/>
          <ac:spMkLst>
            <pc:docMk/>
            <pc:sldMk cId="92016866" sldId="328"/>
            <ac:spMk id="7" creationId="{3CB31D86-FB87-4A04-8A3D-82A044862544}"/>
          </ac:spMkLst>
        </pc:spChg>
        <pc:spChg chg="del">
          <ac:chgData name="STINMAN, SARAH {PEP}" userId="7ba4b78f-fa27-4e6d-aa4f-40599a67c64c" providerId="ADAL" clId="{C33FC379-580C-4D53-82FA-BB477874627D}" dt="2020-07-29T20:29:45.046" v="20" actId="478"/>
          <ac:spMkLst>
            <pc:docMk/>
            <pc:sldMk cId="92016866" sldId="328"/>
            <ac:spMk id="11" creationId="{7E29376A-AC62-42A0-A5F6-20C6073BCB82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28:37.069" v="10"/>
        <pc:sldMkLst>
          <pc:docMk/>
          <pc:sldMk cId="1352570982" sldId="329"/>
        </pc:sldMkLst>
        <pc:spChg chg="del">
          <ac:chgData name="STINMAN, SARAH {PEP}" userId="7ba4b78f-fa27-4e6d-aa4f-40599a67c64c" providerId="ADAL" clId="{C33FC379-580C-4D53-82FA-BB477874627D}" dt="2020-07-29T20:28:36.761" v="9" actId="478"/>
          <ac:spMkLst>
            <pc:docMk/>
            <pc:sldMk cId="1352570982" sldId="329"/>
            <ac:spMk id="4" creationId="{F4EADA9E-00DA-4DAC-AE79-D5C07AD0E567}"/>
          </ac:spMkLst>
        </pc:spChg>
        <pc:spChg chg="add">
          <ac:chgData name="STINMAN, SARAH {PEP}" userId="7ba4b78f-fa27-4e6d-aa4f-40599a67c64c" providerId="ADAL" clId="{C33FC379-580C-4D53-82FA-BB477874627D}" dt="2020-07-29T20:28:37.069" v="10"/>
          <ac:spMkLst>
            <pc:docMk/>
            <pc:sldMk cId="1352570982" sldId="329"/>
            <ac:spMk id="16" creationId="{D638877B-A62B-4B92-ACF3-4ED7950736AF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28:20.172" v="8"/>
        <pc:sldMkLst>
          <pc:docMk/>
          <pc:sldMk cId="2810270446" sldId="330"/>
        </pc:sldMkLst>
        <pc:spChg chg="add">
          <ac:chgData name="STINMAN, SARAH {PEP}" userId="7ba4b78f-fa27-4e6d-aa4f-40599a67c64c" providerId="ADAL" clId="{C33FC379-580C-4D53-82FA-BB477874627D}" dt="2020-07-29T20:28:20.172" v="8"/>
          <ac:spMkLst>
            <pc:docMk/>
            <pc:sldMk cId="2810270446" sldId="330"/>
            <ac:spMk id="5" creationId="{471EE706-C9B9-4535-82BB-03218B020665}"/>
          </ac:spMkLst>
        </pc:spChg>
        <pc:spChg chg="del">
          <ac:chgData name="STINMAN, SARAH {PEP}" userId="7ba4b78f-fa27-4e6d-aa4f-40599a67c64c" providerId="ADAL" clId="{C33FC379-580C-4D53-82FA-BB477874627D}" dt="2020-07-29T20:28:19.781" v="7" actId="478"/>
          <ac:spMkLst>
            <pc:docMk/>
            <pc:sldMk cId="2810270446" sldId="330"/>
            <ac:spMk id="10" creationId="{6DE97701-6EFB-4BB4-B8A5-6690C988A923}"/>
          </ac:spMkLst>
        </pc:spChg>
      </pc:sldChg>
      <pc:sldChg chg="modSp">
        <pc:chgData name="STINMAN, SARAH {PEP}" userId="7ba4b78f-fa27-4e6d-aa4f-40599a67c64c" providerId="ADAL" clId="{C33FC379-580C-4D53-82FA-BB477874627D}" dt="2020-07-30T14:10:07.921" v="729" actId="20577"/>
        <pc:sldMkLst>
          <pc:docMk/>
          <pc:sldMk cId="1146515843" sldId="331"/>
        </pc:sldMkLst>
        <pc:spChg chg="mod">
          <ac:chgData name="STINMAN, SARAH {PEP}" userId="7ba4b78f-fa27-4e6d-aa4f-40599a67c64c" providerId="ADAL" clId="{C33FC379-580C-4D53-82FA-BB477874627D}" dt="2020-07-30T14:10:07.921" v="729" actId="20577"/>
          <ac:spMkLst>
            <pc:docMk/>
            <pc:sldMk cId="1146515843" sldId="331"/>
            <ac:spMk id="2" creationId="{BBC4A917-FBA0-F84B-928F-A17480459FBD}"/>
          </ac:spMkLst>
        </pc:spChg>
      </pc:sldChg>
      <pc:sldChg chg="modSp">
        <pc:chgData name="STINMAN, SARAH {PEP}" userId="7ba4b78f-fa27-4e6d-aa4f-40599a67c64c" providerId="ADAL" clId="{C33FC379-580C-4D53-82FA-BB477874627D}" dt="2020-07-30T14:10:02.129" v="724" actId="20577"/>
        <pc:sldMkLst>
          <pc:docMk/>
          <pc:sldMk cId="3525321253" sldId="332"/>
        </pc:sldMkLst>
        <pc:spChg chg="mod">
          <ac:chgData name="STINMAN, SARAH {PEP}" userId="7ba4b78f-fa27-4e6d-aa4f-40599a67c64c" providerId="ADAL" clId="{C33FC379-580C-4D53-82FA-BB477874627D}" dt="2020-07-30T14:10:02.129" v="724" actId="20577"/>
          <ac:spMkLst>
            <pc:docMk/>
            <pc:sldMk cId="3525321253" sldId="332"/>
            <ac:spMk id="2" creationId="{BBC4A917-FBA0-F84B-928F-A17480459FBD}"/>
          </ac:spMkLst>
        </pc:spChg>
      </pc:sldChg>
      <pc:sldChg chg="modSp">
        <pc:chgData name="STINMAN, SARAH {PEP}" userId="7ba4b78f-fa27-4e6d-aa4f-40599a67c64c" providerId="ADAL" clId="{C33FC379-580C-4D53-82FA-BB477874627D}" dt="2020-07-30T14:09:39.169" v="687" actId="20577"/>
        <pc:sldMkLst>
          <pc:docMk/>
          <pc:sldMk cId="841790845" sldId="333"/>
        </pc:sldMkLst>
        <pc:spChg chg="mod">
          <ac:chgData name="STINMAN, SARAH {PEP}" userId="7ba4b78f-fa27-4e6d-aa4f-40599a67c64c" providerId="ADAL" clId="{C33FC379-580C-4D53-82FA-BB477874627D}" dt="2020-07-30T14:09:39.169" v="687" actId="20577"/>
          <ac:spMkLst>
            <pc:docMk/>
            <pc:sldMk cId="841790845" sldId="333"/>
            <ac:spMk id="2" creationId="{BBC4A917-FBA0-F84B-928F-A17480459FBD}"/>
          </ac:spMkLst>
        </pc:spChg>
      </pc:sldChg>
      <pc:sldChg chg="modSp">
        <pc:chgData name="STINMAN, SARAH {PEP}" userId="7ba4b78f-fa27-4e6d-aa4f-40599a67c64c" providerId="ADAL" clId="{C33FC379-580C-4D53-82FA-BB477874627D}" dt="2020-07-30T14:09:47.570" v="704" actId="20577"/>
        <pc:sldMkLst>
          <pc:docMk/>
          <pc:sldMk cId="4056508207" sldId="334"/>
        </pc:sldMkLst>
        <pc:spChg chg="mod">
          <ac:chgData name="STINMAN, SARAH {PEP}" userId="7ba4b78f-fa27-4e6d-aa4f-40599a67c64c" providerId="ADAL" clId="{C33FC379-580C-4D53-82FA-BB477874627D}" dt="2020-07-30T14:09:47.570" v="704" actId="20577"/>
          <ac:spMkLst>
            <pc:docMk/>
            <pc:sldMk cId="4056508207" sldId="334"/>
            <ac:spMk id="2" creationId="{BBC4A917-FBA0-F84B-928F-A17480459FBD}"/>
          </ac:spMkLst>
        </pc:spChg>
      </pc:sldChg>
      <pc:sldChg chg="modSp">
        <pc:chgData name="STINMAN, SARAH {PEP}" userId="7ba4b78f-fa27-4e6d-aa4f-40599a67c64c" providerId="ADAL" clId="{C33FC379-580C-4D53-82FA-BB477874627D}" dt="2020-07-30T14:10:19.506" v="741" actId="20577"/>
        <pc:sldMkLst>
          <pc:docMk/>
          <pc:sldMk cId="2042352281" sldId="335"/>
        </pc:sldMkLst>
        <pc:spChg chg="mod">
          <ac:chgData name="STINMAN, SARAH {PEP}" userId="7ba4b78f-fa27-4e6d-aa4f-40599a67c64c" providerId="ADAL" clId="{C33FC379-580C-4D53-82FA-BB477874627D}" dt="2020-07-30T14:10:19.506" v="741" actId="20577"/>
          <ac:spMkLst>
            <pc:docMk/>
            <pc:sldMk cId="2042352281" sldId="335"/>
            <ac:spMk id="2" creationId="{BBC4A917-FBA0-F84B-928F-A17480459FBD}"/>
          </ac:spMkLst>
        </pc:spChg>
      </pc:sldChg>
      <pc:sldChg chg="addSp delSp">
        <pc:chgData name="STINMAN, SARAH {PEP}" userId="7ba4b78f-fa27-4e6d-aa4f-40599a67c64c" providerId="ADAL" clId="{C33FC379-580C-4D53-82FA-BB477874627D}" dt="2020-07-29T20:30:11.261" v="25"/>
        <pc:sldMkLst>
          <pc:docMk/>
          <pc:sldMk cId="3648600936" sldId="336"/>
        </pc:sldMkLst>
        <pc:spChg chg="del">
          <ac:chgData name="STINMAN, SARAH {PEP}" userId="7ba4b78f-fa27-4e6d-aa4f-40599a67c64c" providerId="ADAL" clId="{C33FC379-580C-4D53-82FA-BB477874627D}" dt="2020-07-29T20:30:10.902" v="24" actId="478"/>
          <ac:spMkLst>
            <pc:docMk/>
            <pc:sldMk cId="3648600936" sldId="336"/>
            <ac:spMk id="4" creationId="{BDC52EBB-346F-1444-BC61-55946FC89E55}"/>
          </ac:spMkLst>
        </pc:spChg>
        <pc:spChg chg="add">
          <ac:chgData name="STINMAN, SARAH {PEP}" userId="7ba4b78f-fa27-4e6d-aa4f-40599a67c64c" providerId="ADAL" clId="{C33FC379-580C-4D53-82FA-BB477874627D}" dt="2020-07-29T20:30:11.261" v="25"/>
          <ac:spMkLst>
            <pc:docMk/>
            <pc:sldMk cId="3648600936" sldId="336"/>
            <ac:spMk id="8" creationId="{5C129AC1-CB6C-4D8D-95CB-0BF0C64D0B7C}"/>
          </ac:spMkLst>
        </pc:spChg>
      </pc:sldChg>
      <pc:sldChg chg="delSp modSp add ord">
        <pc:chgData name="STINMAN, SARAH {PEP}" userId="7ba4b78f-fa27-4e6d-aa4f-40599a67c64c" providerId="ADAL" clId="{C33FC379-580C-4D53-82FA-BB477874627D}" dt="2020-07-30T14:16:15.650" v="1376" actId="20577"/>
        <pc:sldMkLst>
          <pc:docMk/>
          <pc:sldMk cId="295970451" sldId="338"/>
        </pc:sldMkLst>
        <pc:spChg chg="mod">
          <ac:chgData name="STINMAN, SARAH {PEP}" userId="7ba4b78f-fa27-4e6d-aa4f-40599a67c64c" providerId="ADAL" clId="{C33FC379-580C-4D53-82FA-BB477874627D}" dt="2020-07-30T14:00:11.104" v="48" actId="20577"/>
          <ac:spMkLst>
            <pc:docMk/>
            <pc:sldMk cId="295970451" sldId="338"/>
            <ac:spMk id="2" creationId="{78E158A7-C091-0D4C-BB9A-33DA3C9B2475}"/>
          </ac:spMkLst>
        </pc:spChg>
        <pc:spChg chg="mod">
          <ac:chgData name="STINMAN, SARAH {PEP}" userId="7ba4b78f-fa27-4e6d-aa4f-40599a67c64c" providerId="ADAL" clId="{C33FC379-580C-4D53-82FA-BB477874627D}" dt="2020-07-30T14:16:15.650" v="1376" actId="20577"/>
          <ac:spMkLst>
            <pc:docMk/>
            <pc:sldMk cId="295970451" sldId="338"/>
            <ac:spMk id="3" creationId="{0EFF185E-D943-8041-AAAF-A2438C586D71}"/>
          </ac:spMkLst>
        </pc:spChg>
        <pc:spChg chg="del">
          <ac:chgData name="STINMAN, SARAH {PEP}" userId="7ba4b78f-fa27-4e6d-aa4f-40599a67c64c" providerId="ADAL" clId="{C33FC379-580C-4D53-82FA-BB477874627D}" dt="2020-07-30T14:00:16.101" v="50" actId="478"/>
          <ac:spMkLst>
            <pc:docMk/>
            <pc:sldMk cId="295970451" sldId="338"/>
            <ac:spMk id="6" creationId="{F374A48C-B280-4D27-9B17-58F5BCBC6FC2}"/>
          </ac:spMkLst>
        </pc:spChg>
        <pc:spChg chg="del">
          <ac:chgData name="STINMAN, SARAH {PEP}" userId="7ba4b78f-fa27-4e6d-aa4f-40599a67c64c" providerId="ADAL" clId="{C33FC379-580C-4D53-82FA-BB477874627D}" dt="2020-07-30T14:00:17.760" v="51" actId="478"/>
          <ac:spMkLst>
            <pc:docMk/>
            <pc:sldMk cId="295970451" sldId="338"/>
            <ac:spMk id="7" creationId="{089B775B-305C-4E21-9D39-22BAC6496C4B}"/>
          </ac:spMkLst>
        </pc:spChg>
        <pc:spChg chg="del">
          <ac:chgData name="STINMAN, SARAH {PEP}" userId="7ba4b78f-fa27-4e6d-aa4f-40599a67c64c" providerId="ADAL" clId="{C33FC379-580C-4D53-82FA-BB477874627D}" dt="2020-07-30T14:00:20.161" v="52" actId="478"/>
          <ac:spMkLst>
            <pc:docMk/>
            <pc:sldMk cId="295970451" sldId="338"/>
            <ac:spMk id="8" creationId="{5C3374B6-EED4-4FB3-96B0-FFCBBDD7D752}"/>
          </ac:spMkLst>
        </pc:spChg>
        <pc:picChg chg="del">
          <ac:chgData name="STINMAN, SARAH {PEP}" userId="7ba4b78f-fa27-4e6d-aa4f-40599a67c64c" providerId="ADAL" clId="{C33FC379-580C-4D53-82FA-BB477874627D}" dt="2020-07-30T14:00:14.113" v="49" actId="478"/>
          <ac:picMkLst>
            <pc:docMk/>
            <pc:sldMk cId="295970451" sldId="338"/>
            <ac:picMk id="1026" creationId="{57784072-CA7D-4F1D-A87D-B83C8227FD74}"/>
          </ac:picMkLst>
        </pc:picChg>
        <pc:cxnChg chg="mod">
          <ac:chgData name="STINMAN, SARAH {PEP}" userId="7ba4b78f-fa27-4e6d-aa4f-40599a67c64c" providerId="ADAL" clId="{C33FC379-580C-4D53-82FA-BB477874627D}" dt="2020-07-30T14:04:56.660" v="238" actId="14100"/>
          <ac:cxnSpMkLst>
            <pc:docMk/>
            <pc:sldMk cId="295970451" sldId="338"/>
            <ac:cxnSpMk id="9" creationId="{070DE819-567E-5A45-95A4-D108CCCA52DE}"/>
          </ac:cxnSpMkLst>
        </pc:cxnChg>
      </pc:sldChg>
    </pc:docChg>
  </pc:docChgLst>
  <pc:docChgLst>
    <pc:chgData name="STINMAN, SARAH {PEP}" userId="7ba4b78f-fa27-4e6d-aa4f-40599a67c64c" providerId="ADAL" clId="{F7D59A16-7819-449E-9AAE-E23F2C7DC743}"/>
    <pc:docChg chg="addSld delSld modSld">
      <pc:chgData name="STINMAN, SARAH {PEP}" userId="7ba4b78f-fa27-4e6d-aa4f-40599a67c64c" providerId="ADAL" clId="{F7D59A16-7819-449E-9AAE-E23F2C7DC743}" dt="2020-07-08T19:49:38.237" v="138" actId="2696"/>
      <pc:docMkLst>
        <pc:docMk/>
      </pc:docMkLst>
      <pc:sldChg chg="del">
        <pc:chgData name="STINMAN, SARAH {PEP}" userId="7ba4b78f-fa27-4e6d-aa4f-40599a67c64c" providerId="ADAL" clId="{F7D59A16-7819-449E-9AAE-E23F2C7DC743}" dt="2020-07-08T19:47:32.789" v="33" actId="2696"/>
        <pc:sldMkLst>
          <pc:docMk/>
          <pc:sldMk cId="611265027" sldId="280"/>
        </pc:sldMkLst>
      </pc:sldChg>
      <pc:sldChg chg="del">
        <pc:chgData name="STINMAN, SARAH {PEP}" userId="7ba4b78f-fa27-4e6d-aa4f-40599a67c64c" providerId="ADAL" clId="{F7D59A16-7819-449E-9AAE-E23F2C7DC743}" dt="2020-07-08T19:48:01.826" v="56" actId="2696"/>
        <pc:sldMkLst>
          <pc:docMk/>
          <pc:sldMk cId="168185019" sldId="298"/>
        </pc:sldMkLst>
      </pc:sldChg>
      <pc:sldChg chg="del">
        <pc:chgData name="STINMAN, SARAH {PEP}" userId="7ba4b78f-fa27-4e6d-aa4f-40599a67c64c" providerId="ADAL" clId="{F7D59A16-7819-449E-9AAE-E23F2C7DC743}" dt="2020-07-08T19:48:21.441" v="77" actId="2696"/>
        <pc:sldMkLst>
          <pc:docMk/>
          <pc:sldMk cId="3485478526" sldId="300"/>
        </pc:sldMkLst>
      </pc:sldChg>
      <pc:sldChg chg="del">
        <pc:chgData name="STINMAN, SARAH {PEP}" userId="7ba4b78f-fa27-4e6d-aa4f-40599a67c64c" providerId="ADAL" clId="{F7D59A16-7819-449E-9AAE-E23F2C7DC743}" dt="2020-07-08T19:49:20.852" v="116" actId="2696"/>
        <pc:sldMkLst>
          <pc:docMk/>
          <pc:sldMk cId="2824452525" sldId="303"/>
        </pc:sldMkLst>
      </pc:sldChg>
      <pc:sldChg chg="del">
        <pc:chgData name="STINMAN, SARAH {PEP}" userId="7ba4b78f-fa27-4e6d-aa4f-40599a67c64c" providerId="ADAL" clId="{F7D59A16-7819-449E-9AAE-E23F2C7DC743}" dt="2020-07-08T19:49:38.237" v="138" actId="2696"/>
        <pc:sldMkLst>
          <pc:docMk/>
          <pc:sldMk cId="986601662" sldId="305"/>
        </pc:sldMkLst>
      </pc:sldChg>
      <pc:sldChg chg="modSp add">
        <pc:chgData name="STINMAN, SARAH {PEP}" userId="7ba4b78f-fa27-4e6d-aa4f-40599a67c64c" providerId="ADAL" clId="{F7D59A16-7819-449E-9AAE-E23F2C7DC743}" dt="2020-07-08T19:47:30.371" v="32" actId="20577"/>
        <pc:sldMkLst>
          <pc:docMk/>
          <pc:sldMk cId="3083756637" sldId="321"/>
        </pc:sldMkLst>
        <pc:spChg chg="mod">
          <ac:chgData name="STINMAN, SARAH {PEP}" userId="7ba4b78f-fa27-4e6d-aa4f-40599a67c64c" providerId="ADAL" clId="{F7D59A16-7819-449E-9AAE-E23F2C7DC743}" dt="2020-07-08T19:47:30.371" v="32" actId="20577"/>
          <ac:spMkLst>
            <pc:docMk/>
            <pc:sldMk cId="3083756637" sldId="321"/>
            <ac:spMk id="2" creationId="{BBC4A917-FBA0-F84B-928F-A17480459FBD}"/>
          </ac:spMkLst>
        </pc:spChg>
      </pc:sldChg>
      <pc:sldChg chg="add del">
        <pc:chgData name="STINMAN, SARAH {PEP}" userId="7ba4b78f-fa27-4e6d-aa4f-40599a67c64c" providerId="ADAL" clId="{F7D59A16-7819-449E-9AAE-E23F2C7DC743}" dt="2020-07-08T19:47:17.795" v="4" actId="2696"/>
        <pc:sldMkLst>
          <pc:docMk/>
          <pc:sldMk cId="2010026703" sldId="322"/>
        </pc:sldMkLst>
      </pc:sldChg>
      <pc:sldChg chg="modSp add">
        <pc:chgData name="STINMAN, SARAH {PEP}" userId="7ba4b78f-fa27-4e6d-aa4f-40599a67c64c" providerId="ADAL" clId="{F7D59A16-7819-449E-9AAE-E23F2C7DC743}" dt="2020-07-08T19:47:59.390" v="55" actId="20577"/>
        <pc:sldMkLst>
          <pc:docMk/>
          <pc:sldMk cId="3974333601" sldId="322"/>
        </pc:sldMkLst>
        <pc:spChg chg="mod">
          <ac:chgData name="STINMAN, SARAH {PEP}" userId="7ba4b78f-fa27-4e6d-aa4f-40599a67c64c" providerId="ADAL" clId="{F7D59A16-7819-449E-9AAE-E23F2C7DC743}" dt="2020-07-08T19:47:59.390" v="55" actId="20577"/>
          <ac:spMkLst>
            <pc:docMk/>
            <pc:sldMk cId="3974333601" sldId="322"/>
            <ac:spMk id="2" creationId="{BBC4A917-FBA0-F84B-928F-A17480459FBD}"/>
          </ac:spMkLst>
        </pc:spChg>
      </pc:sldChg>
      <pc:sldChg chg="modSp add">
        <pc:chgData name="STINMAN, SARAH {PEP}" userId="7ba4b78f-fa27-4e6d-aa4f-40599a67c64c" providerId="ADAL" clId="{F7D59A16-7819-449E-9AAE-E23F2C7DC743}" dt="2020-07-08T19:48:19.053" v="76" actId="20577"/>
        <pc:sldMkLst>
          <pc:docMk/>
          <pc:sldMk cId="1643911358" sldId="323"/>
        </pc:sldMkLst>
        <pc:spChg chg="mod">
          <ac:chgData name="STINMAN, SARAH {PEP}" userId="7ba4b78f-fa27-4e6d-aa4f-40599a67c64c" providerId="ADAL" clId="{F7D59A16-7819-449E-9AAE-E23F2C7DC743}" dt="2020-07-08T19:48:19.053" v="76" actId="20577"/>
          <ac:spMkLst>
            <pc:docMk/>
            <pc:sldMk cId="1643911358" sldId="323"/>
            <ac:spMk id="2" creationId="{BBC4A917-FBA0-F84B-928F-A17480459FBD}"/>
          </ac:spMkLst>
        </pc:spChg>
      </pc:sldChg>
      <pc:sldChg chg="modSp add">
        <pc:chgData name="STINMAN, SARAH {PEP}" userId="7ba4b78f-fa27-4e6d-aa4f-40599a67c64c" providerId="ADAL" clId="{F7D59A16-7819-449E-9AAE-E23F2C7DC743}" dt="2020-07-08T19:49:12.410" v="115" actId="14100"/>
        <pc:sldMkLst>
          <pc:docMk/>
          <pc:sldMk cId="1379331162" sldId="324"/>
        </pc:sldMkLst>
        <pc:spChg chg="mod">
          <ac:chgData name="STINMAN, SARAH {PEP}" userId="7ba4b78f-fa27-4e6d-aa4f-40599a67c64c" providerId="ADAL" clId="{F7D59A16-7819-449E-9AAE-E23F2C7DC743}" dt="2020-07-08T19:49:12.410" v="115" actId="14100"/>
          <ac:spMkLst>
            <pc:docMk/>
            <pc:sldMk cId="1379331162" sldId="324"/>
            <ac:spMk id="2" creationId="{BBC4A917-FBA0-F84B-928F-A17480459FBD}"/>
          </ac:spMkLst>
        </pc:spChg>
      </pc:sldChg>
      <pc:sldChg chg="modSp add">
        <pc:chgData name="STINMAN, SARAH {PEP}" userId="7ba4b78f-fa27-4e6d-aa4f-40599a67c64c" providerId="ADAL" clId="{F7D59A16-7819-449E-9AAE-E23F2C7DC743}" dt="2020-07-08T19:49:35.358" v="137" actId="20577"/>
        <pc:sldMkLst>
          <pc:docMk/>
          <pc:sldMk cId="2239279763" sldId="325"/>
        </pc:sldMkLst>
        <pc:spChg chg="mod">
          <ac:chgData name="STINMAN, SARAH {PEP}" userId="7ba4b78f-fa27-4e6d-aa4f-40599a67c64c" providerId="ADAL" clId="{F7D59A16-7819-449E-9AAE-E23F2C7DC743}" dt="2020-07-08T19:49:35.358" v="137" actId="20577"/>
          <ac:spMkLst>
            <pc:docMk/>
            <pc:sldMk cId="2239279763" sldId="325"/>
            <ac:spMk id="2" creationId="{BBC4A917-FBA0-F84B-928F-A17480459FBD}"/>
          </ac:spMkLst>
        </pc:spChg>
      </pc:sldChg>
      <pc:sldMasterChg chg="addSldLayout">
        <pc:chgData name="STINMAN, SARAH {PEP}" userId="7ba4b78f-fa27-4e6d-aa4f-40599a67c64c" providerId="ADAL" clId="{F7D59A16-7819-449E-9AAE-E23F2C7DC743}" dt="2020-07-08T19:47:08.829" v="0" actId="27028"/>
        <pc:sldMasterMkLst>
          <pc:docMk/>
          <pc:sldMasterMk cId="3469909031" sldId="2147483648"/>
        </pc:sldMasterMkLst>
        <pc:sldLayoutChg chg="add">
          <pc:chgData name="STINMAN, SARAH {PEP}" userId="7ba4b78f-fa27-4e6d-aa4f-40599a67c64c" providerId="ADAL" clId="{F7D59A16-7819-449E-9AAE-E23F2C7DC743}" dt="2020-07-08T19:47:08.829" v="0" actId="27028"/>
          <pc:sldLayoutMkLst>
            <pc:docMk/>
            <pc:sldMasterMk cId="3469909031" sldId="2147483648"/>
            <pc:sldLayoutMk cId="4044573129" sldId="2147483671"/>
          </pc:sldLayoutMkLst>
        </pc:sldLayoutChg>
      </pc:sldMasterChg>
    </pc:docChg>
  </pc:docChgLst>
  <pc:docChgLst>
    <pc:chgData name="STINMAN, SARAH {PEP}" userId="7ba4b78f-fa27-4e6d-aa4f-40599a67c64c" providerId="ADAL" clId="{F3F93C1C-5A12-47F2-983C-D5F63F03C71B}"/>
    <pc:docChg chg="custSel addSld delSld modSld">
      <pc:chgData name="STINMAN, SARAH {PEP}" userId="7ba4b78f-fa27-4e6d-aa4f-40599a67c64c" providerId="ADAL" clId="{F3F93C1C-5A12-47F2-983C-D5F63F03C71B}" dt="2020-07-10T14:53:32.878" v="6" actId="2696"/>
      <pc:docMkLst>
        <pc:docMk/>
      </pc:docMkLst>
      <pc:sldChg chg="del">
        <pc:chgData name="STINMAN, SARAH {PEP}" userId="7ba4b78f-fa27-4e6d-aa4f-40599a67c64c" providerId="ADAL" clId="{F3F93C1C-5A12-47F2-983C-D5F63F03C71B}" dt="2020-07-10T14:53:32.878" v="6" actId="2696"/>
        <pc:sldMkLst>
          <pc:docMk/>
          <pc:sldMk cId="317110886" sldId="271"/>
        </pc:sldMkLst>
      </pc:sldChg>
      <pc:sldChg chg="addSp delSp modSp add">
        <pc:chgData name="STINMAN, SARAH {PEP}" userId="7ba4b78f-fa27-4e6d-aa4f-40599a67c64c" providerId="ADAL" clId="{F3F93C1C-5A12-47F2-983C-D5F63F03C71B}" dt="2020-07-10T14:53:30.214" v="5" actId="478"/>
        <pc:sldMkLst>
          <pc:docMk/>
          <pc:sldMk cId="3397351904" sldId="337"/>
        </pc:sldMkLst>
        <pc:spChg chg="mod">
          <ac:chgData name="STINMAN, SARAH {PEP}" userId="7ba4b78f-fa27-4e6d-aa4f-40599a67c64c" providerId="ADAL" clId="{F3F93C1C-5A12-47F2-983C-D5F63F03C71B}" dt="2020-07-10T14:53:25.294" v="3" actId="27636"/>
          <ac:spMkLst>
            <pc:docMk/>
            <pc:sldMk cId="3397351904" sldId="337"/>
            <ac:spMk id="2" creationId="{22E42259-07E3-B847-99BF-0E42333954CE}"/>
          </ac:spMkLst>
        </pc:spChg>
        <pc:spChg chg="del">
          <ac:chgData name="STINMAN, SARAH {PEP}" userId="7ba4b78f-fa27-4e6d-aa4f-40599a67c64c" providerId="ADAL" clId="{F3F93C1C-5A12-47F2-983C-D5F63F03C71B}" dt="2020-07-10T14:53:28.442" v="4" actId="478"/>
          <ac:spMkLst>
            <pc:docMk/>
            <pc:sldMk cId="3397351904" sldId="337"/>
            <ac:spMk id="3" creationId="{9E359289-654A-8C4A-BD51-DFE2B848782B}"/>
          </ac:spMkLst>
        </pc:spChg>
        <pc:spChg chg="add del mod">
          <ac:chgData name="STINMAN, SARAH {PEP}" userId="7ba4b78f-fa27-4e6d-aa4f-40599a67c64c" providerId="ADAL" clId="{F3F93C1C-5A12-47F2-983C-D5F63F03C71B}" dt="2020-07-10T14:53:30.214" v="5" actId="478"/>
          <ac:spMkLst>
            <pc:docMk/>
            <pc:sldMk cId="3397351904" sldId="337"/>
            <ac:spMk id="6" creationId="{035BDFF0-2F7F-48D0-927D-C14F6113383A}"/>
          </ac:spMkLst>
        </pc:spChg>
      </pc:sldChg>
      <pc:sldMasterChg chg="addSldLayout">
        <pc:chgData name="STINMAN, SARAH {PEP}" userId="7ba4b78f-fa27-4e6d-aa4f-40599a67c64c" providerId="ADAL" clId="{F3F93C1C-5A12-47F2-983C-D5F63F03C71B}" dt="2020-07-10T14:53:17.272" v="0" actId="27028"/>
        <pc:sldMasterMkLst>
          <pc:docMk/>
          <pc:sldMasterMk cId="3469909031" sldId="2147483648"/>
        </pc:sldMasterMkLst>
        <pc:sldLayoutChg chg="add">
          <pc:chgData name="STINMAN, SARAH {PEP}" userId="7ba4b78f-fa27-4e6d-aa4f-40599a67c64c" providerId="ADAL" clId="{F3F93C1C-5A12-47F2-983C-D5F63F03C71B}" dt="2020-07-10T14:53:17.272" v="0" actId="27028"/>
          <pc:sldLayoutMkLst>
            <pc:docMk/>
            <pc:sldMasterMk cId="3469909031" sldId="2147483648"/>
            <pc:sldLayoutMk cId="2813540898" sldId="2147483672"/>
          </pc:sldLayoutMkLst>
        </pc:sldLayoutChg>
      </pc:sldMasterChg>
    </pc:docChg>
  </pc:docChgLst>
  <pc:docChgLst>
    <pc:chgData name="STINMAN, SARAH {PEP}" userId="S::sarah.stinman@pepsico.com::7ba4b78f-fa27-4e6d-aa4f-40599a67c64c" providerId="AD" clId="Web-{2C625E2A-9BC8-414B-86B9-6EA3F13DA04E}"/>
    <pc:docChg chg="addSld delSld modSld sldOrd">
      <pc:chgData name="STINMAN, SARAH {PEP}" userId="S::sarah.stinman@pepsico.com::7ba4b78f-fa27-4e6d-aa4f-40599a67c64c" providerId="AD" clId="Web-{2C625E2A-9BC8-414B-86B9-6EA3F13DA04E}" dt="2020-07-08T19:43:23.615" v="10"/>
      <pc:docMkLst>
        <pc:docMk/>
      </pc:docMkLst>
      <pc:sldChg chg="addSp delSp modSp">
        <pc:chgData name="STINMAN, SARAH {PEP}" userId="S::sarah.stinman@pepsico.com::7ba4b78f-fa27-4e6d-aa4f-40599a67c64c" providerId="AD" clId="Web-{2C625E2A-9BC8-414B-86B9-6EA3F13DA04E}" dt="2020-07-08T19:42:02.865" v="1"/>
        <pc:sldMkLst>
          <pc:docMk/>
          <pc:sldMk cId="611265027" sldId="280"/>
        </pc:sldMkLst>
        <pc:picChg chg="add del mod">
          <ac:chgData name="STINMAN, SARAH {PEP}" userId="S::sarah.stinman@pepsico.com::7ba4b78f-fa27-4e6d-aa4f-40599a67c64c" providerId="AD" clId="Web-{2C625E2A-9BC8-414B-86B9-6EA3F13DA04E}" dt="2020-07-08T19:42:02.865" v="1"/>
          <ac:picMkLst>
            <pc:docMk/>
            <pc:sldMk cId="611265027" sldId="280"/>
            <ac:picMk id="2" creationId="{BC7B4887-AEC3-4C50-B368-AFF8E7E02C9A}"/>
          </ac:picMkLst>
        </pc:picChg>
      </pc:sldChg>
      <pc:sldChg chg="addSp delSp modSp new del ord">
        <pc:chgData name="STINMAN, SARAH {PEP}" userId="S::sarah.stinman@pepsico.com::7ba4b78f-fa27-4e6d-aa4f-40599a67c64c" providerId="AD" clId="Web-{2C625E2A-9BC8-414B-86B9-6EA3F13DA04E}" dt="2020-07-08T19:43:23.615" v="10"/>
        <pc:sldMkLst>
          <pc:docMk/>
          <pc:sldMk cId="1045303390" sldId="321"/>
        </pc:sldMkLst>
        <pc:spChg chg="del">
          <ac:chgData name="STINMAN, SARAH {PEP}" userId="S::sarah.stinman@pepsico.com::7ba4b78f-fa27-4e6d-aa4f-40599a67c64c" providerId="AD" clId="Web-{2C625E2A-9BC8-414B-86B9-6EA3F13DA04E}" dt="2020-07-08T19:42:45.052" v="4"/>
          <ac:spMkLst>
            <pc:docMk/>
            <pc:sldMk cId="1045303390" sldId="321"/>
            <ac:spMk id="3" creationId="{02AECE78-98EB-4FEA-A496-C55028014C2B}"/>
          </ac:spMkLst>
        </pc:spChg>
        <pc:picChg chg="add mod">
          <ac:chgData name="STINMAN, SARAH {PEP}" userId="S::sarah.stinman@pepsico.com::7ba4b78f-fa27-4e6d-aa4f-40599a67c64c" providerId="AD" clId="Web-{2C625E2A-9BC8-414B-86B9-6EA3F13DA04E}" dt="2020-07-08T19:43:11.865" v="9" actId="1076"/>
          <ac:picMkLst>
            <pc:docMk/>
            <pc:sldMk cId="1045303390" sldId="321"/>
            <ac:picMk id="4" creationId="{75019291-6268-4A06-956F-56FAE711AD47}"/>
          </ac:picMkLst>
        </pc:picChg>
      </pc:sldChg>
    </pc:docChg>
  </pc:docChgLst>
  <pc:docChgLst>
    <pc:chgData name="Stein, Kimberly {PEP}" userId="6edb3286-5649-4865-a956-ddb36ec273b9" providerId="ADAL" clId="{D9EE92DC-4A9C-C340-AC0E-04854544BD9A}"/>
    <pc:docChg chg="custSel modSld modMainMaster">
      <pc:chgData name="Stein, Kimberly {PEP}" userId="6edb3286-5649-4865-a956-ddb36ec273b9" providerId="ADAL" clId="{D9EE92DC-4A9C-C340-AC0E-04854544BD9A}" dt="2020-07-30T02:09:03.489" v="60" actId="1076"/>
      <pc:docMkLst>
        <pc:docMk/>
      </pc:docMkLst>
      <pc:sldChg chg="addSp modSp mod">
        <pc:chgData name="Stein, Kimberly {PEP}" userId="6edb3286-5649-4865-a956-ddb36ec273b9" providerId="ADAL" clId="{D9EE92DC-4A9C-C340-AC0E-04854544BD9A}" dt="2020-07-30T02:06:09.120" v="7" actId="1582"/>
        <pc:sldMkLst>
          <pc:docMk/>
          <pc:sldMk cId="641663149" sldId="290"/>
        </pc:sldMkLst>
        <pc:cxnChg chg="add mod">
          <ac:chgData name="Stein, Kimberly {PEP}" userId="6edb3286-5649-4865-a956-ddb36ec273b9" providerId="ADAL" clId="{D9EE92DC-4A9C-C340-AC0E-04854544BD9A}" dt="2020-07-30T02:06:09.120" v="7" actId="1582"/>
          <ac:cxnSpMkLst>
            <pc:docMk/>
            <pc:sldMk cId="641663149" sldId="290"/>
            <ac:cxnSpMk id="5" creationId="{F20CDF82-2963-E240-950B-0A34909F8E7D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6:16.567" v="9" actId="14100"/>
        <pc:sldMkLst>
          <pc:docMk/>
          <pc:sldMk cId="4211483997" sldId="291"/>
        </pc:sldMkLst>
        <pc:cxnChg chg="add mod">
          <ac:chgData name="Stein, Kimberly {PEP}" userId="6edb3286-5649-4865-a956-ddb36ec273b9" providerId="ADAL" clId="{D9EE92DC-4A9C-C340-AC0E-04854544BD9A}" dt="2020-07-30T02:06:16.567" v="9" actId="14100"/>
          <ac:cxnSpMkLst>
            <pc:docMk/>
            <pc:sldMk cId="4211483997" sldId="291"/>
            <ac:cxnSpMk id="6" creationId="{086DDC33-B690-3849-8527-E1BCB0C25F27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8:44.062" v="56" actId="14100"/>
        <pc:sldMkLst>
          <pc:docMk/>
          <pc:sldMk cId="3703953577" sldId="292"/>
        </pc:sldMkLst>
        <pc:cxnChg chg="add mod">
          <ac:chgData name="Stein, Kimberly {PEP}" userId="6edb3286-5649-4865-a956-ddb36ec273b9" providerId="ADAL" clId="{D9EE92DC-4A9C-C340-AC0E-04854544BD9A}" dt="2020-07-30T02:08:44.062" v="56" actId="14100"/>
          <ac:cxnSpMkLst>
            <pc:docMk/>
            <pc:sldMk cId="3703953577" sldId="292"/>
            <ac:cxnSpMk id="8" creationId="{D8F1B26C-92A5-E940-91B8-9B1F969E2BCD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8:09.661" v="45" actId="14100"/>
        <pc:sldMkLst>
          <pc:docMk/>
          <pc:sldMk cId="650567647" sldId="295"/>
        </pc:sldMkLst>
        <pc:cxnChg chg="add mod">
          <ac:chgData name="Stein, Kimberly {PEP}" userId="6edb3286-5649-4865-a956-ddb36ec273b9" providerId="ADAL" clId="{D9EE92DC-4A9C-C340-AC0E-04854544BD9A}" dt="2020-07-30T02:08:09.661" v="45" actId="14100"/>
          <ac:cxnSpMkLst>
            <pc:docMk/>
            <pc:sldMk cId="650567647" sldId="295"/>
            <ac:cxnSpMk id="9" creationId="{B12AC8CF-1BF1-D04F-938E-C3F3153DAE3B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7:42.604" v="38" actId="14100"/>
        <pc:sldMkLst>
          <pc:docMk/>
          <pc:sldMk cId="2651074816" sldId="299"/>
        </pc:sldMkLst>
        <pc:cxnChg chg="add mod">
          <ac:chgData name="Stein, Kimberly {PEP}" userId="6edb3286-5649-4865-a956-ddb36ec273b9" providerId="ADAL" clId="{D9EE92DC-4A9C-C340-AC0E-04854544BD9A}" dt="2020-07-30T02:07:42.604" v="38" actId="14100"/>
          <ac:cxnSpMkLst>
            <pc:docMk/>
            <pc:sldMk cId="2651074816" sldId="299"/>
            <ac:cxnSpMk id="5" creationId="{AC1C9099-E6D9-A942-959B-9564BA8F2D72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8:38.370" v="54" actId="14100"/>
        <pc:sldMkLst>
          <pc:docMk/>
          <pc:sldMk cId="2918169143" sldId="301"/>
        </pc:sldMkLst>
        <pc:cxnChg chg="add mod">
          <ac:chgData name="Stein, Kimberly {PEP}" userId="6edb3286-5649-4865-a956-ddb36ec273b9" providerId="ADAL" clId="{D9EE92DC-4A9C-C340-AC0E-04854544BD9A}" dt="2020-07-30T02:08:38.370" v="54" actId="14100"/>
          <ac:cxnSpMkLst>
            <pc:docMk/>
            <pc:sldMk cId="2918169143" sldId="301"/>
            <ac:cxnSpMk id="10" creationId="{E14DF70D-C37A-2249-B61A-F0101BFA69C6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8:26.085" v="50" actId="14100"/>
        <pc:sldMkLst>
          <pc:docMk/>
          <pc:sldMk cId="1077536715" sldId="302"/>
        </pc:sldMkLst>
        <pc:cxnChg chg="add mod">
          <ac:chgData name="Stein, Kimberly {PEP}" userId="6edb3286-5649-4865-a956-ddb36ec273b9" providerId="ADAL" clId="{D9EE92DC-4A9C-C340-AC0E-04854544BD9A}" dt="2020-07-30T02:08:26.085" v="50" actId="14100"/>
          <ac:cxnSpMkLst>
            <pc:docMk/>
            <pc:sldMk cId="1077536715" sldId="302"/>
            <ac:cxnSpMk id="8" creationId="{95899C42-BA56-784A-8028-EF8F2AF32B42}"/>
          </ac:cxnSpMkLst>
        </pc:cxnChg>
      </pc:sldChg>
      <pc:sldChg chg="addSp modSp">
        <pc:chgData name="Stein, Kimberly {PEP}" userId="6edb3286-5649-4865-a956-ddb36ec273b9" providerId="ADAL" clId="{D9EE92DC-4A9C-C340-AC0E-04854544BD9A}" dt="2020-07-30T02:08:51.665" v="57"/>
        <pc:sldMkLst>
          <pc:docMk/>
          <pc:sldMk cId="4120436611" sldId="304"/>
        </pc:sldMkLst>
        <pc:cxnChg chg="add mod">
          <ac:chgData name="Stein, Kimberly {PEP}" userId="6edb3286-5649-4865-a956-ddb36ec273b9" providerId="ADAL" clId="{D9EE92DC-4A9C-C340-AC0E-04854544BD9A}" dt="2020-07-30T02:08:51.665" v="57"/>
          <ac:cxnSpMkLst>
            <pc:docMk/>
            <pc:sldMk cId="4120436611" sldId="304"/>
            <ac:cxnSpMk id="9" creationId="{070DE819-567E-5A45-95A4-D108CCCA52DE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9:03.489" v="60" actId="1076"/>
        <pc:sldMkLst>
          <pc:docMk/>
          <pc:sldMk cId="4012552592" sldId="306"/>
        </pc:sldMkLst>
        <pc:cxnChg chg="add mod">
          <ac:chgData name="Stein, Kimberly {PEP}" userId="6edb3286-5649-4865-a956-ddb36ec273b9" providerId="ADAL" clId="{D9EE92DC-4A9C-C340-AC0E-04854544BD9A}" dt="2020-07-30T02:09:03.489" v="60" actId="1076"/>
          <ac:cxnSpMkLst>
            <pc:docMk/>
            <pc:sldMk cId="4012552592" sldId="306"/>
            <ac:cxnSpMk id="11" creationId="{CBC64D88-6B11-4445-9E15-E24C3825277B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6:50.664" v="23" actId="14100"/>
        <pc:sldMkLst>
          <pc:docMk/>
          <pc:sldMk cId="2104866070" sldId="307"/>
        </pc:sldMkLst>
        <pc:spChg chg="mod">
          <ac:chgData name="Stein, Kimberly {PEP}" userId="6edb3286-5649-4865-a956-ddb36ec273b9" providerId="ADAL" clId="{D9EE92DC-4A9C-C340-AC0E-04854544BD9A}" dt="2020-07-30T02:06:45.451" v="21" actId="20577"/>
          <ac:spMkLst>
            <pc:docMk/>
            <pc:sldMk cId="2104866070" sldId="307"/>
            <ac:spMk id="2" creationId="{78E158A7-C091-0D4C-BB9A-33DA3C9B2475}"/>
          </ac:spMkLst>
        </pc:spChg>
        <pc:cxnChg chg="add mod">
          <ac:chgData name="Stein, Kimberly {PEP}" userId="6edb3286-5649-4865-a956-ddb36ec273b9" providerId="ADAL" clId="{D9EE92DC-4A9C-C340-AC0E-04854544BD9A}" dt="2020-07-30T02:06:50.664" v="23" actId="14100"/>
          <ac:cxnSpMkLst>
            <pc:docMk/>
            <pc:sldMk cId="2104866070" sldId="307"/>
            <ac:cxnSpMk id="4" creationId="{45FA8F16-B419-8B46-9972-350E234C6791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7:51.323" v="41" actId="14100"/>
        <pc:sldMkLst>
          <pc:docMk/>
          <pc:sldMk cId="1706961478" sldId="310"/>
        </pc:sldMkLst>
        <pc:cxnChg chg="add mod">
          <ac:chgData name="Stein, Kimberly {PEP}" userId="6edb3286-5649-4865-a956-ddb36ec273b9" providerId="ADAL" clId="{D9EE92DC-4A9C-C340-AC0E-04854544BD9A}" dt="2020-07-30T02:07:51.323" v="41" actId="14100"/>
          <ac:cxnSpMkLst>
            <pc:docMk/>
            <pc:sldMk cId="1706961478" sldId="310"/>
            <ac:cxnSpMk id="4" creationId="{6B4D8208-7C10-4342-A0DA-B21246CB2189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6:24.003" v="12" actId="14100"/>
        <pc:sldMkLst>
          <pc:docMk/>
          <pc:sldMk cId="2694944787" sldId="311"/>
        </pc:sldMkLst>
        <pc:cxnChg chg="add mod">
          <ac:chgData name="Stein, Kimberly {PEP}" userId="6edb3286-5649-4865-a956-ddb36ec273b9" providerId="ADAL" clId="{D9EE92DC-4A9C-C340-AC0E-04854544BD9A}" dt="2020-07-30T02:06:24.003" v="12" actId="14100"/>
          <ac:cxnSpMkLst>
            <pc:docMk/>
            <pc:sldMk cId="2694944787" sldId="311"/>
            <ac:cxnSpMk id="5" creationId="{E43E6484-685D-7A44-B460-E5D44FC35BBC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7:32.655" v="35" actId="20577"/>
        <pc:sldMkLst>
          <pc:docMk/>
          <pc:sldMk cId="3948358280" sldId="312"/>
        </pc:sldMkLst>
        <pc:spChg chg="mod">
          <ac:chgData name="Stein, Kimberly {PEP}" userId="6edb3286-5649-4865-a956-ddb36ec273b9" providerId="ADAL" clId="{D9EE92DC-4A9C-C340-AC0E-04854544BD9A}" dt="2020-07-30T02:07:32.655" v="35" actId="20577"/>
          <ac:spMkLst>
            <pc:docMk/>
            <pc:sldMk cId="3948358280" sldId="312"/>
            <ac:spMk id="2" creationId="{78E158A7-C091-0D4C-BB9A-33DA3C9B2475}"/>
          </ac:spMkLst>
        </pc:spChg>
        <pc:cxnChg chg="add mod">
          <ac:chgData name="Stein, Kimberly {PEP}" userId="6edb3286-5649-4865-a956-ddb36ec273b9" providerId="ADAL" clId="{D9EE92DC-4A9C-C340-AC0E-04854544BD9A}" dt="2020-07-30T02:07:30.736" v="34" actId="14100"/>
          <ac:cxnSpMkLst>
            <pc:docMk/>
            <pc:sldMk cId="3948358280" sldId="312"/>
            <ac:cxnSpMk id="10" creationId="{1B369E38-9CAF-1741-BFB0-0B56E1D6E0A6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7:18.811" v="30" actId="14100"/>
        <pc:sldMkLst>
          <pc:docMk/>
          <pc:sldMk cId="3040105372" sldId="313"/>
        </pc:sldMkLst>
        <pc:cxnChg chg="add mod">
          <ac:chgData name="Stein, Kimberly {PEP}" userId="6edb3286-5649-4865-a956-ddb36ec273b9" providerId="ADAL" clId="{D9EE92DC-4A9C-C340-AC0E-04854544BD9A}" dt="2020-07-30T02:07:18.811" v="30" actId="14100"/>
          <ac:cxnSpMkLst>
            <pc:docMk/>
            <pc:sldMk cId="3040105372" sldId="313"/>
            <ac:cxnSpMk id="9" creationId="{221AECD6-21C5-3044-8C22-B3CF3728EDE8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8:32.261" v="52" actId="14100"/>
        <pc:sldMkLst>
          <pc:docMk/>
          <pc:sldMk cId="3108749413" sldId="319"/>
        </pc:sldMkLst>
        <pc:cxnChg chg="add mod">
          <ac:chgData name="Stein, Kimberly {PEP}" userId="6edb3286-5649-4865-a956-ddb36ec273b9" providerId="ADAL" clId="{D9EE92DC-4A9C-C340-AC0E-04854544BD9A}" dt="2020-07-30T02:08:32.261" v="52" actId="14100"/>
          <ac:cxnSpMkLst>
            <pc:docMk/>
            <pc:sldMk cId="3108749413" sldId="319"/>
            <ac:cxnSpMk id="9" creationId="{6F252938-A303-2C4C-9D39-7B86DA9FC981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8:00.085" v="43" actId="1076"/>
        <pc:sldMkLst>
          <pc:docMk/>
          <pc:sldMk cId="4045548836" sldId="326"/>
        </pc:sldMkLst>
        <pc:cxnChg chg="add mod">
          <ac:chgData name="Stein, Kimberly {PEP}" userId="6edb3286-5649-4865-a956-ddb36ec273b9" providerId="ADAL" clId="{D9EE92DC-4A9C-C340-AC0E-04854544BD9A}" dt="2020-07-30T02:08:00.085" v="43" actId="1076"/>
          <ac:cxnSpMkLst>
            <pc:docMk/>
            <pc:sldMk cId="4045548836" sldId="326"/>
            <ac:cxnSpMk id="11" creationId="{799A089D-B0DB-4249-AB11-57D64B35A643}"/>
          </ac:cxnSpMkLst>
        </pc:cxnChg>
      </pc:sldChg>
      <pc:sldChg chg="addSp delSp modSp mod">
        <pc:chgData name="Stein, Kimberly {PEP}" userId="6edb3286-5649-4865-a956-ddb36ec273b9" providerId="ADAL" clId="{D9EE92DC-4A9C-C340-AC0E-04854544BD9A}" dt="2020-07-30T02:07:06.304" v="27"/>
        <pc:sldMkLst>
          <pc:docMk/>
          <pc:sldMk cId="1352570982" sldId="329"/>
        </pc:sldMkLst>
        <pc:spChg chg="del mod">
          <ac:chgData name="Stein, Kimberly {PEP}" userId="6edb3286-5649-4865-a956-ddb36ec273b9" providerId="ADAL" clId="{D9EE92DC-4A9C-C340-AC0E-04854544BD9A}" dt="2020-07-30T02:06:57.288" v="25" actId="478"/>
          <ac:spMkLst>
            <pc:docMk/>
            <pc:sldMk cId="1352570982" sldId="329"/>
            <ac:spMk id="2" creationId="{78E158A7-C091-0D4C-BB9A-33DA3C9B2475}"/>
          </ac:spMkLst>
        </pc:spChg>
        <pc:spChg chg="add del mod">
          <ac:chgData name="Stein, Kimberly {PEP}" userId="6edb3286-5649-4865-a956-ddb36ec273b9" providerId="ADAL" clId="{D9EE92DC-4A9C-C340-AC0E-04854544BD9A}" dt="2020-07-30T02:06:59.635" v="26" actId="478"/>
          <ac:spMkLst>
            <pc:docMk/>
            <pc:sldMk cId="1352570982" sldId="329"/>
            <ac:spMk id="5" creationId="{4EC1EC1E-C7E0-0441-8491-DEBABC91AB03}"/>
          </ac:spMkLst>
        </pc:spChg>
        <pc:spChg chg="add mod">
          <ac:chgData name="Stein, Kimberly {PEP}" userId="6edb3286-5649-4865-a956-ddb36ec273b9" providerId="ADAL" clId="{D9EE92DC-4A9C-C340-AC0E-04854544BD9A}" dt="2020-07-30T02:07:06.304" v="27"/>
          <ac:spMkLst>
            <pc:docMk/>
            <pc:sldMk cId="1352570982" sldId="329"/>
            <ac:spMk id="17" creationId="{FB7E1025-8386-C64C-9930-110E3BB97DA6}"/>
          </ac:spMkLst>
        </pc:spChg>
        <pc:cxnChg chg="add mod">
          <ac:chgData name="Stein, Kimberly {PEP}" userId="6edb3286-5649-4865-a956-ddb36ec273b9" providerId="ADAL" clId="{D9EE92DC-4A9C-C340-AC0E-04854544BD9A}" dt="2020-07-30T02:07:06.304" v="27"/>
          <ac:cxnSpMkLst>
            <pc:docMk/>
            <pc:sldMk cId="1352570982" sldId="329"/>
            <ac:cxnSpMk id="18" creationId="{B7DBD421-E3BC-C94B-A5A7-26D89F354C29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6:34.015" v="16" actId="14100"/>
        <pc:sldMkLst>
          <pc:docMk/>
          <pc:sldMk cId="2810270446" sldId="330"/>
        </pc:sldMkLst>
        <pc:cxnChg chg="add mod">
          <ac:chgData name="Stein, Kimberly {PEP}" userId="6edb3286-5649-4865-a956-ddb36ec273b9" providerId="ADAL" clId="{D9EE92DC-4A9C-C340-AC0E-04854544BD9A}" dt="2020-07-30T02:06:34.015" v="16" actId="14100"/>
          <ac:cxnSpMkLst>
            <pc:docMk/>
            <pc:sldMk cId="2810270446" sldId="330"/>
            <ac:cxnSpMk id="8" creationId="{91E963E5-6463-1649-BD72-AB852FCCE1A8}"/>
          </ac:cxnSpMkLst>
        </pc:cxnChg>
      </pc:sldChg>
      <pc:sldChg chg="addSp modSp mod">
        <pc:chgData name="Stein, Kimberly {PEP}" userId="6edb3286-5649-4865-a956-ddb36ec273b9" providerId="ADAL" clId="{D9EE92DC-4A9C-C340-AC0E-04854544BD9A}" dt="2020-07-30T02:08:17.074" v="47" actId="14100"/>
        <pc:sldMkLst>
          <pc:docMk/>
          <pc:sldMk cId="3648600936" sldId="336"/>
        </pc:sldMkLst>
        <pc:cxnChg chg="add mod">
          <ac:chgData name="Stein, Kimberly {PEP}" userId="6edb3286-5649-4865-a956-ddb36ec273b9" providerId="ADAL" clId="{D9EE92DC-4A9C-C340-AC0E-04854544BD9A}" dt="2020-07-30T02:08:17.074" v="47" actId="14100"/>
          <ac:cxnSpMkLst>
            <pc:docMk/>
            <pc:sldMk cId="3648600936" sldId="336"/>
            <ac:cxnSpMk id="10" creationId="{A694BFE1-8F56-1947-AE3E-2738AED07488}"/>
          </ac:cxnSpMkLst>
        </pc:cxnChg>
      </pc:sldChg>
      <pc:sldMasterChg chg="modSldLayout">
        <pc:chgData name="Stein, Kimberly {PEP}" userId="6edb3286-5649-4865-a956-ddb36ec273b9" providerId="ADAL" clId="{D9EE92DC-4A9C-C340-AC0E-04854544BD9A}" dt="2020-07-30T02:05:51.053" v="3" actId="478"/>
        <pc:sldMasterMkLst>
          <pc:docMk/>
          <pc:sldMasterMk cId="3469909031" sldId="2147483648"/>
        </pc:sldMasterMkLst>
        <pc:sldLayoutChg chg="delSp mod">
          <pc:chgData name="Stein, Kimberly {PEP}" userId="6edb3286-5649-4865-a956-ddb36ec273b9" providerId="ADAL" clId="{D9EE92DC-4A9C-C340-AC0E-04854544BD9A}" dt="2020-07-30T02:05:39.805" v="0" actId="478"/>
          <pc:sldLayoutMkLst>
            <pc:docMk/>
            <pc:sldMasterMk cId="3469909031" sldId="2147483648"/>
            <pc:sldLayoutMk cId="679322794" sldId="2147483657"/>
          </pc:sldLayoutMkLst>
          <pc:spChg chg="del">
            <ac:chgData name="Stein, Kimberly {PEP}" userId="6edb3286-5649-4865-a956-ddb36ec273b9" providerId="ADAL" clId="{D9EE92DC-4A9C-C340-AC0E-04854544BD9A}" dt="2020-07-30T02:05:39.805" v="0" actId="478"/>
            <ac:spMkLst>
              <pc:docMk/>
              <pc:sldMasterMk cId="3469909031" sldId="2147483648"/>
              <pc:sldLayoutMk cId="679322794" sldId="2147483657"/>
              <ac:spMk id="5" creationId="{A2583BB5-B604-0748-99DF-3475478E19A7}"/>
            </ac:spMkLst>
          </pc:spChg>
        </pc:sldLayoutChg>
        <pc:sldLayoutChg chg="delSp mod">
          <pc:chgData name="Stein, Kimberly {PEP}" userId="6edb3286-5649-4865-a956-ddb36ec273b9" providerId="ADAL" clId="{D9EE92DC-4A9C-C340-AC0E-04854544BD9A}" dt="2020-07-30T02:05:43.291" v="1" actId="478"/>
          <pc:sldLayoutMkLst>
            <pc:docMk/>
            <pc:sldMasterMk cId="3469909031" sldId="2147483648"/>
            <pc:sldLayoutMk cId="4001664468" sldId="2147483659"/>
          </pc:sldLayoutMkLst>
          <pc:spChg chg="del">
            <ac:chgData name="Stein, Kimberly {PEP}" userId="6edb3286-5649-4865-a956-ddb36ec273b9" providerId="ADAL" clId="{D9EE92DC-4A9C-C340-AC0E-04854544BD9A}" dt="2020-07-30T02:05:43.291" v="1" actId="478"/>
            <ac:spMkLst>
              <pc:docMk/>
              <pc:sldMasterMk cId="3469909031" sldId="2147483648"/>
              <pc:sldLayoutMk cId="4001664468" sldId="2147483659"/>
              <ac:spMk id="5" creationId="{A2583BB5-B604-0748-99DF-3475478E19A7}"/>
            </ac:spMkLst>
          </pc:spChg>
        </pc:sldLayoutChg>
        <pc:sldLayoutChg chg="delSp mod">
          <pc:chgData name="Stein, Kimberly {PEP}" userId="6edb3286-5649-4865-a956-ddb36ec273b9" providerId="ADAL" clId="{D9EE92DC-4A9C-C340-AC0E-04854544BD9A}" dt="2020-07-30T02:05:46.610" v="2" actId="478"/>
          <pc:sldLayoutMkLst>
            <pc:docMk/>
            <pc:sldMasterMk cId="3469909031" sldId="2147483648"/>
            <pc:sldLayoutMk cId="2404593718" sldId="2147483662"/>
          </pc:sldLayoutMkLst>
          <pc:spChg chg="del">
            <ac:chgData name="Stein, Kimberly {PEP}" userId="6edb3286-5649-4865-a956-ddb36ec273b9" providerId="ADAL" clId="{D9EE92DC-4A9C-C340-AC0E-04854544BD9A}" dt="2020-07-30T02:05:46.610" v="2" actId="478"/>
            <ac:spMkLst>
              <pc:docMk/>
              <pc:sldMasterMk cId="3469909031" sldId="2147483648"/>
              <pc:sldLayoutMk cId="2404593718" sldId="2147483662"/>
              <ac:spMk id="5" creationId="{A2583BB5-B604-0748-99DF-3475478E19A7}"/>
            </ac:spMkLst>
          </pc:spChg>
        </pc:sldLayoutChg>
        <pc:sldLayoutChg chg="delSp mod">
          <pc:chgData name="Stein, Kimberly {PEP}" userId="6edb3286-5649-4865-a956-ddb36ec273b9" providerId="ADAL" clId="{D9EE92DC-4A9C-C340-AC0E-04854544BD9A}" dt="2020-07-30T02:05:51.053" v="3" actId="478"/>
          <pc:sldLayoutMkLst>
            <pc:docMk/>
            <pc:sldMasterMk cId="3469909031" sldId="2147483648"/>
            <pc:sldLayoutMk cId="1903493090" sldId="2147483664"/>
          </pc:sldLayoutMkLst>
          <pc:spChg chg="del">
            <ac:chgData name="Stein, Kimberly {PEP}" userId="6edb3286-5649-4865-a956-ddb36ec273b9" providerId="ADAL" clId="{D9EE92DC-4A9C-C340-AC0E-04854544BD9A}" dt="2020-07-30T02:05:51.053" v="3" actId="478"/>
            <ac:spMkLst>
              <pc:docMk/>
              <pc:sldMasterMk cId="3469909031" sldId="2147483648"/>
              <pc:sldLayoutMk cId="1903493090" sldId="2147483664"/>
              <ac:spMk id="5" creationId="{A2583BB5-B604-0748-99DF-3475478E19A7}"/>
            </ac:spMkLst>
          </pc:spChg>
        </pc:sldLayoutChg>
      </pc:sldMasterChg>
    </pc:docChg>
  </pc:docChgLst>
  <pc:docChgLst>
    <pc:chgData name="STINMAN, SARAH {PEP}" userId="S::sarah.stinman@pepsico.com::7ba4b78f-fa27-4e6d-aa4f-40599a67c64c" providerId="AD" clId="Web-{BB0E1198-C682-4280-9110-BC4845A03634}"/>
    <pc:docChg chg="modSld">
      <pc:chgData name="STINMAN, SARAH {PEP}" userId="S::sarah.stinman@pepsico.com::7ba4b78f-fa27-4e6d-aa4f-40599a67c64c" providerId="AD" clId="Web-{BB0E1198-C682-4280-9110-BC4845A03634}" dt="2020-07-08T17:59:36.466" v="11"/>
      <pc:docMkLst>
        <pc:docMk/>
      </pc:docMkLst>
      <pc:sldChg chg="addSp delSp modSp">
        <pc:chgData name="STINMAN, SARAH {PEP}" userId="S::sarah.stinman@pepsico.com::7ba4b78f-fa27-4e6d-aa4f-40599a67c64c" providerId="AD" clId="Web-{BB0E1198-C682-4280-9110-BC4845A03634}" dt="2020-07-08T17:54:05.088" v="3"/>
        <pc:sldMkLst>
          <pc:docMk/>
          <pc:sldMk cId="611265027" sldId="280"/>
        </pc:sldMkLst>
        <pc:spChg chg="add del mod">
          <ac:chgData name="STINMAN, SARAH {PEP}" userId="S::sarah.stinman@pepsico.com::7ba4b78f-fa27-4e6d-aa4f-40599a67c64c" providerId="AD" clId="Web-{BB0E1198-C682-4280-9110-BC4845A03634}" dt="2020-07-08T17:54:05.088" v="3"/>
          <ac:spMkLst>
            <pc:docMk/>
            <pc:sldMk cId="611265027" sldId="280"/>
            <ac:spMk id="4" creationId="{8B41A439-8D9C-4EFB-8287-4A689801B325}"/>
          </ac:spMkLst>
        </pc:spChg>
        <pc:picChg chg="add del mod ord modCrop">
          <ac:chgData name="STINMAN, SARAH {PEP}" userId="S::sarah.stinman@pepsico.com::7ba4b78f-fa27-4e6d-aa4f-40599a67c64c" providerId="AD" clId="Web-{BB0E1198-C682-4280-9110-BC4845A03634}" dt="2020-07-08T17:53:55.135" v="2"/>
          <ac:picMkLst>
            <pc:docMk/>
            <pc:sldMk cId="611265027" sldId="280"/>
            <ac:picMk id="5" creationId="{B2407906-994F-4699-B44F-6FAC1719026E}"/>
          </ac:picMkLst>
        </pc:picChg>
        <pc:picChg chg="add mod ord modCrop">
          <ac:chgData name="STINMAN, SARAH {PEP}" userId="S::sarah.stinman@pepsico.com::7ba4b78f-fa27-4e6d-aa4f-40599a67c64c" providerId="AD" clId="Web-{BB0E1198-C682-4280-9110-BC4845A03634}" dt="2020-07-08T17:54:05.088" v="3"/>
          <ac:picMkLst>
            <pc:docMk/>
            <pc:sldMk cId="611265027" sldId="280"/>
            <ac:picMk id="6" creationId="{373EBC90-3D48-464B-8525-06E732FDBBF1}"/>
          </ac:picMkLst>
        </pc:picChg>
        <pc:picChg chg="del">
          <ac:chgData name="STINMAN, SARAH {PEP}" userId="S::sarah.stinman@pepsico.com::7ba4b78f-fa27-4e6d-aa4f-40599a67c64c" providerId="AD" clId="Web-{BB0E1198-C682-4280-9110-BC4845A03634}" dt="2020-07-08T17:53:41.713" v="0"/>
          <ac:picMkLst>
            <pc:docMk/>
            <pc:sldMk cId="611265027" sldId="280"/>
            <ac:picMk id="7" creationId="{DCD280D5-C243-A04F-8A12-DCB90E3453C7}"/>
          </ac:picMkLst>
        </pc:picChg>
      </pc:sldChg>
      <pc:sldChg chg="addSp delSp modSp">
        <pc:chgData name="STINMAN, SARAH {PEP}" userId="S::sarah.stinman@pepsico.com::7ba4b78f-fa27-4e6d-aa4f-40599a67c64c" providerId="AD" clId="Web-{BB0E1198-C682-4280-9110-BC4845A03634}" dt="2020-07-08T17:55:00.635" v="5"/>
        <pc:sldMkLst>
          <pc:docMk/>
          <pc:sldMk cId="168185019" sldId="298"/>
        </pc:sldMkLst>
        <pc:spChg chg="add del mod">
          <ac:chgData name="STINMAN, SARAH {PEP}" userId="S::sarah.stinman@pepsico.com::7ba4b78f-fa27-4e6d-aa4f-40599a67c64c" providerId="AD" clId="Web-{BB0E1198-C682-4280-9110-BC4845A03634}" dt="2020-07-08T17:55:00.635" v="5"/>
          <ac:spMkLst>
            <pc:docMk/>
            <pc:sldMk cId="168185019" sldId="298"/>
            <ac:spMk id="4" creationId="{92678CDB-9B75-4DDC-ADAA-BEA71D37D0DA}"/>
          </ac:spMkLst>
        </pc:spChg>
        <pc:picChg chg="add mod ord modCrop">
          <ac:chgData name="STINMAN, SARAH {PEP}" userId="S::sarah.stinman@pepsico.com::7ba4b78f-fa27-4e6d-aa4f-40599a67c64c" providerId="AD" clId="Web-{BB0E1198-C682-4280-9110-BC4845A03634}" dt="2020-07-08T17:55:00.635" v="5"/>
          <ac:picMkLst>
            <pc:docMk/>
            <pc:sldMk cId="168185019" sldId="298"/>
            <ac:picMk id="5" creationId="{B916D8F2-75EF-4339-8694-CCD766C5BA4D}"/>
          </ac:picMkLst>
        </pc:picChg>
        <pc:picChg chg="del">
          <ac:chgData name="STINMAN, SARAH {PEP}" userId="S::sarah.stinman@pepsico.com::7ba4b78f-fa27-4e6d-aa4f-40599a67c64c" providerId="AD" clId="Web-{BB0E1198-C682-4280-9110-BC4845A03634}" dt="2020-07-08T17:54:46.948" v="4"/>
          <ac:picMkLst>
            <pc:docMk/>
            <pc:sldMk cId="168185019" sldId="298"/>
            <ac:picMk id="7" creationId="{DCD280D5-C243-A04F-8A12-DCB90E3453C7}"/>
          </ac:picMkLst>
        </pc:picChg>
      </pc:sldChg>
      <pc:sldChg chg="addSp delSp modSp">
        <pc:chgData name="STINMAN, SARAH {PEP}" userId="S::sarah.stinman@pepsico.com::7ba4b78f-fa27-4e6d-aa4f-40599a67c64c" providerId="AD" clId="Web-{BB0E1198-C682-4280-9110-BC4845A03634}" dt="2020-07-08T17:57:19.683" v="7"/>
        <pc:sldMkLst>
          <pc:docMk/>
          <pc:sldMk cId="3485478526" sldId="300"/>
        </pc:sldMkLst>
        <pc:spChg chg="add del mod">
          <ac:chgData name="STINMAN, SARAH {PEP}" userId="S::sarah.stinman@pepsico.com::7ba4b78f-fa27-4e6d-aa4f-40599a67c64c" providerId="AD" clId="Web-{BB0E1198-C682-4280-9110-BC4845A03634}" dt="2020-07-08T17:57:19.683" v="7"/>
          <ac:spMkLst>
            <pc:docMk/>
            <pc:sldMk cId="3485478526" sldId="300"/>
            <ac:spMk id="4" creationId="{DB1BDEBD-42C3-471E-A539-EB7F235EDBA0}"/>
          </ac:spMkLst>
        </pc:spChg>
        <pc:picChg chg="add mod ord modCrop">
          <ac:chgData name="STINMAN, SARAH {PEP}" userId="S::sarah.stinman@pepsico.com::7ba4b78f-fa27-4e6d-aa4f-40599a67c64c" providerId="AD" clId="Web-{BB0E1198-C682-4280-9110-BC4845A03634}" dt="2020-07-08T17:57:19.683" v="7"/>
          <ac:picMkLst>
            <pc:docMk/>
            <pc:sldMk cId="3485478526" sldId="300"/>
            <ac:picMk id="5" creationId="{095114E1-18D3-46AA-856B-CE5D86C95C62}"/>
          </ac:picMkLst>
        </pc:picChg>
        <pc:picChg chg="del">
          <ac:chgData name="STINMAN, SARAH {PEP}" userId="S::sarah.stinman@pepsico.com::7ba4b78f-fa27-4e6d-aa4f-40599a67c64c" providerId="AD" clId="Web-{BB0E1198-C682-4280-9110-BC4845A03634}" dt="2020-07-08T17:57:04.214" v="6"/>
          <ac:picMkLst>
            <pc:docMk/>
            <pc:sldMk cId="3485478526" sldId="300"/>
            <ac:picMk id="7" creationId="{DCD280D5-C243-A04F-8A12-DCB90E3453C7}"/>
          </ac:picMkLst>
        </pc:picChg>
      </pc:sldChg>
      <pc:sldChg chg="addSp delSp modSp">
        <pc:chgData name="STINMAN, SARAH {PEP}" userId="S::sarah.stinman@pepsico.com::7ba4b78f-fa27-4e6d-aa4f-40599a67c64c" providerId="AD" clId="Web-{BB0E1198-C682-4280-9110-BC4845A03634}" dt="2020-07-08T17:58:40.293" v="9"/>
        <pc:sldMkLst>
          <pc:docMk/>
          <pc:sldMk cId="2824452525" sldId="303"/>
        </pc:sldMkLst>
        <pc:spChg chg="add del mod">
          <ac:chgData name="STINMAN, SARAH {PEP}" userId="S::sarah.stinman@pepsico.com::7ba4b78f-fa27-4e6d-aa4f-40599a67c64c" providerId="AD" clId="Web-{BB0E1198-C682-4280-9110-BC4845A03634}" dt="2020-07-08T17:58:40.293" v="9"/>
          <ac:spMkLst>
            <pc:docMk/>
            <pc:sldMk cId="2824452525" sldId="303"/>
            <ac:spMk id="4" creationId="{277616C9-E101-415A-B38E-AC12AD88BF27}"/>
          </ac:spMkLst>
        </pc:spChg>
        <pc:picChg chg="add mod ord modCrop">
          <ac:chgData name="STINMAN, SARAH {PEP}" userId="S::sarah.stinman@pepsico.com::7ba4b78f-fa27-4e6d-aa4f-40599a67c64c" providerId="AD" clId="Web-{BB0E1198-C682-4280-9110-BC4845A03634}" dt="2020-07-08T17:58:40.293" v="9"/>
          <ac:picMkLst>
            <pc:docMk/>
            <pc:sldMk cId="2824452525" sldId="303"/>
            <ac:picMk id="5" creationId="{607AEB5C-25E1-4018-B840-5415A83706E2}"/>
          </ac:picMkLst>
        </pc:picChg>
        <pc:picChg chg="del">
          <ac:chgData name="STINMAN, SARAH {PEP}" userId="S::sarah.stinman@pepsico.com::7ba4b78f-fa27-4e6d-aa4f-40599a67c64c" providerId="AD" clId="Web-{BB0E1198-C682-4280-9110-BC4845A03634}" dt="2020-07-08T17:58:27.121" v="8"/>
          <ac:picMkLst>
            <pc:docMk/>
            <pc:sldMk cId="2824452525" sldId="303"/>
            <ac:picMk id="7" creationId="{DCD280D5-C243-A04F-8A12-DCB90E3453C7}"/>
          </ac:picMkLst>
        </pc:picChg>
      </pc:sldChg>
      <pc:sldChg chg="addSp delSp modSp">
        <pc:chgData name="STINMAN, SARAH {PEP}" userId="S::sarah.stinman@pepsico.com::7ba4b78f-fa27-4e6d-aa4f-40599a67c64c" providerId="AD" clId="Web-{BB0E1198-C682-4280-9110-BC4845A03634}" dt="2020-07-08T17:59:36.466" v="11"/>
        <pc:sldMkLst>
          <pc:docMk/>
          <pc:sldMk cId="986601662" sldId="305"/>
        </pc:sldMkLst>
        <pc:spChg chg="add del mod">
          <ac:chgData name="STINMAN, SARAH {PEP}" userId="S::sarah.stinman@pepsico.com::7ba4b78f-fa27-4e6d-aa4f-40599a67c64c" providerId="AD" clId="Web-{BB0E1198-C682-4280-9110-BC4845A03634}" dt="2020-07-08T17:59:36.466" v="11"/>
          <ac:spMkLst>
            <pc:docMk/>
            <pc:sldMk cId="986601662" sldId="305"/>
            <ac:spMk id="4" creationId="{53F65AFE-1307-4A9A-83A6-10AC3EFF1F08}"/>
          </ac:spMkLst>
        </pc:spChg>
        <pc:picChg chg="add mod ord modCrop">
          <ac:chgData name="STINMAN, SARAH {PEP}" userId="S::sarah.stinman@pepsico.com::7ba4b78f-fa27-4e6d-aa4f-40599a67c64c" providerId="AD" clId="Web-{BB0E1198-C682-4280-9110-BC4845A03634}" dt="2020-07-08T17:59:36.466" v="11"/>
          <ac:picMkLst>
            <pc:docMk/>
            <pc:sldMk cId="986601662" sldId="305"/>
            <ac:picMk id="5" creationId="{0B05FB10-246C-4782-B861-4AA74CE67F14}"/>
          </ac:picMkLst>
        </pc:picChg>
        <pc:picChg chg="del">
          <ac:chgData name="STINMAN, SARAH {PEP}" userId="S::sarah.stinman@pepsico.com::7ba4b78f-fa27-4e6d-aa4f-40599a67c64c" providerId="AD" clId="Web-{BB0E1198-C682-4280-9110-BC4845A03634}" dt="2020-07-08T17:59:27.762" v="10"/>
          <ac:picMkLst>
            <pc:docMk/>
            <pc:sldMk cId="986601662" sldId="305"/>
            <ac:picMk id="7" creationId="{DCD280D5-C243-A04F-8A12-DCB90E3453C7}"/>
          </ac:picMkLst>
        </pc:picChg>
      </pc:sldChg>
    </pc:docChg>
  </pc:docChgLst>
  <pc:docChgLst>
    <pc:chgData name="Stein, Kimberly {PEP}" userId="6edb3286-5649-4865-a956-ddb36ec273b9" providerId="ADAL" clId="{CA3AD779-6C41-394D-96B1-CD464EB9BDE4}"/>
    <pc:docChg chg="custSel delSld modMainMaster">
      <pc:chgData name="Stein, Kimberly {PEP}" userId="6edb3286-5649-4865-a956-ddb36ec273b9" providerId="ADAL" clId="{CA3AD779-6C41-394D-96B1-CD464EB9BDE4}" dt="2020-07-10T09:51:48.277" v="4" actId="478"/>
      <pc:docMkLst>
        <pc:docMk/>
      </pc:docMkLst>
      <pc:sldChg chg="del">
        <pc:chgData name="Stein, Kimberly {PEP}" userId="6edb3286-5649-4865-a956-ddb36ec273b9" providerId="ADAL" clId="{CA3AD779-6C41-394D-96B1-CD464EB9BDE4}" dt="2020-07-10T09:44:45.763" v="3" actId="2696"/>
        <pc:sldMkLst>
          <pc:docMk/>
          <pc:sldMk cId="827322963" sldId="320"/>
        </pc:sldMkLst>
      </pc:sldChg>
      <pc:sldMasterChg chg="modSldLayout">
        <pc:chgData name="Stein, Kimberly {PEP}" userId="6edb3286-5649-4865-a956-ddb36ec273b9" providerId="ADAL" clId="{CA3AD779-6C41-394D-96B1-CD464EB9BDE4}" dt="2020-07-10T09:51:48.277" v="4" actId="478"/>
        <pc:sldMasterMkLst>
          <pc:docMk/>
          <pc:sldMasterMk cId="3469909031" sldId="2147483648"/>
        </pc:sldMasterMkLst>
        <pc:sldLayoutChg chg="addSp delSp modSp">
          <pc:chgData name="Stein, Kimberly {PEP}" userId="6edb3286-5649-4865-a956-ddb36ec273b9" providerId="ADAL" clId="{CA3AD779-6C41-394D-96B1-CD464EB9BDE4}" dt="2020-07-10T09:51:48.277" v="4" actId="478"/>
          <pc:sldLayoutMkLst>
            <pc:docMk/>
            <pc:sldMasterMk cId="3469909031" sldId="2147483648"/>
            <pc:sldLayoutMk cId="2813540898" sldId="2147483656"/>
          </pc:sldLayoutMkLst>
          <pc:spChg chg="del">
            <ac:chgData name="Stein, Kimberly {PEP}" userId="6edb3286-5649-4865-a956-ddb36ec273b9" providerId="ADAL" clId="{CA3AD779-6C41-394D-96B1-CD464EB9BDE4}" dt="2020-07-10T09:51:48.277" v="4" actId="478"/>
            <ac:spMkLst>
              <pc:docMk/>
              <pc:sldMasterMk cId="3469909031" sldId="2147483648"/>
              <pc:sldLayoutMk cId="2813540898" sldId="2147483656"/>
              <ac:spMk id="10" creationId="{8D377EEF-DF9C-3F47-B751-926F4DBBD03B}"/>
            </ac:spMkLst>
          </pc:spChg>
          <pc:spChg chg="del">
            <ac:chgData name="Stein, Kimberly {PEP}" userId="6edb3286-5649-4865-a956-ddb36ec273b9" providerId="ADAL" clId="{CA3AD779-6C41-394D-96B1-CD464EB9BDE4}" dt="2020-07-10T09:44:32.601" v="1" actId="478"/>
            <ac:spMkLst>
              <pc:docMk/>
              <pc:sldMasterMk cId="3469909031" sldId="2147483648"/>
              <pc:sldLayoutMk cId="2813540898" sldId="2147483656"/>
              <ac:spMk id="11" creationId="{C57A3CD2-90FE-DC4F-8C88-4BACD5935913}"/>
            </ac:spMkLst>
          </pc:spChg>
          <pc:spChg chg="add mod">
            <ac:chgData name="Stein, Kimberly {PEP}" userId="6edb3286-5649-4865-a956-ddb36ec273b9" providerId="ADAL" clId="{CA3AD779-6C41-394D-96B1-CD464EB9BDE4}" dt="2020-07-10T09:44:37.184" v="2" actId="1076"/>
            <ac:spMkLst>
              <pc:docMk/>
              <pc:sldMasterMk cId="3469909031" sldId="2147483648"/>
              <pc:sldLayoutMk cId="2813540898" sldId="2147483656"/>
              <ac:spMk id="14" creationId="{ACC7311D-0C76-1D4E-BF7D-6F02FB448F8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7A2734-0A4E-9944-8626-416DAA5BBB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C86DC-D40C-2346-871E-592FA5447A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7477-5561-2E47-89F8-62953E31865D}" type="datetimeFigureOut">
              <a:rPr lang="en-US" smtClean="0"/>
              <a:t>7/31/20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3891D-744E-6644-BA5C-7C580506B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411E7-BDB9-B247-91D0-DFDEC84187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87A3F-5C8E-1640-BB6F-2054D2BA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34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reet, traffic, sign&#10;&#10;Description automatically generated">
            <a:extLst>
              <a:ext uri="{FF2B5EF4-FFF2-40B4-BE49-F238E27FC236}">
                <a16:creationId xmlns:a16="http://schemas.microsoft.com/office/drawing/2014/main" id="{7B9337D8-1893-C248-B4AC-516CED110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64054635-2320-F84A-B2AF-E9B9797547DA}"/>
              </a:ext>
            </a:extLst>
          </p:cNvPr>
          <p:cNvSpPr/>
          <p:nvPr userDrawn="1"/>
        </p:nvSpPr>
        <p:spPr>
          <a:xfrm>
            <a:off x="1" y="2535382"/>
            <a:ext cx="9118599" cy="1537854"/>
          </a:xfrm>
          <a:custGeom>
            <a:avLst/>
            <a:gdLst>
              <a:gd name="connsiteX0" fmla="*/ 0 w 9100457"/>
              <a:gd name="connsiteY0" fmla="*/ 0 h 1537854"/>
              <a:gd name="connsiteX1" fmla="*/ 9100457 w 9100457"/>
              <a:gd name="connsiteY1" fmla="*/ 0 h 1537854"/>
              <a:gd name="connsiteX2" fmla="*/ 9100457 w 9100457"/>
              <a:gd name="connsiteY2" fmla="*/ 1537854 h 1537854"/>
              <a:gd name="connsiteX3" fmla="*/ 0 w 9100457"/>
              <a:gd name="connsiteY3" fmla="*/ 1537854 h 1537854"/>
              <a:gd name="connsiteX4" fmla="*/ 0 w 9100457"/>
              <a:gd name="connsiteY4" fmla="*/ 0 h 1537854"/>
              <a:gd name="connsiteX0" fmla="*/ 0 w 9100457"/>
              <a:gd name="connsiteY0" fmla="*/ 0 h 1537854"/>
              <a:gd name="connsiteX1" fmla="*/ 7946571 w 9100457"/>
              <a:gd name="connsiteY1" fmla="*/ 0 h 1537854"/>
              <a:gd name="connsiteX2" fmla="*/ 9100457 w 9100457"/>
              <a:gd name="connsiteY2" fmla="*/ 1537854 h 1537854"/>
              <a:gd name="connsiteX3" fmla="*/ 0 w 9100457"/>
              <a:gd name="connsiteY3" fmla="*/ 1537854 h 1537854"/>
              <a:gd name="connsiteX4" fmla="*/ 0 w 9100457"/>
              <a:gd name="connsiteY4" fmla="*/ 0 h 1537854"/>
              <a:gd name="connsiteX0" fmla="*/ 0 w 9232348"/>
              <a:gd name="connsiteY0" fmla="*/ 0 h 1559626"/>
              <a:gd name="connsiteX1" fmla="*/ 7946571 w 9232348"/>
              <a:gd name="connsiteY1" fmla="*/ 0 h 1559626"/>
              <a:gd name="connsiteX2" fmla="*/ 9232348 w 9232348"/>
              <a:gd name="connsiteY2" fmla="*/ 1559626 h 1559626"/>
              <a:gd name="connsiteX3" fmla="*/ 0 w 9232348"/>
              <a:gd name="connsiteY3" fmla="*/ 1537854 h 1559626"/>
              <a:gd name="connsiteX4" fmla="*/ 0 w 9232348"/>
              <a:gd name="connsiteY4" fmla="*/ 0 h 1559626"/>
              <a:gd name="connsiteX0" fmla="*/ 0 w 9168234"/>
              <a:gd name="connsiteY0" fmla="*/ 0 h 1537854"/>
              <a:gd name="connsiteX1" fmla="*/ 7946571 w 9168234"/>
              <a:gd name="connsiteY1" fmla="*/ 0 h 1537854"/>
              <a:gd name="connsiteX2" fmla="*/ 9168234 w 9168234"/>
              <a:gd name="connsiteY2" fmla="*/ 1534226 h 1537854"/>
              <a:gd name="connsiteX3" fmla="*/ 0 w 9168234"/>
              <a:gd name="connsiteY3" fmla="*/ 1537854 h 1537854"/>
              <a:gd name="connsiteX4" fmla="*/ 0 w 9168234"/>
              <a:gd name="connsiteY4" fmla="*/ 0 h 1537854"/>
              <a:gd name="connsiteX0" fmla="*/ 0 w 9168234"/>
              <a:gd name="connsiteY0" fmla="*/ 0 h 1537854"/>
              <a:gd name="connsiteX1" fmla="*/ 7985039 w 9168234"/>
              <a:gd name="connsiteY1" fmla="*/ 12700 h 1537854"/>
              <a:gd name="connsiteX2" fmla="*/ 9168234 w 9168234"/>
              <a:gd name="connsiteY2" fmla="*/ 1534226 h 1537854"/>
              <a:gd name="connsiteX3" fmla="*/ 0 w 9168234"/>
              <a:gd name="connsiteY3" fmla="*/ 1537854 h 1537854"/>
              <a:gd name="connsiteX4" fmla="*/ 0 w 9168234"/>
              <a:gd name="connsiteY4" fmla="*/ 0 h 1537854"/>
              <a:gd name="connsiteX0" fmla="*/ 0 w 9206702"/>
              <a:gd name="connsiteY0" fmla="*/ 0 h 1537854"/>
              <a:gd name="connsiteX1" fmla="*/ 7985039 w 9206702"/>
              <a:gd name="connsiteY1" fmla="*/ 12700 h 1537854"/>
              <a:gd name="connsiteX2" fmla="*/ 9206702 w 9206702"/>
              <a:gd name="connsiteY2" fmla="*/ 1534226 h 1537854"/>
              <a:gd name="connsiteX3" fmla="*/ 0 w 9206702"/>
              <a:gd name="connsiteY3" fmla="*/ 1537854 h 1537854"/>
              <a:gd name="connsiteX4" fmla="*/ 0 w 9206702"/>
              <a:gd name="connsiteY4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6702" h="1537854">
                <a:moveTo>
                  <a:pt x="0" y="0"/>
                </a:moveTo>
                <a:lnTo>
                  <a:pt x="7985039" y="12700"/>
                </a:lnTo>
                <a:lnTo>
                  <a:pt x="9206702" y="1534226"/>
                </a:lnTo>
                <a:lnTo>
                  <a:pt x="0" y="15378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B24AB9-28A4-5545-9CBC-4A67C1581F95}"/>
              </a:ext>
            </a:extLst>
          </p:cNvPr>
          <p:cNvSpPr/>
          <p:nvPr userDrawn="1"/>
        </p:nvSpPr>
        <p:spPr>
          <a:xfrm>
            <a:off x="0" y="5816600"/>
            <a:ext cx="12222506" cy="10414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5E946A8-4D09-814B-AFBF-93A0CA061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179" y="20555"/>
            <a:ext cx="3850327" cy="577549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2302A00-61B1-9E44-8FE6-1764466D1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03" y="2828807"/>
            <a:ext cx="7084954" cy="1039862"/>
          </a:xfr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ALL CAPS KEEP TO TWO LINES MAX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56FDEC8-9DCF-7B45-BBBD-EFF4CD23A5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203" y="4327343"/>
            <a:ext cx="5535613" cy="867670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8135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BE7449FD-C04A-364B-8909-92BAC0B4E5EB}"/>
              </a:ext>
            </a:extLst>
          </p:cNvPr>
          <p:cNvSpPr/>
          <p:nvPr userDrawn="1"/>
        </p:nvSpPr>
        <p:spPr>
          <a:xfrm>
            <a:off x="3860800" y="-15766"/>
            <a:ext cx="8331199" cy="687376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port, person, surfing, holding&#10;&#10;Description automatically generated">
            <a:extLst>
              <a:ext uri="{FF2B5EF4-FFF2-40B4-BE49-F238E27FC236}">
                <a16:creationId xmlns:a16="http://schemas.microsoft.com/office/drawing/2014/main" id="{FA308614-8F82-AB46-B00D-B2244E7E9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4"/>
          <a:stretch/>
        </p:blipFill>
        <p:spPr>
          <a:xfrm>
            <a:off x="3588221" y="456088"/>
            <a:ext cx="6740154" cy="5574456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7E9F4846-DE9A-F842-B167-75A13C998172}"/>
              </a:ext>
            </a:extLst>
          </p:cNvPr>
          <p:cNvSpPr/>
          <p:nvPr userDrawn="1"/>
        </p:nvSpPr>
        <p:spPr>
          <a:xfrm rot="10800000">
            <a:off x="703652" y="456088"/>
            <a:ext cx="6756400" cy="5574456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539D8-BA56-F346-AE06-9E95F451D68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3D2753-F4A5-414F-B562-357DF0F3F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848" y="2728448"/>
            <a:ext cx="4924355" cy="849858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ALL CAPS</a:t>
            </a:r>
          </a:p>
        </p:txBody>
      </p:sp>
    </p:spTree>
    <p:extLst>
      <p:ext uri="{BB962C8B-B14F-4D97-AF65-F5344CB8AC3E}">
        <p14:creationId xmlns:p14="http://schemas.microsoft.com/office/powerpoint/2010/main" val="404457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559EC-3226-9F43-B96B-F405F0BF8BAE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847" y="1478583"/>
            <a:ext cx="10508569" cy="4546660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32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559EC-3226-9F43-B96B-F405F0BF8BAE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127" y="2057022"/>
            <a:ext cx="5031928" cy="3968221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62B248B-69DD-CA4A-8C41-56A75F319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6429" y="2057022"/>
            <a:ext cx="5031930" cy="3968221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95553D97-9A45-D449-90DD-88AFD4EF5C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3642" y="1468367"/>
            <a:ext cx="5031929" cy="50821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Placeholder 1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00F90E5-C77F-954B-B396-F34ECF1A3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6428" y="1468367"/>
            <a:ext cx="5031931" cy="50821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Placeholder 2</a:t>
            </a:r>
          </a:p>
        </p:txBody>
      </p:sp>
    </p:spTree>
    <p:extLst>
      <p:ext uri="{BB962C8B-B14F-4D97-AF65-F5344CB8AC3E}">
        <p14:creationId xmlns:p14="http://schemas.microsoft.com/office/powerpoint/2010/main" val="40016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612E11-3D88-B249-B591-0D6E5779532B}"/>
              </a:ext>
            </a:extLst>
          </p:cNvPr>
          <p:cNvSpPr/>
          <p:nvPr userDrawn="1"/>
        </p:nvSpPr>
        <p:spPr>
          <a:xfrm flipH="1" flipV="1">
            <a:off x="6104453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42000-73DE-3F43-8396-8EFDBDDFAC7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859" y="538073"/>
            <a:ext cx="5475837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2691" y="1900047"/>
            <a:ext cx="5484510" cy="412519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BF8337-797F-B04E-BC02-A6CAA6BAE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451" y="0"/>
            <a:ext cx="6112903" cy="650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9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BF8337-797F-B04E-BC02-A6CAA6BAE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7548" y="0"/>
            <a:ext cx="6112903" cy="650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612E11-3D88-B249-B591-0D6E5779532B}"/>
              </a:ext>
            </a:extLst>
          </p:cNvPr>
          <p:cNvSpPr/>
          <p:nvPr userDrawn="1"/>
        </p:nvSpPr>
        <p:spPr>
          <a:xfrm flipH="1" flipV="1">
            <a:off x="5997153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42000-73DE-3F43-8396-8EFDBDDFAC7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09" y="538073"/>
            <a:ext cx="5475837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541" y="1900047"/>
            <a:ext cx="5484510" cy="412519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49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7FCC34C1-1054-6B4F-9D3C-7A6FF26B51F3}"/>
              </a:ext>
            </a:extLst>
          </p:cNvPr>
          <p:cNvSpPr/>
          <p:nvPr userDrawn="1"/>
        </p:nvSpPr>
        <p:spPr>
          <a:xfrm>
            <a:off x="7078717" y="-15766"/>
            <a:ext cx="5113283" cy="687376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A4BC9DC-5C17-2140-BD40-FDF7A74E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714" y="1265435"/>
            <a:ext cx="4570459" cy="3955766"/>
          </a:xfrm>
          <a:prstGeom prst="hexagon">
            <a:avLst/>
          </a:prstGeom>
          <a:solidFill>
            <a:schemeClr val="bg1">
              <a:lumMod val="95000"/>
            </a:schemeClr>
          </a:solidFill>
          <a:effectLst>
            <a:outerShdw blurRad="393700" dist="355600" dir="2700000" algn="tl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1696776"/>
            <a:ext cx="5234153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67F566E-D6EB-8043-B1E9-4C7BB50C6D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847" y="3009322"/>
            <a:ext cx="5234153" cy="1772543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559EC-3226-9F43-B96B-F405F0BF8BAE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142D3-EA30-1E41-B612-3252A435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538073"/>
            <a:ext cx="10491952" cy="849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D018-9F31-7943-8BDA-88EE0513D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848" y="1565565"/>
            <a:ext cx="10491952" cy="4585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90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57" r:id="rId3"/>
    <p:sldLayoutId id="2147483659" r:id="rId4"/>
    <p:sldLayoutId id="2147483662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rgbClr val="036E3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2259-07E3-B847-99BF-0E423339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RECOVERY NUTRITION: </a:t>
            </a:r>
            <a:r>
              <a:rPr lang="en-US" sz="3600" i="1">
                <a:latin typeface="Century Gothic"/>
              </a:rPr>
              <a:t>Beyond the Post-Exercise Window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8332C-0718-9D44-B691-30F992C2FB9E}"/>
              </a:ext>
            </a:extLst>
          </p:cNvPr>
          <p:cNvSpPr txBox="1"/>
          <p:nvPr/>
        </p:nvSpPr>
        <p:spPr>
          <a:xfrm>
            <a:off x="8070575" y="5966191"/>
            <a:ext cx="3844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i="1" kern="1200">
                <a:solidFill>
                  <a:schemeClr val="bg1"/>
                </a:solidFill>
                <a:latin typeface="+mj-lt"/>
                <a:cs typeface="Avenir Light"/>
              </a:rPr>
              <a:t>Lecture content provided by GSSI, a division of PepsiCo, Inc. Any opinions or scientific interpretations expressed in this presentation are those of the author and do not necessarily reflect the position or policy of PepsiCo, Inc.</a:t>
            </a:r>
            <a:endParaRPr lang="en-US" sz="1000" b="1" i="1">
              <a:solidFill>
                <a:schemeClr val="bg1"/>
              </a:solidFill>
              <a:latin typeface="+mj-l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735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Protein &amp;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122" y="1459533"/>
            <a:ext cx="6469504" cy="45466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-US" sz="2400"/>
              <a:t>Research has been found that muscle protein synthesis has been elevated for up to 24 hours in response to a meal</a:t>
            </a:r>
            <a:endParaRPr lang="en-US"/>
          </a:p>
          <a:p>
            <a:pPr marL="457200" lvl="1" indent="0">
              <a:buNone/>
            </a:pPr>
            <a:endParaRPr lang="en-US" sz="2400">
              <a:latin typeface="Century Gothic"/>
            </a:endParaRPr>
          </a:p>
          <a:p>
            <a:pPr marL="457200" lvl="1" indent="0">
              <a:buNone/>
            </a:pPr>
            <a:r>
              <a:rPr lang="en-US" sz="2400">
                <a:latin typeface="Century Gothic"/>
              </a:rPr>
              <a:t>Meals that contain protein should be consumed every ~3 hours with a meal containing protein right before bed</a:t>
            </a:r>
          </a:p>
          <a:p>
            <a:pPr lvl="1"/>
            <a:endParaRPr lang="en-US" sz="2400">
              <a:latin typeface="Century Gothic"/>
            </a:endParaRPr>
          </a:p>
          <a:p>
            <a:pPr lvl="2"/>
            <a:endParaRPr lang="en-US" sz="2400"/>
          </a:p>
          <a:p>
            <a:pPr lvl="2"/>
            <a:endParaRPr lang="en-US" sz="2400"/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5809B-0EC9-4F62-A52C-6531944D0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02" y="1341521"/>
            <a:ext cx="4711139" cy="454666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AF59543-3C12-4D3C-9547-810465FD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599" y="95741"/>
            <a:ext cx="1749287" cy="11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064CFE-5FEA-47F3-B5CC-572E7ECC43D8}"/>
              </a:ext>
            </a:extLst>
          </p:cNvPr>
          <p:cNvSpPr/>
          <p:nvPr/>
        </p:nvSpPr>
        <p:spPr>
          <a:xfrm>
            <a:off x="7938052" y="304800"/>
            <a:ext cx="1908313" cy="751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693A1D-4689-433D-BC51-F4450BD8CFD8}"/>
              </a:ext>
            </a:extLst>
          </p:cNvPr>
          <p:cNvSpPr txBox="1"/>
          <p:nvPr/>
        </p:nvSpPr>
        <p:spPr>
          <a:xfrm>
            <a:off x="7938052" y="430718"/>
            <a:ext cx="19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SSE# 129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F6765E-A04C-4A11-9061-9541718315D7}"/>
              </a:ext>
            </a:extLst>
          </p:cNvPr>
          <p:cNvSpPr txBox="1"/>
          <p:nvPr/>
        </p:nvSpPr>
        <p:spPr>
          <a:xfrm>
            <a:off x="4800279" y="6491574"/>
            <a:ext cx="742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err="1">
                <a:solidFill>
                  <a:schemeClr val="bg1"/>
                </a:solidFill>
              </a:rPr>
              <a:t>Areta</a:t>
            </a:r>
            <a:r>
              <a:rPr lang="en-US" sz="500">
                <a:solidFill>
                  <a:schemeClr val="bg1"/>
                </a:solidFill>
              </a:rPr>
              <a:t> JL, Burke LM, Ross ML, et. al. </a:t>
            </a:r>
            <a:r>
              <a:rPr lang="en-US" sz="500" i="1">
                <a:solidFill>
                  <a:schemeClr val="bg1"/>
                </a:solidFill>
              </a:rPr>
              <a:t>J Physiol</a:t>
            </a:r>
            <a:r>
              <a:rPr lang="en-US" sz="500">
                <a:solidFill>
                  <a:schemeClr val="bg1"/>
                </a:solidFill>
              </a:rPr>
              <a:t>. 2013;591(9):2319-2331</a:t>
            </a:r>
          </a:p>
          <a:p>
            <a:pPr algn="r"/>
            <a:r>
              <a:rPr lang="en-US" sz="500" err="1">
                <a:solidFill>
                  <a:schemeClr val="bg1"/>
                </a:solidFill>
              </a:rPr>
              <a:t>Burd</a:t>
            </a:r>
            <a:r>
              <a:rPr lang="en-US" sz="500">
                <a:solidFill>
                  <a:schemeClr val="bg1"/>
                </a:solidFill>
              </a:rPr>
              <a:t> NA, West DW, Moore DR, et. al. </a:t>
            </a:r>
            <a:r>
              <a:rPr lang="en-US" sz="500" i="1">
                <a:solidFill>
                  <a:schemeClr val="bg1"/>
                </a:solidFill>
              </a:rPr>
              <a:t>J </a:t>
            </a:r>
            <a:r>
              <a:rPr lang="en-US" sz="500" i="1" err="1">
                <a:solidFill>
                  <a:schemeClr val="bg1"/>
                </a:solidFill>
              </a:rPr>
              <a:t>Nutr</a:t>
            </a:r>
            <a:r>
              <a:rPr lang="en-US" sz="500">
                <a:solidFill>
                  <a:schemeClr val="bg1"/>
                </a:solidFill>
              </a:rPr>
              <a:t>. 2011;141(4):568-673</a:t>
            </a:r>
          </a:p>
          <a:p>
            <a:pPr algn="r"/>
            <a:r>
              <a:rPr lang="en-US" sz="500">
                <a:solidFill>
                  <a:schemeClr val="bg1"/>
                </a:solidFill>
              </a:rPr>
              <a:t>Res PT, Groen B, </a:t>
            </a:r>
            <a:r>
              <a:rPr lang="en-US" sz="500" err="1">
                <a:solidFill>
                  <a:schemeClr val="bg1"/>
                </a:solidFill>
              </a:rPr>
              <a:t>Pennings</a:t>
            </a:r>
            <a:r>
              <a:rPr lang="en-US" sz="500">
                <a:solidFill>
                  <a:schemeClr val="bg1"/>
                </a:solidFill>
              </a:rPr>
              <a:t> B, et. al. </a:t>
            </a:r>
            <a:r>
              <a:rPr lang="en-US" sz="500" i="1">
                <a:solidFill>
                  <a:schemeClr val="bg1"/>
                </a:solidFill>
              </a:rPr>
              <a:t>Med Sci Sport </a:t>
            </a:r>
            <a:r>
              <a:rPr lang="en-US" sz="500" i="1" err="1">
                <a:solidFill>
                  <a:schemeClr val="bg1"/>
                </a:solidFill>
              </a:rPr>
              <a:t>Exerc</a:t>
            </a:r>
            <a:r>
              <a:rPr lang="en-US" sz="500">
                <a:solidFill>
                  <a:schemeClr val="bg1"/>
                </a:solidFill>
              </a:rPr>
              <a:t>. 2012;44(8):1560-1569</a:t>
            </a:r>
          </a:p>
          <a:p>
            <a:pPr algn="r"/>
            <a:r>
              <a:rPr lang="en-US" sz="500">
                <a:solidFill>
                  <a:schemeClr val="bg1"/>
                </a:solidFill>
              </a:rPr>
              <a:t>Res P. </a:t>
            </a:r>
            <a:r>
              <a:rPr lang="en-US" sz="500" i="1">
                <a:solidFill>
                  <a:schemeClr val="bg1"/>
                </a:solidFill>
              </a:rPr>
              <a:t>Sports Science Exchange</a:t>
            </a:r>
            <a:r>
              <a:rPr lang="en-US" sz="500">
                <a:solidFill>
                  <a:schemeClr val="bg1"/>
                </a:solidFill>
              </a:rPr>
              <a:t>. 2014;27(129):1-5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1AECD6-21C5-3044-8C22-B3CF3728EDE8}"/>
              </a:ext>
            </a:extLst>
          </p:cNvPr>
          <p:cNvCxnSpPr>
            <a:cxnSpLocks/>
          </p:cNvCxnSpPr>
          <p:nvPr/>
        </p:nvCxnSpPr>
        <p:spPr>
          <a:xfrm>
            <a:off x="861848" y="1119712"/>
            <a:ext cx="423566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0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4" y="312057"/>
            <a:ext cx="10491952" cy="849858"/>
          </a:xfrm>
        </p:spPr>
        <p:txBody>
          <a:bodyPr/>
          <a:lstStyle/>
          <a:p>
            <a:r>
              <a:rPr lang="en-US"/>
              <a:t>Branched-Chain Amino Acids &amp;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872" y="1326183"/>
            <a:ext cx="10508569" cy="454666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400"/>
              <a:t>Branched-chain amino acids (BCAA) are an essential amino acid (EAA) that play an important role in muscle metabolism</a:t>
            </a:r>
          </a:p>
          <a:p>
            <a:pPr lvl="1"/>
            <a:r>
              <a:rPr lang="en-US" sz="2400"/>
              <a:t>BCAA, especially</a:t>
            </a:r>
            <a:r>
              <a:rPr lang="en-US" sz="2400" b="1"/>
              <a:t> leucine</a:t>
            </a:r>
            <a:r>
              <a:rPr lang="en-US" sz="2400"/>
              <a:t> are necessary for stimulation of molecular signaling that lead to muscle protein synthesis and breakdown</a:t>
            </a:r>
          </a:p>
          <a:p>
            <a:pPr lvl="1"/>
            <a:r>
              <a:rPr lang="en-US" sz="2400" b="1">
                <a:solidFill>
                  <a:srgbClr val="036E3D"/>
                </a:solidFill>
                <a:latin typeface="Century Gothic"/>
              </a:rPr>
              <a:t>BUT</a:t>
            </a:r>
            <a:r>
              <a:rPr lang="en-US" sz="2400">
                <a:latin typeface="Century Gothic"/>
              </a:rPr>
              <a:t> ingestion of BCAA without co-ingestion of a source of the other EAA will </a:t>
            </a:r>
            <a:r>
              <a:rPr lang="en-US" sz="2400" u="sng">
                <a:latin typeface="Century Gothic"/>
              </a:rPr>
              <a:t>not </a:t>
            </a:r>
            <a:r>
              <a:rPr lang="en-US" sz="2400">
                <a:latin typeface="Century Gothic"/>
              </a:rPr>
              <a:t>stimulate a maximal muscle protein synthesis response</a:t>
            </a:r>
          </a:p>
          <a:p>
            <a:pPr lvl="1"/>
            <a:r>
              <a:rPr lang="en-US" sz="2400">
                <a:latin typeface="Century Gothic"/>
              </a:rPr>
              <a:t>BCAA supplements should not be used to reduce exercise-induced muscle damage or stimulate muscle protein synthesis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FC6A95-61E6-4EF7-83BB-2BEABA50887B}"/>
              </a:ext>
            </a:extLst>
          </p:cNvPr>
          <p:cNvGrpSpPr/>
          <p:nvPr/>
        </p:nvGrpSpPr>
        <p:grpSpPr>
          <a:xfrm>
            <a:off x="4020378" y="5238652"/>
            <a:ext cx="3564834" cy="1138425"/>
            <a:chOff x="7938052" y="95741"/>
            <a:chExt cx="3564834" cy="11384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7784072-CA7D-4F1D-A87D-B83C8227F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599" y="95741"/>
              <a:ext cx="1749287" cy="113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74A48C-B280-4D27-9B17-58F5BCBC6FC2}"/>
                </a:ext>
              </a:extLst>
            </p:cNvPr>
            <p:cNvSpPr/>
            <p:nvPr/>
          </p:nvSpPr>
          <p:spPr>
            <a:xfrm>
              <a:off x="7938052" y="304800"/>
              <a:ext cx="1908313" cy="7518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9B775B-305C-4E21-9D39-22BAC6496C4B}"/>
                </a:ext>
              </a:extLst>
            </p:cNvPr>
            <p:cNvSpPr txBox="1"/>
            <p:nvPr/>
          </p:nvSpPr>
          <p:spPr>
            <a:xfrm>
              <a:off x="7938052" y="430718"/>
              <a:ext cx="1908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SSE# 170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AF768F6-DFB4-462A-928D-47E5F46670A2}"/>
              </a:ext>
            </a:extLst>
          </p:cNvPr>
          <p:cNvSpPr txBox="1"/>
          <p:nvPr/>
        </p:nvSpPr>
        <p:spPr>
          <a:xfrm>
            <a:off x="1192696" y="6486734"/>
            <a:ext cx="10999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Dalleck</a:t>
            </a:r>
            <a:r>
              <a:rPr lang="en-US" sz="1050">
                <a:solidFill>
                  <a:schemeClr val="bg1"/>
                </a:solidFill>
              </a:rPr>
              <a:t> LC. </a:t>
            </a:r>
            <a:r>
              <a:rPr lang="en-US" sz="1050" i="1">
                <a:solidFill>
                  <a:schemeClr val="bg1"/>
                </a:solidFill>
              </a:rPr>
              <a:t>American Council on Exercise</a:t>
            </a:r>
            <a:r>
              <a:rPr lang="en-US" sz="1050">
                <a:solidFill>
                  <a:schemeClr val="bg1"/>
                </a:solidFill>
              </a:rPr>
              <a:t>. 2018:1-14</a:t>
            </a:r>
          </a:p>
          <a:p>
            <a:pPr algn="r"/>
            <a:r>
              <a:rPr lang="en-US" sz="1050">
                <a:solidFill>
                  <a:schemeClr val="bg1"/>
                </a:solidFill>
              </a:rPr>
              <a:t>Tipton KD.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2017;28(170):1-6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369E38-9CAF-1741-BFB0-0B56E1D6E0A6}"/>
              </a:ext>
            </a:extLst>
          </p:cNvPr>
          <p:cNvCxnSpPr>
            <a:cxnSpLocks/>
          </p:cNvCxnSpPr>
          <p:nvPr/>
        </p:nvCxnSpPr>
        <p:spPr>
          <a:xfrm>
            <a:off x="924390" y="851336"/>
            <a:ext cx="937574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35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HYDRATION &amp; RECOVERY</a:t>
            </a:r>
          </a:p>
        </p:txBody>
      </p:sp>
    </p:spTree>
    <p:extLst>
      <p:ext uri="{BB962C8B-B14F-4D97-AF65-F5344CB8AC3E}">
        <p14:creationId xmlns:p14="http://schemas.microsoft.com/office/powerpoint/2010/main" val="397433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Hydration and Recovery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5F177-5B7E-CF4E-852B-D46A5D70B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848" y="1478583"/>
            <a:ext cx="5591204" cy="4546660"/>
          </a:xfrm>
        </p:spPr>
        <p:txBody>
          <a:bodyPr/>
          <a:lstStyle/>
          <a:p>
            <a:r>
              <a:rPr lang="en-US"/>
              <a:t>Athletes should aim to drink fluids throughout the day to recover from a training session and start their next session hydrated</a:t>
            </a:r>
          </a:p>
          <a:p>
            <a:r>
              <a:rPr lang="en-US"/>
              <a:t>Foods with high water content (</a:t>
            </a:r>
            <a:r>
              <a:rPr lang="en-US" err="1"/>
              <a:t>ie</a:t>
            </a:r>
            <a:r>
              <a:rPr lang="en-US"/>
              <a:t>: watermelon, soups, </a:t>
            </a:r>
            <a:r>
              <a:rPr lang="en-US" err="1"/>
              <a:t>etc</a:t>
            </a:r>
            <a:r>
              <a:rPr lang="en-US"/>
              <a:t>) contribute to meeting daily hydration needs</a:t>
            </a:r>
          </a:p>
          <a:p>
            <a:r>
              <a:rPr lang="en-US"/>
              <a:t>Consuming a beverage with sodium, or eating salty foods, can help retain fluid if athletes have an issue with hydration</a:t>
            </a:r>
          </a:p>
          <a:p>
            <a:r>
              <a:rPr lang="en-US"/>
              <a:t>While not a perfect technique, checking urine color can be an indication of hydration (aim for a light, lemonade color)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45146-C3A3-B14A-ADA6-D4645A1BA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138" y="1387931"/>
            <a:ext cx="5093917" cy="42752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1C9099-E6D9-A942-959B-9564BA8F2D72}"/>
              </a:ext>
            </a:extLst>
          </p:cNvPr>
          <p:cNvCxnSpPr>
            <a:cxnSpLocks/>
          </p:cNvCxnSpPr>
          <p:nvPr/>
        </p:nvCxnSpPr>
        <p:spPr>
          <a:xfrm>
            <a:off x="861848" y="1135117"/>
            <a:ext cx="537078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07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IMMUNE FUNCTION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84179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950" y="1663593"/>
            <a:ext cx="11292052" cy="45466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-US" sz="2400">
                <a:latin typeface="Century Gothic"/>
              </a:rPr>
              <a:t>Adequate recovery won't prevent illness, but can help an athlete stay healthy</a:t>
            </a:r>
            <a:endParaRPr lang="en-US" sz="2400"/>
          </a:p>
          <a:p>
            <a:pPr marL="457200" lvl="1" indent="0">
              <a:buNone/>
            </a:pPr>
            <a:endParaRPr lang="en-US" sz="2400">
              <a:latin typeface="Century Gothic"/>
            </a:endParaRPr>
          </a:p>
          <a:p>
            <a:pPr marL="457200" lvl="1" indent="0">
              <a:buNone/>
            </a:pPr>
            <a:r>
              <a:rPr lang="en-US" sz="2400">
                <a:latin typeface="Century Gothic"/>
              </a:rPr>
              <a:t>Periods of prolonged and strenuous exercise or training can result in depression of white blood cell functions, during which the risk of developing an infection increases</a:t>
            </a:r>
          </a:p>
          <a:p>
            <a:pPr marL="457200" lvl="1" indent="0">
              <a:buNone/>
            </a:pPr>
            <a:endParaRPr lang="en-US" sz="2400">
              <a:latin typeface="Century Gothic"/>
            </a:endParaRPr>
          </a:p>
          <a:p>
            <a:pPr marL="457200" lvl="1" indent="0">
              <a:buNone/>
            </a:pPr>
            <a:r>
              <a:rPr lang="en-US" sz="2400">
                <a:latin typeface="Century Gothic"/>
              </a:rPr>
              <a:t>Psychological stress, lack of sleep, and malnutrition can also depress an athlete’s immunity and increase the risk of infection</a:t>
            </a:r>
          </a:p>
          <a:p>
            <a:pPr marL="457200" lvl="1" indent="0">
              <a:buNone/>
            </a:pPr>
            <a:endParaRPr lang="en-US" sz="2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4D8208-7C10-4342-A0DA-B21246CB2189}"/>
              </a:ext>
            </a:extLst>
          </p:cNvPr>
          <p:cNvCxnSpPr>
            <a:cxnSpLocks/>
          </p:cNvCxnSpPr>
          <p:nvPr/>
        </p:nvCxnSpPr>
        <p:spPr>
          <a:xfrm>
            <a:off x="861848" y="1103585"/>
            <a:ext cx="21125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96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23" y="452348"/>
            <a:ext cx="10491952" cy="849858"/>
          </a:xfrm>
        </p:spPr>
        <p:txBody>
          <a:bodyPr/>
          <a:lstStyle/>
          <a:p>
            <a:r>
              <a:rPr lang="en-US"/>
              <a:t>Immunity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73093"/>
            <a:ext cx="6453352" cy="45466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-US" sz="2400">
                <a:latin typeface="Century Gothic"/>
              </a:rPr>
              <a:t>Suggestions to maintain immune health during intensified training </a:t>
            </a:r>
            <a:endParaRPr lang="en-US" sz="2400"/>
          </a:p>
          <a:p>
            <a:pPr lvl="2"/>
            <a:r>
              <a:rPr lang="en-US" sz="2000">
                <a:latin typeface="Century Gothic"/>
              </a:rPr>
              <a:t>An athlete should focus on getting adequate recovery and sleep</a:t>
            </a:r>
          </a:p>
          <a:p>
            <a:pPr lvl="2"/>
            <a:r>
              <a:rPr lang="en-US" sz="2000">
                <a:latin typeface="Century Gothic"/>
              </a:rPr>
              <a:t>Consume sufficient amounts of protein and micronutrients</a:t>
            </a:r>
          </a:p>
          <a:p>
            <a:pPr lvl="3"/>
            <a:r>
              <a:rPr lang="en-US"/>
              <a:t>Iron, zinc, Vitamins A, D, E, B6, and B12</a:t>
            </a:r>
          </a:p>
          <a:p>
            <a:pPr lvl="2"/>
            <a:r>
              <a:rPr lang="en-US" sz="2000">
                <a:latin typeface="Century Gothic"/>
              </a:rPr>
              <a:t>Consume sufficient amounts of carbohydrates</a:t>
            </a:r>
          </a:p>
          <a:p>
            <a:pPr lvl="2"/>
            <a:r>
              <a:rPr lang="en-US" sz="2000">
                <a:latin typeface="Century Gothic"/>
              </a:rPr>
              <a:t>Consume plant-based polyphenols and probiotics</a:t>
            </a:r>
          </a:p>
          <a:p>
            <a:pPr lvl="2"/>
            <a:r>
              <a:rPr lang="en-US" sz="2000">
                <a:latin typeface="Century Gothic"/>
              </a:rPr>
              <a:t>Consider Vitamin D supplementation</a:t>
            </a:r>
          </a:p>
          <a:p>
            <a:pPr lvl="3"/>
            <a:r>
              <a:rPr lang="en-US"/>
              <a:t>Many athletes are Vitamin D deficient and are at greater risk during winter months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84072-CA7D-4F1D-A87D-B83C8227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0224" y="143366"/>
            <a:ext cx="1749287" cy="11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4A48C-B280-4D27-9B17-58F5BCBC6FC2}"/>
              </a:ext>
            </a:extLst>
          </p:cNvPr>
          <p:cNvSpPr/>
          <p:nvPr/>
        </p:nvSpPr>
        <p:spPr>
          <a:xfrm>
            <a:off x="7604677" y="352425"/>
            <a:ext cx="1908313" cy="751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090E8-6D70-4305-A79E-6F7556E644FA}"/>
              </a:ext>
            </a:extLst>
          </p:cNvPr>
          <p:cNvSpPr txBox="1"/>
          <p:nvPr/>
        </p:nvSpPr>
        <p:spPr>
          <a:xfrm>
            <a:off x="7604676" y="500536"/>
            <a:ext cx="19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SSE# 151</a:t>
            </a:r>
          </a:p>
        </p:txBody>
      </p:sp>
      <p:pic>
        <p:nvPicPr>
          <p:cNvPr id="4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A6A70D-A20D-4BA9-AAA1-EEF349511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430042"/>
            <a:ext cx="5057775" cy="42169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8D4040-5D28-420E-93D6-9350525F5FCD}"/>
              </a:ext>
            </a:extLst>
          </p:cNvPr>
          <p:cNvSpPr txBox="1"/>
          <p:nvPr/>
        </p:nvSpPr>
        <p:spPr>
          <a:xfrm>
            <a:off x="1192696" y="6553200"/>
            <a:ext cx="10999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Gleeson M.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2015;28(151):1-6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9A089D-B0DB-4249-AB11-57D64B35A643}"/>
              </a:ext>
            </a:extLst>
          </p:cNvPr>
          <p:cNvCxnSpPr>
            <a:cxnSpLocks/>
          </p:cNvCxnSpPr>
          <p:nvPr/>
        </p:nvCxnSpPr>
        <p:spPr>
          <a:xfrm>
            <a:off x="509423" y="962201"/>
            <a:ext cx="21125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548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784072-CA7D-4F1D-A87D-B83C8227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249" y="1724516"/>
            <a:ext cx="1749287" cy="11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4A48C-B280-4D27-9B17-58F5BCBC6FC2}"/>
              </a:ext>
            </a:extLst>
          </p:cNvPr>
          <p:cNvSpPr/>
          <p:nvPr/>
        </p:nvSpPr>
        <p:spPr>
          <a:xfrm>
            <a:off x="7042702" y="1933575"/>
            <a:ext cx="1908313" cy="751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090E8-6D70-4305-A79E-6F7556E644FA}"/>
              </a:ext>
            </a:extLst>
          </p:cNvPr>
          <p:cNvSpPr txBox="1"/>
          <p:nvPr/>
        </p:nvSpPr>
        <p:spPr>
          <a:xfrm>
            <a:off x="7042701" y="2081686"/>
            <a:ext cx="190831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/>
              <a:t>SSE# 198</a:t>
            </a:r>
          </a:p>
        </p:txBody>
      </p:sp>
      <p:pic>
        <p:nvPicPr>
          <p:cNvPr id="12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763DE2-0F26-4A4B-9665-B7D7E4D36C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50"/>
          <a:stretch/>
        </p:blipFill>
        <p:spPr>
          <a:xfrm>
            <a:off x="733425" y="-2055"/>
            <a:ext cx="5056633" cy="646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A04B4-0821-409B-B07F-A802250678D4}"/>
              </a:ext>
            </a:extLst>
          </p:cNvPr>
          <p:cNvSpPr txBox="1"/>
          <p:nvPr/>
        </p:nvSpPr>
        <p:spPr>
          <a:xfrm>
            <a:off x="1192696" y="6553200"/>
            <a:ext cx="10999304" cy="2539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Walsh NP.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2019;29(198):1-7</a:t>
            </a:r>
          </a:p>
        </p:txBody>
      </p:sp>
    </p:spTree>
    <p:extLst>
      <p:ext uri="{BB962C8B-B14F-4D97-AF65-F5344CB8AC3E}">
        <p14:creationId xmlns:p14="http://schemas.microsoft.com/office/powerpoint/2010/main" val="407452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784072-CA7D-4F1D-A87D-B83C8227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249" y="1724516"/>
            <a:ext cx="1749287" cy="11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4A48C-B280-4D27-9B17-58F5BCBC6FC2}"/>
              </a:ext>
            </a:extLst>
          </p:cNvPr>
          <p:cNvSpPr/>
          <p:nvPr/>
        </p:nvSpPr>
        <p:spPr>
          <a:xfrm>
            <a:off x="7042702" y="1933575"/>
            <a:ext cx="1908313" cy="751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090E8-6D70-4305-A79E-6F7556E644FA}"/>
              </a:ext>
            </a:extLst>
          </p:cNvPr>
          <p:cNvSpPr txBox="1"/>
          <p:nvPr/>
        </p:nvSpPr>
        <p:spPr>
          <a:xfrm>
            <a:off x="7042701" y="2081686"/>
            <a:ext cx="190831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/>
              <a:t>SSE# 198</a:t>
            </a:r>
          </a:p>
        </p:txBody>
      </p:sp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DCA4AF-171F-4F81-A002-251A2662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39160"/>
            <a:ext cx="6191250" cy="6284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B31D86-FB87-4A04-8A3D-82A044862544}"/>
              </a:ext>
            </a:extLst>
          </p:cNvPr>
          <p:cNvSpPr txBox="1"/>
          <p:nvPr/>
        </p:nvSpPr>
        <p:spPr>
          <a:xfrm>
            <a:off x="1192696" y="6553200"/>
            <a:ext cx="10999304" cy="2539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Walsh NP.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2019;29(198):1-7</a:t>
            </a:r>
          </a:p>
        </p:txBody>
      </p:sp>
    </p:spTree>
    <p:extLst>
      <p:ext uri="{BB962C8B-B14F-4D97-AF65-F5344CB8AC3E}">
        <p14:creationId xmlns:p14="http://schemas.microsoft.com/office/powerpoint/2010/main" val="92016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INJURY PREVENTION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05650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848" y="1478583"/>
            <a:ext cx="6983440" cy="45466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What is recovery?</a:t>
            </a:r>
          </a:p>
          <a:p>
            <a:r>
              <a:rPr lang="en-US"/>
              <a:t>“An inter-individual and intra-individual multi-level (e.g., phycological, physiological, and social) process in time for the re-establishment of performance abilities.  Recovery includes an action-oriented component, and those self-initiated activities (proactive recovery) can be systemically used to optimize situational conditions and to build up and refill personal resources and buffers.”</a:t>
            </a:r>
          </a:p>
          <a:p>
            <a:r>
              <a:rPr lang="en-US"/>
              <a:t>Avoiding overtraining and achieving optimal performance can only be realized when athletes are able to balance training stress and recovery</a:t>
            </a:r>
          </a:p>
          <a:p>
            <a:r>
              <a:rPr lang="en-US">
                <a:latin typeface="Century Gothic"/>
              </a:rPr>
              <a:t>Long term imbalance of training stress, non-training stress factors, and recovery can lead to a state of overtraining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CC0BAB-29DF-4CC7-87AA-7A741C1EDD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287" y="2384426"/>
            <a:ext cx="4286213" cy="2994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2F383-CCF4-4CD4-9A30-429DE020E881}"/>
              </a:ext>
            </a:extLst>
          </p:cNvPr>
          <p:cNvSpPr txBox="1"/>
          <p:nvPr/>
        </p:nvSpPr>
        <p:spPr>
          <a:xfrm>
            <a:off x="993913" y="6466775"/>
            <a:ext cx="111980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err="1">
                <a:solidFill>
                  <a:schemeClr val="bg1"/>
                </a:solidFill>
              </a:rPr>
              <a:t>Kellmann</a:t>
            </a:r>
            <a:r>
              <a:rPr lang="en-US" sz="700">
                <a:solidFill>
                  <a:schemeClr val="bg1"/>
                </a:solidFill>
              </a:rPr>
              <a:t> M. </a:t>
            </a:r>
            <a:r>
              <a:rPr lang="en-US" sz="700" i="1" err="1">
                <a:solidFill>
                  <a:schemeClr val="bg1"/>
                </a:solidFill>
              </a:rPr>
              <a:t>Scand</a:t>
            </a:r>
            <a:r>
              <a:rPr lang="en-US" sz="700" i="1">
                <a:solidFill>
                  <a:schemeClr val="bg1"/>
                </a:solidFill>
              </a:rPr>
              <a:t> J Med Sci Sports</a:t>
            </a:r>
            <a:r>
              <a:rPr lang="en-US" sz="700">
                <a:solidFill>
                  <a:schemeClr val="bg1"/>
                </a:solidFill>
              </a:rPr>
              <a:t>. 2010;20(2):95-102</a:t>
            </a:r>
          </a:p>
          <a:p>
            <a:pPr algn="r"/>
            <a:r>
              <a:rPr lang="en-US" sz="700" err="1">
                <a:solidFill>
                  <a:schemeClr val="bg1"/>
                </a:solidFill>
              </a:rPr>
              <a:t>Kellmann</a:t>
            </a:r>
            <a:r>
              <a:rPr lang="en-US" sz="700">
                <a:solidFill>
                  <a:schemeClr val="bg1"/>
                </a:solidFill>
              </a:rPr>
              <a:t> M &amp; Kallus KW. Champaign, IL: Human Kinetics, 2001</a:t>
            </a:r>
          </a:p>
          <a:p>
            <a:pPr algn="r"/>
            <a:r>
              <a:rPr lang="en-US" sz="700">
                <a:solidFill>
                  <a:schemeClr val="bg1"/>
                </a:solidFill>
              </a:rPr>
              <a:t>Lehmann M, Foster C, </a:t>
            </a:r>
            <a:r>
              <a:rPr lang="en-US" sz="700" err="1">
                <a:solidFill>
                  <a:schemeClr val="bg1"/>
                </a:solidFill>
              </a:rPr>
              <a:t>Gastmann</a:t>
            </a:r>
            <a:r>
              <a:rPr lang="en-US" sz="700">
                <a:solidFill>
                  <a:schemeClr val="bg1"/>
                </a:solidFill>
              </a:rPr>
              <a:t> U, et. al. Boston, MA: Springer, 1999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0CDF82-2963-E240-950B-0A34909F8E7D}"/>
              </a:ext>
            </a:extLst>
          </p:cNvPr>
          <p:cNvCxnSpPr/>
          <p:nvPr/>
        </p:nvCxnSpPr>
        <p:spPr>
          <a:xfrm>
            <a:off x="993913" y="1124606"/>
            <a:ext cx="19489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6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Injury 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272" y="1497633"/>
            <a:ext cx="10508569" cy="454666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400"/>
              <a:t>Soft tissue injuries to the musculoskeletal system are the most common injury for American football athletes</a:t>
            </a:r>
          </a:p>
          <a:p>
            <a:pPr lvl="2"/>
            <a:r>
              <a:rPr lang="en-US" sz="2000">
                <a:latin typeface="Century Gothic"/>
              </a:rPr>
              <a:t>Accounting for ~70% of physical therapy visits</a:t>
            </a:r>
          </a:p>
          <a:p>
            <a:pPr lvl="1"/>
            <a:r>
              <a:rPr lang="en-US" sz="2400"/>
              <a:t>Strength, power, and speed are dependent on stiff connective tissues, which results in high rates of injury </a:t>
            </a:r>
          </a:p>
          <a:p>
            <a:pPr lvl="1"/>
            <a:r>
              <a:rPr lang="en-US" sz="2400"/>
              <a:t>The stiffness of connective tissue is dependent on the collagen content of the tissue </a:t>
            </a:r>
          </a:p>
          <a:p>
            <a:pPr lvl="1"/>
            <a:r>
              <a:rPr lang="en-US" sz="2400" b="1">
                <a:latin typeface="Century Gothic"/>
              </a:rPr>
              <a:t>Consuming gelatin and Vitamin C 30-60 minutes prior to training may promote greater collagen production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84072-CA7D-4F1D-A87D-B83C8227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599" y="95741"/>
            <a:ext cx="1749287" cy="11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4A48C-B280-4D27-9B17-58F5BCBC6FC2}"/>
              </a:ext>
            </a:extLst>
          </p:cNvPr>
          <p:cNvSpPr/>
          <p:nvPr/>
        </p:nvSpPr>
        <p:spPr>
          <a:xfrm>
            <a:off x="7938052" y="304800"/>
            <a:ext cx="1908313" cy="751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B775B-305C-4E21-9D39-22BAC6496C4B}"/>
              </a:ext>
            </a:extLst>
          </p:cNvPr>
          <p:cNvSpPr txBox="1"/>
          <p:nvPr/>
        </p:nvSpPr>
        <p:spPr>
          <a:xfrm>
            <a:off x="7938052" y="430718"/>
            <a:ext cx="19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SSE# 142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F9BFF-C344-4B1E-9634-0ED54A2D3CFB}"/>
              </a:ext>
            </a:extLst>
          </p:cNvPr>
          <p:cNvSpPr txBox="1"/>
          <p:nvPr/>
        </p:nvSpPr>
        <p:spPr>
          <a:xfrm>
            <a:off x="1192696" y="6553200"/>
            <a:ext cx="10999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Baar</a:t>
            </a:r>
            <a:r>
              <a:rPr lang="en-US" sz="1050">
                <a:solidFill>
                  <a:schemeClr val="bg1"/>
                </a:solidFill>
              </a:rPr>
              <a:t> K.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2015;28(142):1-6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AC8CF-1BF1-D04F-938E-C3F3153DAE3B}"/>
              </a:ext>
            </a:extLst>
          </p:cNvPr>
          <p:cNvCxnSpPr>
            <a:cxnSpLocks/>
          </p:cNvCxnSpPr>
          <p:nvPr/>
        </p:nvCxnSpPr>
        <p:spPr>
          <a:xfrm>
            <a:off x="861848" y="1103585"/>
            <a:ext cx="37627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67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INFLAMMATION</a:t>
            </a:r>
          </a:p>
        </p:txBody>
      </p:sp>
    </p:spTree>
    <p:extLst>
      <p:ext uri="{BB962C8B-B14F-4D97-AF65-F5344CB8AC3E}">
        <p14:creationId xmlns:p14="http://schemas.microsoft.com/office/powerpoint/2010/main" val="204235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07ED-2068-734A-97E9-38B04EAD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Nutrients to support inflammation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E166-E18E-7743-9E72-8295EE1C03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/>
              <a:t>Some level of inflammation supports recovery and adaptation</a:t>
            </a:r>
          </a:p>
          <a:p>
            <a:r>
              <a:rPr lang="en-US" sz="2400"/>
              <a:t>Chronic inflammation impairs recovery</a:t>
            </a:r>
          </a:p>
          <a:p>
            <a:r>
              <a:rPr lang="en-US" sz="2400"/>
              <a:t>Consumption of </a:t>
            </a:r>
            <a:r>
              <a:rPr lang="en-US" sz="2400" b="1"/>
              <a:t>Tart Cherry Juice</a:t>
            </a:r>
            <a:r>
              <a:rPr lang="en-US" sz="2400"/>
              <a:t>, due to its polyphenol content, may support recovery via decreased inflammation, oxidative stress and pain.</a:t>
            </a:r>
          </a:p>
          <a:p>
            <a:r>
              <a:rPr lang="en-US" sz="2400"/>
              <a:t>	Aim for ~8-12 oz/d </a:t>
            </a:r>
          </a:p>
          <a:p>
            <a:r>
              <a:rPr lang="en-US" sz="2400"/>
              <a:t>Some evidence supports </a:t>
            </a:r>
            <a:r>
              <a:rPr lang="en-US" sz="2400" b="1"/>
              <a:t>Omega-3</a:t>
            </a:r>
            <a:r>
              <a:rPr lang="en-US" sz="2400"/>
              <a:t> consumption, along with decreased Omega-6</a:t>
            </a:r>
          </a:p>
          <a:p>
            <a:r>
              <a:rPr lang="en-US" sz="2400"/>
              <a:t>	Omega 3 from fatty fish or supplements</a:t>
            </a:r>
          </a:p>
          <a:p>
            <a:r>
              <a:rPr lang="en-US" sz="2400"/>
              <a:t>	Decrease fried foods, saturated fats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349CA44-BDF2-0349-B826-1DBA40DA7A3D}"/>
              </a:ext>
            </a:extLst>
          </p:cNvPr>
          <p:cNvSpPr/>
          <p:nvPr/>
        </p:nvSpPr>
        <p:spPr>
          <a:xfrm>
            <a:off x="1073426" y="3821487"/>
            <a:ext cx="646043" cy="183983"/>
          </a:xfrm>
          <a:prstGeom prst="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5FB87C2-BD37-9D44-94E8-8C6C837A2A2C}"/>
              </a:ext>
            </a:extLst>
          </p:cNvPr>
          <p:cNvSpPr/>
          <p:nvPr/>
        </p:nvSpPr>
        <p:spPr>
          <a:xfrm>
            <a:off x="1073426" y="5195434"/>
            <a:ext cx="646043" cy="183983"/>
          </a:xfrm>
          <a:prstGeom prst="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1FF3459-99E5-5C44-862D-5BBBB89028F5}"/>
              </a:ext>
            </a:extLst>
          </p:cNvPr>
          <p:cNvSpPr/>
          <p:nvPr/>
        </p:nvSpPr>
        <p:spPr>
          <a:xfrm>
            <a:off x="1073426" y="5647010"/>
            <a:ext cx="646043" cy="183983"/>
          </a:xfrm>
          <a:prstGeom prst="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29AC1-CB6C-4D8D-95CB-0BF0C64D0B7C}"/>
              </a:ext>
            </a:extLst>
          </p:cNvPr>
          <p:cNvSpPr txBox="1"/>
          <p:nvPr/>
        </p:nvSpPr>
        <p:spPr>
          <a:xfrm>
            <a:off x="7089058" y="6481915"/>
            <a:ext cx="5104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Vitale KC, </a:t>
            </a:r>
            <a:r>
              <a:rPr lang="en-US" sz="1050" err="1">
                <a:solidFill>
                  <a:schemeClr val="bg1"/>
                </a:solidFill>
                <a:latin typeface="Century Gothic" panose="020B0502020202020204" pitchFamily="34" charset="0"/>
              </a:rPr>
              <a:t>Hueglin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 S, Broad E. </a:t>
            </a:r>
            <a:r>
              <a:rPr lang="en-US" sz="1050" i="1" err="1">
                <a:solidFill>
                  <a:schemeClr val="bg1"/>
                </a:solidFill>
                <a:latin typeface="Century Gothic" panose="020B0502020202020204" pitchFamily="34" charset="0"/>
              </a:rPr>
              <a:t>Curr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 Sports Med Rep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. 2017;16:230-239</a:t>
            </a:r>
          </a:p>
          <a:p>
            <a:pPr algn="r"/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Tipton, K. </a:t>
            </a:r>
            <a:r>
              <a:rPr lang="en-US" sz="1050" i="1">
                <a:solidFill>
                  <a:schemeClr val="bg1"/>
                </a:solidFill>
                <a:latin typeface="Century Gothic" panose="020B0502020202020204" pitchFamily="34" charset="0"/>
              </a:rPr>
              <a:t>Sports Med. </a:t>
            </a:r>
            <a:r>
              <a:rPr lang="en-US" sz="1050">
                <a:solidFill>
                  <a:schemeClr val="bg1"/>
                </a:solidFill>
                <a:latin typeface="Century Gothic" panose="020B0502020202020204" pitchFamily="34" charset="0"/>
              </a:rPr>
              <a:t>2015;45:93-104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94BFE1-8F56-1947-AE3E-2738AED07488}"/>
              </a:ext>
            </a:extLst>
          </p:cNvPr>
          <p:cNvCxnSpPr>
            <a:cxnSpLocks/>
          </p:cNvCxnSpPr>
          <p:nvPr/>
        </p:nvCxnSpPr>
        <p:spPr>
          <a:xfrm>
            <a:off x="861848" y="1103585"/>
            <a:ext cx="737826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600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SLEEP &amp; RECOVERY</a:t>
            </a:r>
          </a:p>
        </p:txBody>
      </p:sp>
    </p:spTree>
    <p:extLst>
      <p:ext uri="{BB962C8B-B14F-4D97-AF65-F5344CB8AC3E}">
        <p14:creationId xmlns:p14="http://schemas.microsoft.com/office/powerpoint/2010/main" val="164391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Sleep &amp;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/>
              <a:t>Sleep plays an important role in an athlete’s recovery plan</a:t>
            </a:r>
          </a:p>
          <a:p>
            <a:pPr lvl="1"/>
            <a:r>
              <a:rPr lang="en-US"/>
              <a:t>It is essential for both preparing for and recovery from training/competition</a:t>
            </a:r>
          </a:p>
          <a:p>
            <a:pPr lvl="1"/>
            <a:r>
              <a:rPr lang="en-US"/>
              <a:t>Restricting an athlete’s number of sleep to less than 6 hours for 4 or more consecutive nights…</a:t>
            </a:r>
          </a:p>
          <a:p>
            <a:pPr lvl="2"/>
            <a:r>
              <a:rPr lang="en-US"/>
              <a:t>Impairs cognitive performance and mood</a:t>
            </a:r>
          </a:p>
          <a:p>
            <a:pPr lvl="2"/>
            <a:r>
              <a:rPr lang="en-US"/>
              <a:t>Disturbs glucose metabolism, appetite regulation, and immune function</a:t>
            </a:r>
          </a:p>
          <a:p>
            <a:pPr lvl="1"/>
            <a:r>
              <a:rPr lang="en-US"/>
              <a:t>It appears that lack of sleeps has more of a negative impact on prolonged, sub-maximal exercise compared to short, maximal efforts</a:t>
            </a:r>
          </a:p>
          <a:p>
            <a:pPr lvl="1"/>
            <a:r>
              <a:rPr lang="en-US"/>
              <a:t>Napping can be effective in making up for shortened sleep duration</a:t>
            </a:r>
          </a:p>
          <a:p>
            <a:pPr lvl="1"/>
            <a:r>
              <a:rPr lang="en-US"/>
              <a:t>Athletes should focus on good sleep hygiene</a:t>
            </a:r>
          </a:p>
          <a:p>
            <a:pPr lvl="2"/>
            <a:r>
              <a:rPr lang="en-US"/>
              <a:t>Cool, dark, quiet bedroom</a:t>
            </a:r>
          </a:p>
          <a:p>
            <a:pPr lvl="2"/>
            <a:r>
              <a:rPr lang="en-US"/>
              <a:t>Good sleep routine – Going to bed and waking up at the same time</a:t>
            </a:r>
          </a:p>
          <a:p>
            <a:pPr lvl="2"/>
            <a:r>
              <a:rPr lang="en-US"/>
              <a:t>Avoid screens (tv, phone, computer) before going to bed</a:t>
            </a:r>
          </a:p>
          <a:p>
            <a:pPr lvl="2"/>
            <a:r>
              <a:rPr lang="en-US"/>
              <a:t>Avoid caffeine 4-5 hours prior to sleep</a:t>
            </a:r>
          </a:p>
          <a:p>
            <a:pPr lvl="2"/>
            <a:r>
              <a:rPr lang="en-US"/>
              <a:t>Avoid consuming too much fluid prior to sleep as it may result in waking up to use the bathroom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84072-CA7D-4F1D-A87D-B83C8227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599" y="95741"/>
            <a:ext cx="1749287" cy="11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4A48C-B280-4D27-9B17-58F5BCBC6FC2}"/>
              </a:ext>
            </a:extLst>
          </p:cNvPr>
          <p:cNvSpPr/>
          <p:nvPr/>
        </p:nvSpPr>
        <p:spPr>
          <a:xfrm>
            <a:off x="7938052" y="304800"/>
            <a:ext cx="1908313" cy="751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B775B-305C-4E21-9D39-22BAC6496C4B}"/>
              </a:ext>
            </a:extLst>
          </p:cNvPr>
          <p:cNvSpPr txBox="1"/>
          <p:nvPr/>
        </p:nvSpPr>
        <p:spPr>
          <a:xfrm>
            <a:off x="7938052" y="430718"/>
            <a:ext cx="19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SSE# 113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1638B-4D66-4B44-A938-5A4D3D76DC15}"/>
              </a:ext>
            </a:extLst>
          </p:cNvPr>
          <p:cNvSpPr txBox="1"/>
          <p:nvPr/>
        </p:nvSpPr>
        <p:spPr>
          <a:xfrm>
            <a:off x="1192696" y="6571578"/>
            <a:ext cx="10999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Halson</a:t>
            </a:r>
            <a:r>
              <a:rPr lang="en-US" sz="1050">
                <a:solidFill>
                  <a:schemeClr val="bg1"/>
                </a:solidFill>
              </a:rPr>
              <a:t> SL.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2013;26(113):1-4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899C42-BA56-784A-8028-EF8F2AF32B42}"/>
              </a:ext>
            </a:extLst>
          </p:cNvPr>
          <p:cNvCxnSpPr>
            <a:cxnSpLocks/>
          </p:cNvCxnSpPr>
          <p:nvPr/>
        </p:nvCxnSpPr>
        <p:spPr>
          <a:xfrm>
            <a:off x="861847" y="1135116"/>
            <a:ext cx="395189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36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Enhancing Sleep &amp; Nutrition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/>
              <a:t>Some nutritional interventions may have an effect on neurotransmitters that are involved in the sleep-wake cycle, and may enhance sleep</a:t>
            </a:r>
          </a:p>
          <a:p>
            <a:pPr lvl="1"/>
            <a:r>
              <a:rPr lang="en-US"/>
              <a:t>Diet may influence the central nervous system and through the production of serotonin and melatonin</a:t>
            </a:r>
          </a:p>
          <a:p>
            <a:pPr lvl="2"/>
            <a:r>
              <a:rPr lang="en-US"/>
              <a:t>High glycemic index (GI) foods sch as white rice, pasta, breads may promote sleep</a:t>
            </a:r>
          </a:p>
          <a:p>
            <a:pPr lvl="3"/>
            <a:r>
              <a:rPr lang="en-US"/>
              <a:t>Should be consumed more than an hour prior to bed</a:t>
            </a:r>
          </a:p>
          <a:p>
            <a:pPr lvl="2"/>
            <a:r>
              <a:rPr lang="en-US"/>
              <a:t>Diet high in CHO may result in shorter sleep latencies</a:t>
            </a:r>
          </a:p>
          <a:p>
            <a:pPr lvl="2"/>
            <a:r>
              <a:rPr lang="en-US"/>
              <a:t>Diets high in protein may results in better sleep quality</a:t>
            </a:r>
          </a:p>
          <a:p>
            <a:pPr lvl="2"/>
            <a:r>
              <a:rPr lang="en-US"/>
              <a:t>Diets high in fat may negatively influence the total sleep time</a:t>
            </a:r>
          </a:p>
          <a:p>
            <a:pPr lvl="2"/>
            <a:r>
              <a:rPr lang="en-US"/>
              <a:t>Sleep quality may be disturbed if total caloric intake is decreased</a:t>
            </a:r>
          </a:p>
          <a:p>
            <a:pPr lvl="2"/>
            <a:r>
              <a:rPr lang="en-US"/>
              <a:t>1 g of tryptophan may improve sleep latency and quality</a:t>
            </a:r>
          </a:p>
          <a:p>
            <a:pPr lvl="2"/>
            <a:r>
              <a:rPr lang="en-US"/>
              <a:t>Melatonin may decrease sleep onset time</a:t>
            </a:r>
          </a:p>
          <a:p>
            <a:pPr lvl="2"/>
            <a:endParaRPr lang="en-US"/>
          </a:p>
          <a:p>
            <a:pPr lvl="3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84072-CA7D-4F1D-A87D-B83C8227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599" y="95741"/>
            <a:ext cx="1749287" cy="11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4A48C-B280-4D27-9B17-58F5BCBC6FC2}"/>
              </a:ext>
            </a:extLst>
          </p:cNvPr>
          <p:cNvSpPr/>
          <p:nvPr/>
        </p:nvSpPr>
        <p:spPr>
          <a:xfrm>
            <a:off x="7938052" y="304800"/>
            <a:ext cx="1908313" cy="751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B775B-305C-4E21-9D39-22BAC6496C4B}"/>
              </a:ext>
            </a:extLst>
          </p:cNvPr>
          <p:cNvSpPr txBox="1"/>
          <p:nvPr/>
        </p:nvSpPr>
        <p:spPr>
          <a:xfrm>
            <a:off x="7938052" y="430718"/>
            <a:ext cx="19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SSE# 116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875CB-64B2-45C1-B93D-BAE91BF66E5D}"/>
              </a:ext>
            </a:extLst>
          </p:cNvPr>
          <p:cNvSpPr txBox="1"/>
          <p:nvPr/>
        </p:nvSpPr>
        <p:spPr>
          <a:xfrm>
            <a:off x="-49160" y="6471998"/>
            <a:ext cx="62828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solidFill>
                  <a:schemeClr val="bg1"/>
                </a:solidFill>
              </a:rPr>
              <a:t>Buscemi N, </a:t>
            </a:r>
            <a:r>
              <a:rPr lang="en-US" sz="700" err="1">
                <a:solidFill>
                  <a:schemeClr val="bg1"/>
                </a:solidFill>
              </a:rPr>
              <a:t>Vandermeer</a:t>
            </a:r>
            <a:r>
              <a:rPr lang="en-US" sz="700">
                <a:solidFill>
                  <a:schemeClr val="bg1"/>
                </a:solidFill>
              </a:rPr>
              <a:t> B, Hooton N, et. al. </a:t>
            </a:r>
            <a:r>
              <a:rPr lang="en-US" sz="700" i="1">
                <a:solidFill>
                  <a:schemeClr val="bg1"/>
                </a:solidFill>
              </a:rPr>
              <a:t>J Gen Intern Med</a:t>
            </a:r>
            <a:r>
              <a:rPr lang="en-US" sz="700">
                <a:solidFill>
                  <a:schemeClr val="bg1"/>
                </a:solidFill>
              </a:rPr>
              <a:t>. 2005;20:1151-1158</a:t>
            </a:r>
          </a:p>
          <a:p>
            <a:r>
              <a:rPr lang="en-US" sz="700" err="1">
                <a:solidFill>
                  <a:schemeClr val="bg1"/>
                </a:solidFill>
              </a:rPr>
              <a:t>Halson</a:t>
            </a:r>
            <a:r>
              <a:rPr lang="en-US" sz="700">
                <a:solidFill>
                  <a:schemeClr val="bg1"/>
                </a:solidFill>
              </a:rPr>
              <a:t> SL. </a:t>
            </a:r>
            <a:r>
              <a:rPr lang="en-US" sz="700" i="1">
                <a:solidFill>
                  <a:schemeClr val="bg1"/>
                </a:solidFill>
              </a:rPr>
              <a:t>Sports Science Exchange</a:t>
            </a:r>
            <a:r>
              <a:rPr lang="en-US" sz="700">
                <a:solidFill>
                  <a:schemeClr val="bg1"/>
                </a:solidFill>
              </a:rPr>
              <a:t>. 2013;26(116):1-5</a:t>
            </a:r>
          </a:p>
          <a:p>
            <a:r>
              <a:rPr lang="en-US" sz="700">
                <a:solidFill>
                  <a:schemeClr val="bg1"/>
                </a:solidFill>
              </a:rPr>
              <a:t>Morin CM &amp; </a:t>
            </a:r>
            <a:r>
              <a:rPr lang="en-US" sz="700" err="1">
                <a:solidFill>
                  <a:schemeClr val="bg1"/>
                </a:solidFill>
              </a:rPr>
              <a:t>Benca</a:t>
            </a:r>
            <a:r>
              <a:rPr lang="en-US" sz="700">
                <a:solidFill>
                  <a:schemeClr val="bg1"/>
                </a:solidFill>
              </a:rPr>
              <a:t> R. </a:t>
            </a:r>
            <a:r>
              <a:rPr lang="en-US" sz="700" i="1">
                <a:solidFill>
                  <a:schemeClr val="bg1"/>
                </a:solidFill>
              </a:rPr>
              <a:t>Lancet</a:t>
            </a:r>
            <a:r>
              <a:rPr lang="en-US" sz="700">
                <a:solidFill>
                  <a:schemeClr val="bg1"/>
                </a:solidFill>
              </a:rPr>
              <a:t>. 2012;379:1129-1141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21DE2-D0A6-4ED4-B089-757C2E2F0EFF}"/>
              </a:ext>
            </a:extLst>
          </p:cNvPr>
          <p:cNvSpPr txBox="1"/>
          <p:nvPr/>
        </p:nvSpPr>
        <p:spPr>
          <a:xfrm>
            <a:off x="6599582" y="6510470"/>
            <a:ext cx="559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bg1"/>
                </a:solidFill>
              </a:rPr>
              <a:t>Orr WC, </a:t>
            </a:r>
            <a:r>
              <a:rPr lang="en-US" sz="800" err="1">
                <a:solidFill>
                  <a:schemeClr val="bg1"/>
                </a:solidFill>
              </a:rPr>
              <a:t>Shadid</a:t>
            </a:r>
            <a:r>
              <a:rPr lang="en-US" sz="800">
                <a:solidFill>
                  <a:schemeClr val="bg1"/>
                </a:solidFill>
              </a:rPr>
              <a:t> G, Harnish MJ, et. al. </a:t>
            </a:r>
            <a:r>
              <a:rPr lang="en-US" sz="800" i="1" err="1">
                <a:solidFill>
                  <a:schemeClr val="bg1"/>
                </a:solidFill>
              </a:rPr>
              <a:t>Physiol</a:t>
            </a:r>
            <a:r>
              <a:rPr lang="en-US" sz="800" i="1">
                <a:solidFill>
                  <a:schemeClr val="bg1"/>
                </a:solidFill>
              </a:rPr>
              <a:t> </a:t>
            </a:r>
            <a:r>
              <a:rPr lang="en-US" sz="800" i="1" err="1">
                <a:solidFill>
                  <a:schemeClr val="bg1"/>
                </a:solidFill>
              </a:rPr>
              <a:t>Behav</a:t>
            </a:r>
            <a:r>
              <a:rPr lang="en-US" sz="800">
                <a:solidFill>
                  <a:schemeClr val="bg1"/>
                </a:solidFill>
              </a:rPr>
              <a:t>. 1997;62:709-712</a:t>
            </a:r>
          </a:p>
          <a:p>
            <a:pPr algn="r"/>
            <a:r>
              <a:rPr lang="en-US" sz="800">
                <a:solidFill>
                  <a:schemeClr val="bg1"/>
                </a:solidFill>
              </a:rPr>
              <a:t>Porter JM &amp; Horne JA. </a:t>
            </a:r>
            <a:r>
              <a:rPr lang="en-US" sz="800" i="1">
                <a:solidFill>
                  <a:schemeClr val="bg1"/>
                </a:solidFill>
              </a:rPr>
              <a:t>Clin </a:t>
            </a:r>
            <a:r>
              <a:rPr lang="en-US" sz="800" i="1" err="1">
                <a:solidFill>
                  <a:schemeClr val="bg1"/>
                </a:solidFill>
              </a:rPr>
              <a:t>Neurophys</a:t>
            </a:r>
            <a:r>
              <a:rPr lang="en-US" sz="800">
                <a:solidFill>
                  <a:schemeClr val="bg1"/>
                </a:solidFill>
              </a:rPr>
              <a:t>. 1981;51:426-433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252938-A303-2C4C-9D39-7B86DA9FC981}"/>
              </a:ext>
            </a:extLst>
          </p:cNvPr>
          <p:cNvCxnSpPr>
            <a:cxnSpLocks/>
          </p:cNvCxnSpPr>
          <p:nvPr/>
        </p:nvCxnSpPr>
        <p:spPr>
          <a:xfrm>
            <a:off x="861848" y="1103585"/>
            <a:ext cx="612753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49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Protein &amp; Sleep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847" y="1478583"/>
            <a:ext cx="5857005" cy="4546660"/>
          </a:xfrm>
        </p:spPr>
        <p:txBody>
          <a:bodyPr/>
          <a:lstStyle/>
          <a:p>
            <a:pPr lvl="1"/>
            <a:r>
              <a:rPr lang="en-US"/>
              <a:t>During sleep, muscle protein synthesis is low</a:t>
            </a:r>
          </a:p>
          <a:p>
            <a:pPr lvl="2"/>
            <a:r>
              <a:rPr lang="en-US"/>
              <a:t>This occurs even if dietary protein is consumed after exercise</a:t>
            </a:r>
          </a:p>
          <a:p>
            <a:pPr lvl="1"/>
            <a:r>
              <a:rPr lang="en-US"/>
              <a:t>Dietary protein consumed prior to bed is easily digested and absorbed during the night</a:t>
            </a:r>
          </a:p>
          <a:p>
            <a:pPr lvl="2"/>
            <a:r>
              <a:rPr lang="en-US"/>
              <a:t>This increases plasma amino acid availability </a:t>
            </a:r>
          </a:p>
          <a:p>
            <a:pPr lvl="2"/>
            <a:r>
              <a:rPr lang="en-US"/>
              <a:t>Stimulates post-exercise muscle protein accumulation during sleep</a:t>
            </a:r>
          </a:p>
          <a:p>
            <a:pPr lvl="1"/>
            <a:r>
              <a:rPr lang="en-US"/>
              <a:t>Consuming dietary protein prior to sleep may be an effective strategy to help the skeletal muscle adaptation to training</a:t>
            </a:r>
          </a:p>
          <a:p>
            <a:pPr lvl="1"/>
            <a:r>
              <a:rPr lang="en-US"/>
              <a:t>In addition to consuming sufficient amounts of protein with each meal, consuming ~20 g of protein after exercise/training, athletes should consume </a:t>
            </a:r>
            <a:r>
              <a:rPr lang="en-US" b="1"/>
              <a:t>20-40 g</a:t>
            </a:r>
            <a:r>
              <a:rPr lang="en-US"/>
              <a:t> of protein prior to sleep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84072-CA7D-4F1D-A87D-B83C8227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599" y="95741"/>
            <a:ext cx="1749287" cy="11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4A48C-B280-4D27-9B17-58F5BCBC6FC2}"/>
              </a:ext>
            </a:extLst>
          </p:cNvPr>
          <p:cNvSpPr/>
          <p:nvPr/>
        </p:nvSpPr>
        <p:spPr>
          <a:xfrm>
            <a:off x="7938052" y="304800"/>
            <a:ext cx="1908313" cy="751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B775B-305C-4E21-9D39-22BAC6496C4B}"/>
              </a:ext>
            </a:extLst>
          </p:cNvPr>
          <p:cNvSpPr txBox="1"/>
          <p:nvPr/>
        </p:nvSpPr>
        <p:spPr>
          <a:xfrm>
            <a:off x="7938052" y="430718"/>
            <a:ext cx="19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SSE# 117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CD647-1DF7-4505-BE5C-23A8A737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316" y="1830263"/>
            <a:ext cx="4552950" cy="3752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269B76-4CAF-462B-BF64-78FBA2FDB4EF}"/>
              </a:ext>
            </a:extLst>
          </p:cNvPr>
          <p:cNvSpPr txBox="1"/>
          <p:nvPr/>
        </p:nvSpPr>
        <p:spPr>
          <a:xfrm>
            <a:off x="1192696" y="6486734"/>
            <a:ext cx="10999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Res PT, Groen B, </a:t>
            </a:r>
            <a:r>
              <a:rPr lang="en-US" sz="1050" err="1">
                <a:solidFill>
                  <a:schemeClr val="bg1"/>
                </a:solidFill>
              </a:rPr>
              <a:t>Pennings</a:t>
            </a:r>
            <a:r>
              <a:rPr lang="en-US" sz="1050">
                <a:solidFill>
                  <a:schemeClr val="bg1"/>
                </a:solidFill>
              </a:rPr>
              <a:t> B, et. al. </a:t>
            </a:r>
            <a:r>
              <a:rPr lang="en-US" sz="1050" i="1">
                <a:solidFill>
                  <a:schemeClr val="bg1"/>
                </a:solidFill>
              </a:rPr>
              <a:t>Med Sci Sports </a:t>
            </a:r>
            <a:r>
              <a:rPr lang="en-US" sz="1050" i="1" err="1">
                <a:solidFill>
                  <a:schemeClr val="bg1"/>
                </a:solidFill>
              </a:rPr>
              <a:t>Exerc</a:t>
            </a:r>
            <a:r>
              <a:rPr lang="en-US" sz="1050">
                <a:solidFill>
                  <a:schemeClr val="bg1"/>
                </a:solidFill>
              </a:rPr>
              <a:t>. 2012;44:1560-1569</a:t>
            </a:r>
          </a:p>
          <a:p>
            <a:pPr algn="r"/>
            <a:r>
              <a:rPr lang="en-US" sz="1050">
                <a:solidFill>
                  <a:schemeClr val="bg1"/>
                </a:solidFill>
              </a:rPr>
              <a:t>Van Loon LJC.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2013;26(117):1-5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4DF70D-C37A-2249-B61A-F0101BFA69C6}"/>
              </a:ext>
            </a:extLst>
          </p:cNvPr>
          <p:cNvCxnSpPr>
            <a:cxnSpLocks/>
          </p:cNvCxnSpPr>
          <p:nvPr/>
        </p:nvCxnSpPr>
        <p:spPr>
          <a:xfrm>
            <a:off x="861848" y="1103585"/>
            <a:ext cx="334229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6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2728448"/>
            <a:ext cx="5649311" cy="849858"/>
          </a:xfrm>
        </p:spPr>
        <p:txBody>
          <a:bodyPr/>
          <a:lstStyle/>
          <a:p>
            <a:r>
              <a:rPr lang="en-US"/>
              <a:t>MONITORING FATIGUE &amp; RECOVERY</a:t>
            </a:r>
          </a:p>
        </p:txBody>
      </p:sp>
    </p:spTree>
    <p:extLst>
      <p:ext uri="{BB962C8B-B14F-4D97-AF65-F5344CB8AC3E}">
        <p14:creationId xmlns:p14="http://schemas.microsoft.com/office/powerpoint/2010/main" val="1379331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Fatigue &amp;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Some definitions first:</a:t>
            </a:r>
          </a:p>
          <a:p>
            <a:pPr lvl="1"/>
            <a:r>
              <a:rPr lang="en-US"/>
              <a:t>Overreaching</a:t>
            </a:r>
          </a:p>
          <a:p>
            <a:pPr lvl="2"/>
            <a:r>
              <a:rPr lang="en-US"/>
              <a:t>An increase in training load followed by a temporary decrease in performance and with improved performance after rest, is known as </a:t>
            </a:r>
            <a:r>
              <a:rPr lang="en-US" b="1"/>
              <a:t>functional overreaching</a:t>
            </a:r>
          </a:p>
          <a:p>
            <a:pPr lvl="3"/>
            <a:r>
              <a:rPr lang="en-US"/>
              <a:t>Decreased performance for days to weeks</a:t>
            </a:r>
          </a:p>
          <a:p>
            <a:pPr lvl="2"/>
            <a:r>
              <a:rPr lang="en-US"/>
              <a:t>Intense training leading to a longer decrease in performance but with full recovery after rest, is known as </a:t>
            </a:r>
            <a:r>
              <a:rPr lang="en-US" b="1"/>
              <a:t>non-functional overreaching</a:t>
            </a:r>
          </a:p>
          <a:p>
            <a:pPr lvl="3"/>
            <a:r>
              <a:rPr lang="en-US"/>
              <a:t>Decreased performance for weeks to months</a:t>
            </a:r>
          </a:p>
          <a:p>
            <a:pPr lvl="3"/>
            <a:r>
              <a:rPr lang="en-US"/>
              <a:t>Often accompanied with increased psychological and/or neuroendocrinological symptoms</a:t>
            </a:r>
          </a:p>
          <a:p>
            <a:pPr lvl="1"/>
            <a:r>
              <a:rPr lang="en-US"/>
              <a:t>Overtraining</a:t>
            </a:r>
          </a:p>
          <a:p>
            <a:pPr lvl="2"/>
            <a:r>
              <a:rPr lang="en-US"/>
              <a:t>Consistent with extreme non-functional overreaching</a:t>
            </a:r>
          </a:p>
          <a:p>
            <a:pPr lvl="3"/>
            <a:r>
              <a:rPr lang="en-US"/>
              <a:t>Longer decreases in performance</a:t>
            </a:r>
          </a:p>
          <a:p>
            <a:pPr lvl="3"/>
            <a:r>
              <a:rPr lang="en-US"/>
              <a:t>More severe psychological and physiological symptoms</a:t>
            </a:r>
          </a:p>
          <a:p>
            <a:pPr lvl="3"/>
            <a:r>
              <a:rPr lang="en-US"/>
              <a:t>Additional stressors not explained by other disease</a:t>
            </a: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A248CF5B-6EB1-453E-9F29-4289B18B0B08}"/>
              </a:ext>
            </a:extLst>
          </p:cNvPr>
          <p:cNvSpPr>
            <a:spLocks noEditPoints="1"/>
          </p:cNvSpPr>
          <p:nvPr/>
        </p:nvSpPr>
        <p:spPr bwMode="auto">
          <a:xfrm>
            <a:off x="1431234" y="2245790"/>
            <a:ext cx="276060" cy="205862"/>
          </a:xfrm>
          <a:custGeom>
            <a:avLst/>
            <a:gdLst>
              <a:gd name="T0" fmla="*/ 180 w 512"/>
              <a:gd name="T1" fmla="*/ 418 h 422"/>
              <a:gd name="T2" fmla="*/ 185 w 512"/>
              <a:gd name="T3" fmla="*/ 421 h 422"/>
              <a:gd name="T4" fmla="*/ 191 w 512"/>
              <a:gd name="T5" fmla="*/ 422 h 422"/>
              <a:gd name="T6" fmla="*/ 194 w 512"/>
              <a:gd name="T7" fmla="*/ 422 h 422"/>
              <a:gd name="T8" fmla="*/ 199 w 512"/>
              <a:gd name="T9" fmla="*/ 420 h 422"/>
              <a:gd name="T10" fmla="*/ 507 w 512"/>
              <a:gd name="T11" fmla="*/ 112 h 422"/>
              <a:gd name="T12" fmla="*/ 509 w 512"/>
              <a:gd name="T13" fmla="*/ 110 h 422"/>
              <a:gd name="T14" fmla="*/ 511 w 512"/>
              <a:gd name="T15" fmla="*/ 104 h 422"/>
              <a:gd name="T16" fmla="*/ 512 w 512"/>
              <a:gd name="T17" fmla="*/ 101 h 422"/>
              <a:gd name="T18" fmla="*/ 510 w 512"/>
              <a:gd name="T19" fmla="*/ 95 h 422"/>
              <a:gd name="T20" fmla="*/ 507 w 512"/>
              <a:gd name="T21" fmla="*/ 90 h 422"/>
              <a:gd name="T22" fmla="*/ 422 w 512"/>
              <a:gd name="T23" fmla="*/ 4 h 422"/>
              <a:gd name="T24" fmla="*/ 417 w 512"/>
              <a:gd name="T25" fmla="*/ 1 h 422"/>
              <a:gd name="T26" fmla="*/ 404 w 512"/>
              <a:gd name="T27" fmla="*/ 1 h 422"/>
              <a:gd name="T28" fmla="*/ 399 w 512"/>
              <a:gd name="T29" fmla="*/ 4 h 422"/>
              <a:gd name="T30" fmla="*/ 191 w 512"/>
              <a:gd name="T31" fmla="*/ 213 h 422"/>
              <a:gd name="T32" fmla="*/ 113 w 512"/>
              <a:gd name="T33" fmla="*/ 135 h 422"/>
              <a:gd name="T34" fmla="*/ 108 w 512"/>
              <a:gd name="T35" fmla="*/ 132 h 422"/>
              <a:gd name="T36" fmla="*/ 102 w 512"/>
              <a:gd name="T37" fmla="*/ 131 h 422"/>
              <a:gd name="T38" fmla="*/ 102 w 512"/>
              <a:gd name="T39" fmla="*/ 131 h 422"/>
              <a:gd name="T40" fmla="*/ 99 w 512"/>
              <a:gd name="T41" fmla="*/ 131 h 422"/>
              <a:gd name="T42" fmla="*/ 93 w 512"/>
              <a:gd name="T43" fmla="*/ 134 h 422"/>
              <a:gd name="T44" fmla="*/ 6 w 512"/>
              <a:gd name="T45" fmla="*/ 220 h 422"/>
              <a:gd name="T46" fmla="*/ 4 w 512"/>
              <a:gd name="T47" fmla="*/ 223 h 422"/>
              <a:gd name="T48" fmla="*/ 0 w 512"/>
              <a:gd name="T49" fmla="*/ 228 h 422"/>
              <a:gd name="T50" fmla="*/ 0 w 512"/>
              <a:gd name="T51" fmla="*/ 232 h 422"/>
              <a:gd name="T52" fmla="*/ 1 w 512"/>
              <a:gd name="T53" fmla="*/ 238 h 422"/>
              <a:gd name="T54" fmla="*/ 6 w 512"/>
              <a:gd name="T55" fmla="*/ 243 h 422"/>
              <a:gd name="T56" fmla="*/ 102 w 512"/>
              <a:gd name="T57" fmla="*/ 170 h 422"/>
              <a:gd name="T58" fmla="*/ 180 w 512"/>
              <a:gd name="T59" fmla="*/ 247 h 422"/>
              <a:gd name="T60" fmla="*/ 185 w 512"/>
              <a:gd name="T61" fmla="*/ 251 h 422"/>
              <a:gd name="T62" fmla="*/ 197 w 512"/>
              <a:gd name="T63" fmla="*/ 251 h 422"/>
              <a:gd name="T64" fmla="*/ 202 w 512"/>
              <a:gd name="T65" fmla="*/ 247 h 422"/>
              <a:gd name="T66" fmla="*/ 411 w 512"/>
              <a:gd name="T67" fmla="*/ 38 h 422"/>
              <a:gd name="T68" fmla="*/ 191 w 512"/>
              <a:gd name="T69" fmla="*/ 383 h 422"/>
              <a:gd name="T70" fmla="*/ 102 w 512"/>
              <a:gd name="T71" fmla="*/ 17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422">
                <a:moveTo>
                  <a:pt x="180" y="418"/>
                </a:moveTo>
                <a:lnTo>
                  <a:pt x="180" y="418"/>
                </a:lnTo>
                <a:lnTo>
                  <a:pt x="182" y="420"/>
                </a:lnTo>
                <a:lnTo>
                  <a:pt x="185" y="421"/>
                </a:lnTo>
                <a:lnTo>
                  <a:pt x="188" y="422"/>
                </a:lnTo>
                <a:lnTo>
                  <a:pt x="191" y="422"/>
                </a:lnTo>
                <a:lnTo>
                  <a:pt x="191" y="422"/>
                </a:lnTo>
                <a:lnTo>
                  <a:pt x="194" y="422"/>
                </a:lnTo>
                <a:lnTo>
                  <a:pt x="197" y="421"/>
                </a:lnTo>
                <a:lnTo>
                  <a:pt x="199" y="420"/>
                </a:lnTo>
                <a:lnTo>
                  <a:pt x="202" y="418"/>
                </a:lnTo>
                <a:lnTo>
                  <a:pt x="507" y="112"/>
                </a:lnTo>
                <a:lnTo>
                  <a:pt x="507" y="112"/>
                </a:lnTo>
                <a:lnTo>
                  <a:pt x="509" y="110"/>
                </a:lnTo>
                <a:lnTo>
                  <a:pt x="510" y="107"/>
                </a:lnTo>
                <a:lnTo>
                  <a:pt x="511" y="104"/>
                </a:lnTo>
                <a:lnTo>
                  <a:pt x="512" y="101"/>
                </a:lnTo>
                <a:lnTo>
                  <a:pt x="512" y="101"/>
                </a:lnTo>
                <a:lnTo>
                  <a:pt x="511" y="98"/>
                </a:lnTo>
                <a:lnTo>
                  <a:pt x="510" y="95"/>
                </a:lnTo>
                <a:lnTo>
                  <a:pt x="509" y="93"/>
                </a:lnTo>
                <a:lnTo>
                  <a:pt x="507" y="90"/>
                </a:lnTo>
                <a:lnTo>
                  <a:pt x="422" y="4"/>
                </a:lnTo>
                <a:lnTo>
                  <a:pt x="422" y="4"/>
                </a:lnTo>
                <a:lnTo>
                  <a:pt x="420" y="2"/>
                </a:lnTo>
                <a:lnTo>
                  <a:pt x="417" y="1"/>
                </a:lnTo>
                <a:lnTo>
                  <a:pt x="411" y="0"/>
                </a:lnTo>
                <a:lnTo>
                  <a:pt x="404" y="1"/>
                </a:lnTo>
                <a:lnTo>
                  <a:pt x="401" y="2"/>
                </a:lnTo>
                <a:lnTo>
                  <a:pt x="399" y="4"/>
                </a:lnTo>
                <a:lnTo>
                  <a:pt x="399" y="4"/>
                </a:lnTo>
                <a:lnTo>
                  <a:pt x="191" y="213"/>
                </a:lnTo>
                <a:lnTo>
                  <a:pt x="113" y="135"/>
                </a:lnTo>
                <a:lnTo>
                  <a:pt x="113" y="135"/>
                </a:lnTo>
                <a:lnTo>
                  <a:pt x="110" y="134"/>
                </a:lnTo>
                <a:lnTo>
                  <a:pt x="108" y="132"/>
                </a:lnTo>
                <a:lnTo>
                  <a:pt x="105" y="131"/>
                </a:lnTo>
                <a:lnTo>
                  <a:pt x="102" y="131"/>
                </a:lnTo>
                <a:lnTo>
                  <a:pt x="102" y="131"/>
                </a:lnTo>
                <a:lnTo>
                  <a:pt x="102" y="131"/>
                </a:lnTo>
                <a:lnTo>
                  <a:pt x="102" y="131"/>
                </a:lnTo>
                <a:lnTo>
                  <a:pt x="99" y="131"/>
                </a:lnTo>
                <a:lnTo>
                  <a:pt x="96" y="132"/>
                </a:lnTo>
                <a:lnTo>
                  <a:pt x="93" y="134"/>
                </a:lnTo>
                <a:lnTo>
                  <a:pt x="91" y="135"/>
                </a:lnTo>
                <a:lnTo>
                  <a:pt x="6" y="220"/>
                </a:lnTo>
                <a:lnTo>
                  <a:pt x="6" y="220"/>
                </a:lnTo>
                <a:lnTo>
                  <a:pt x="4" y="223"/>
                </a:lnTo>
                <a:lnTo>
                  <a:pt x="1" y="226"/>
                </a:lnTo>
                <a:lnTo>
                  <a:pt x="0" y="228"/>
                </a:lnTo>
                <a:lnTo>
                  <a:pt x="0" y="232"/>
                </a:lnTo>
                <a:lnTo>
                  <a:pt x="0" y="232"/>
                </a:lnTo>
                <a:lnTo>
                  <a:pt x="0" y="235"/>
                </a:lnTo>
                <a:lnTo>
                  <a:pt x="1" y="238"/>
                </a:lnTo>
                <a:lnTo>
                  <a:pt x="4" y="240"/>
                </a:lnTo>
                <a:lnTo>
                  <a:pt x="6" y="243"/>
                </a:lnTo>
                <a:lnTo>
                  <a:pt x="180" y="418"/>
                </a:lnTo>
                <a:close/>
                <a:moveTo>
                  <a:pt x="102" y="170"/>
                </a:moveTo>
                <a:lnTo>
                  <a:pt x="180" y="247"/>
                </a:lnTo>
                <a:lnTo>
                  <a:pt x="180" y="247"/>
                </a:lnTo>
                <a:lnTo>
                  <a:pt x="182" y="250"/>
                </a:lnTo>
                <a:lnTo>
                  <a:pt x="185" y="251"/>
                </a:lnTo>
                <a:lnTo>
                  <a:pt x="191" y="252"/>
                </a:lnTo>
                <a:lnTo>
                  <a:pt x="197" y="251"/>
                </a:lnTo>
                <a:lnTo>
                  <a:pt x="199" y="250"/>
                </a:lnTo>
                <a:lnTo>
                  <a:pt x="202" y="247"/>
                </a:lnTo>
                <a:lnTo>
                  <a:pt x="202" y="247"/>
                </a:lnTo>
                <a:lnTo>
                  <a:pt x="411" y="38"/>
                </a:lnTo>
                <a:lnTo>
                  <a:pt x="473" y="101"/>
                </a:lnTo>
                <a:lnTo>
                  <a:pt x="191" y="383"/>
                </a:lnTo>
                <a:lnTo>
                  <a:pt x="39" y="232"/>
                </a:lnTo>
                <a:lnTo>
                  <a:pt x="102" y="17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E04C09BC-9F28-44B9-B67E-05F170162546}"/>
              </a:ext>
            </a:extLst>
          </p:cNvPr>
          <p:cNvSpPr/>
          <p:nvPr/>
        </p:nvSpPr>
        <p:spPr>
          <a:xfrm>
            <a:off x="1372716" y="3049651"/>
            <a:ext cx="334578" cy="317675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0290548B-4BC6-48A6-8761-256C851CFB7B}"/>
              </a:ext>
            </a:extLst>
          </p:cNvPr>
          <p:cNvSpPr/>
          <p:nvPr/>
        </p:nvSpPr>
        <p:spPr>
          <a:xfrm>
            <a:off x="1038138" y="4213577"/>
            <a:ext cx="334578" cy="317675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3C7FA-C368-4755-BD80-D8B4FAEBD700}"/>
              </a:ext>
            </a:extLst>
          </p:cNvPr>
          <p:cNvSpPr txBox="1"/>
          <p:nvPr/>
        </p:nvSpPr>
        <p:spPr>
          <a:xfrm>
            <a:off x="4373218" y="6573078"/>
            <a:ext cx="7818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</a:rPr>
              <a:t>Kreher JB &amp; Schwartz JB. </a:t>
            </a:r>
            <a:r>
              <a:rPr lang="en-US" sz="1050" i="1">
                <a:solidFill>
                  <a:schemeClr val="bg1"/>
                </a:solidFill>
              </a:rPr>
              <a:t>Sports Health</a:t>
            </a:r>
            <a:r>
              <a:rPr lang="en-US" sz="1050">
                <a:solidFill>
                  <a:schemeClr val="bg1"/>
                </a:solidFill>
              </a:rPr>
              <a:t>. 2012;4(2):128-138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F1B26C-92A5-E940-91B8-9B1F969E2BCD}"/>
              </a:ext>
            </a:extLst>
          </p:cNvPr>
          <p:cNvCxnSpPr>
            <a:cxnSpLocks/>
          </p:cNvCxnSpPr>
          <p:nvPr/>
        </p:nvCxnSpPr>
        <p:spPr>
          <a:xfrm>
            <a:off x="861848" y="1103585"/>
            <a:ext cx="68317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53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Fatigue &amp;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525" y="1443225"/>
            <a:ext cx="10929275" cy="454666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800"/>
              <a:t>Modifications to an athlete’s training load are not only normal, but required to ensure an athlete stays healthy</a:t>
            </a:r>
          </a:p>
          <a:p>
            <a:pPr marL="914400" lvl="2" indent="0">
              <a:buNone/>
            </a:pPr>
            <a:r>
              <a:rPr lang="en-US"/>
              <a:t>Modifications include frequency, duration, and intensity</a:t>
            </a:r>
          </a:p>
          <a:p>
            <a:pPr marL="457200" lvl="1" indent="0">
              <a:buNone/>
            </a:pPr>
            <a:r>
              <a:rPr lang="en-US" sz="1800"/>
              <a:t>Monitoring an athlete’s training load is important to determine if an athlete is responding to the training program and to avoid and minimizing the risk of non-functional overreaching</a:t>
            </a:r>
          </a:p>
          <a:p>
            <a:pPr marL="457200" lvl="1" indent="0">
              <a:buNone/>
            </a:pPr>
            <a:r>
              <a:rPr lang="en-US" sz="1800"/>
              <a:t>Internal vs External Load</a:t>
            </a:r>
          </a:p>
          <a:p>
            <a:pPr marL="914400" lvl="2" indent="0">
              <a:buNone/>
            </a:pPr>
            <a:r>
              <a:rPr lang="en-US"/>
              <a:t>When monitoring training load, the load units can be thought as either internal or external</a:t>
            </a:r>
          </a:p>
          <a:p>
            <a:pPr marL="914400" lvl="2" indent="0">
              <a:buNone/>
            </a:pPr>
            <a:r>
              <a:rPr lang="en-US"/>
              <a:t>Internal – The physiological or psychological stressors</a:t>
            </a:r>
          </a:p>
          <a:p>
            <a:pPr marL="1371600" lvl="3" indent="0">
              <a:buNone/>
            </a:pPr>
            <a:r>
              <a:rPr lang="en-US"/>
              <a:t>Perceived exertion, fatigue state of an athlete</a:t>
            </a:r>
          </a:p>
          <a:p>
            <a:pPr marL="914400" lvl="2" indent="0">
              <a:buNone/>
            </a:pPr>
            <a:r>
              <a:rPr lang="en-US"/>
              <a:t>External – The work completed by the athlete, independent of their internal characteristics</a:t>
            </a:r>
          </a:p>
          <a:p>
            <a:pPr marL="1371600" lvl="3" indent="0">
              <a:buNone/>
            </a:pPr>
            <a:r>
              <a:rPr lang="en-US"/>
              <a:t>Amount of power produced, time trials</a:t>
            </a:r>
          </a:p>
          <a:p>
            <a:pPr marL="457200" lvl="1" indent="0">
              <a:buNone/>
            </a:pPr>
            <a:r>
              <a:rPr lang="en-US" sz="1800"/>
              <a:t>Methods to monitor an athlete’s fatigue and recovery</a:t>
            </a:r>
          </a:p>
          <a:p>
            <a:pPr marL="914400" lvl="2" indent="0">
              <a:buNone/>
            </a:pPr>
            <a:r>
              <a:rPr lang="en-US"/>
              <a:t>Internal: RPE, heart rate, HR:RPE ratio, TRIMP, lactate, hear rate recovery, sleep, questionnaires </a:t>
            </a:r>
          </a:p>
          <a:p>
            <a:pPr marL="914400" lvl="2" indent="0">
              <a:buNone/>
            </a:pPr>
            <a:r>
              <a:rPr lang="en-US"/>
              <a:t>External: Time motion analysis, GPS, neuromuscular tests (countermovement jump), isokinetic dynamometry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84072-CA7D-4F1D-A87D-B83C8227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678" y="150850"/>
            <a:ext cx="1749287" cy="11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4A48C-B280-4D27-9B17-58F5BCBC6FC2}"/>
              </a:ext>
            </a:extLst>
          </p:cNvPr>
          <p:cNvSpPr/>
          <p:nvPr/>
        </p:nvSpPr>
        <p:spPr>
          <a:xfrm>
            <a:off x="8574157" y="359909"/>
            <a:ext cx="1749287" cy="751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B775B-305C-4E21-9D39-22BAC6496C4B}"/>
              </a:ext>
            </a:extLst>
          </p:cNvPr>
          <p:cNvSpPr txBox="1"/>
          <p:nvPr/>
        </p:nvSpPr>
        <p:spPr>
          <a:xfrm>
            <a:off x="8494643" y="505001"/>
            <a:ext cx="19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SSE# 135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374B6-EED4-4FB3-96B0-FFCBBDD7D752}"/>
              </a:ext>
            </a:extLst>
          </p:cNvPr>
          <p:cNvSpPr txBox="1"/>
          <p:nvPr/>
        </p:nvSpPr>
        <p:spPr>
          <a:xfrm>
            <a:off x="1192696" y="6476902"/>
            <a:ext cx="10999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Halson</a:t>
            </a:r>
            <a:r>
              <a:rPr lang="en-US" sz="1050">
                <a:solidFill>
                  <a:schemeClr val="bg1"/>
                </a:solidFill>
              </a:rPr>
              <a:t> SL.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2014;27(135):1-6</a:t>
            </a:r>
          </a:p>
          <a:p>
            <a:pPr algn="r"/>
            <a:r>
              <a:rPr lang="en-US" sz="1050" err="1">
                <a:solidFill>
                  <a:schemeClr val="bg1"/>
                </a:solidFill>
              </a:rPr>
              <a:t>Halson</a:t>
            </a:r>
            <a:r>
              <a:rPr lang="en-US" sz="1050">
                <a:solidFill>
                  <a:schemeClr val="bg1"/>
                </a:solidFill>
              </a:rPr>
              <a:t> SL &amp; Jeukendrup AE. </a:t>
            </a:r>
            <a:r>
              <a:rPr lang="en-US" sz="1050" i="1">
                <a:solidFill>
                  <a:schemeClr val="bg1"/>
                </a:solidFill>
              </a:rPr>
              <a:t>Sports Med</a:t>
            </a:r>
            <a:r>
              <a:rPr lang="en-US" sz="1050">
                <a:solidFill>
                  <a:schemeClr val="bg1"/>
                </a:solidFill>
              </a:rPr>
              <a:t>. 2004;34:967-981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0DE819-567E-5A45-95A4-D108CCCA52DE}"/>
              </a:ext>
            </a:extLst>
          </p:cNvPr>
          <p:cNvCxnSpPr>
            <a:cxnSpLocks/>
          </p:cNvCxnSpPr>
          <p:nvPr/>
        </p:nvCxnSpPr>
        <p:spPr>
          <a:xfrm>
            <a:off x="861848" y="1103585"/>
            <a:ext cx="68317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3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Recovery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Century Gothic"/>
              </a:rPr>
              <a:t>Adequate recovery has been shown to result in the restoration of physiological and psychological processes so that an athlete can train or perform at the desired level</a:t>
            </a:r>
          </a:p>
          <a:p>
            <a:endParaRPr lang="en-US">
              <a:latin typeface="Century Gothic"/>
            </a:endParaRPr>
          </a:p>
          <a:p>
            <a:r>
              <a:rPr lang="en-US">
                <a:latin typeface="Century Gothic"/>
              </a:rPr>
              <a:t>This lecture will address recovery related to:</a:t>
            </a:r>
          </a:p>
          <a:p>
            <a:pPr lvl="1"/>
            <a:r>
              <a:rPr lang="en-US" sz="2000">
                <a:latin typeface="Century Gothic"/>
              </a:rPr>
              <a:t>Energy</a:t>
            </a:r>
          </a:p>
          <a:p>
            <a:pPr lvl="1"/>
            <a:r>
              <a:rPr lang="en-US" sz="2000">
                <a:latin typeface="Century Gothic"/>
              </a:rPr>
              <a:t>Muscle tissue repair</a:t>
            </a:r>
          </a:p>
          <a:p>
            <a:pPr lvl="1"/>
            <a:r>
              <a:rPr lang="en-US" sz="2000">
                <a:latin typeface="Century Gothic"/>
              </a:rPr>
              <a:t>Hydration</a:t>
            </a:r>
          </a:p>
          <a:p>
            <a:pPr lvl="1"/>
            <a:r>
              <a:rPr lang="en-US" sz="2000">
                <a:latin typeface="Century Gothic"/>
              </a:rPr>
              <a:t>Immunity</a:t>
            </a:r>
          </a:p>
          <a:p>
            <a:pPr lvl="1"/>
            <a:r>
              <a:rPr lang="en-US" sz="2000">
                <a:latin typeface="Century Gothic"/>
              </a:rPr>
              <a:t>Injury prevention</a:t>
            </a:r>
          </a:p>
          <a:p>
            <a:pPr lvl="1"/>
            <a:r>
              <a:rPr lang="en-US" sz="2000">
                <a:latin typeface="Century Gothic"/>
              </a:rPr>
              <a:t>Inflammation</a:t>
            </a:r>
          </a:p>
          <a:p>
            <a:pPr lvl="1"/>
            <a:r>
              <a:rPr lang="en-US" sz="2000">
                <a:latin typeface="Century Gothic"/>
              </a:rPr>
              <a:t>Sleep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0969C-C657-47C2-ADED-D4B88193138E}"/>
              </a:ext>
            </a:extLst>
          </p:cNvPr>
          <p:cNvSpPr txBox="1"/>
          <p:nvPr/>
        </p:nvSpPr>
        <p:spPr>
          <a:xfrm>
            <a:off x="4373218" y="6573078"/>
            <a:ext cx="7818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Halson</a:t>
            </a:r>
            <a:r>
              <a:rPr lang="en-US" sz="1050">
                <a:solidFill>
                  <a:schemeClr val="bg1"/>
                </a:solidFill>
              </a:rPr>
              <a:t> SL.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2014;27(135):1-6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6DDC33-B690-3849-8527-E1BCB0C25F27}"/>
              </a:ext>
            </a:extLst>
          </p:cNvPr>
          <p:cNvCxnSpPr>
            <a:cxnSpLocks/>
          </p:cNvCxnSpPr>
          <p:nvPr/>
        </p:nvCxnSpPr>
        <p:spPr>
          <a:xfrm>
            <a:off x="993913" y="1124606"/>
            <a:ext cx="600597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483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RECOVERY TECHNIQUES</a:t>
            </a:r>
          </a:p>
        </p:txBody>
      </p:sp>
    </p:spTree>
    <p:extLst>
      <p:ext uri="{BB962C8B-B14F-4D97-AF65-F5344CB8AC3E}">
        <p14:creationId xmlns:p14="http://schemas.microsoft.com/office/powerpoint/2010/main" val="2239279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4" y="481264"/>
            <a:ext cx="10491952" cy="849858"/>
          </a:xfrm>
        </p:spPr>
        <p:txBody>
          <a:bodyPr/>
          <a:lstStyle/>
          <a:p>
            <a:r>
              <a:rPr lang="en-US"/>
              <a:t>Recovery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895" y="1341521"/>
            <a:ext cx="10764079" cy="104387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/>
              <a:t>In addition to diet, rest, sleep, athletes use a variety of other recovery techniques.  Research is varied on the physiologic benefits, but athletes often report they help them “feel good”.  Newer research is investigating the combination of nutrition + modality post-exercise.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84072-CA7D-4F1D-A87D-B83C8227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599" y="95741"/>
            <a:ext cx="1749287" cy="11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4A48C-B280-4D27-9B17-58F5BCBC6FC2}"/>
              </a:ext>
            </a:extLst>
          </p:cNvPr>
          <p:cNvSpPr/>
          <p:nvPr/>
        </p:nvSpPr>
        <p:spPr>
          <a:xfrm>
            <a:off x="7938052" y="304800"/>
            <a:ext cx="1908313" cy="751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B775B-305C-4E21-9D39-22BAC6496C4B}"/>
              </a:ext>
            </a:extLst>
          </p:cNvPr>
          <p:cNvSpPr txBox="1"/>
          <p:nvPr/>
        </p:nvSpPr>
        <p:spPr>
          <a:xfrm>
            <a:off x="7938052" y="430718"/>
            <a:ext cx="19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SSE# 120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E2F4D-2AB0-5B4C-9F54-16712D42728B}"/>
              </a:ext>
            </a:extLst>
          </p:cNvPr>
          <p:cNvSpPr txBox="1"/>
          <p:nvPr/>
        </p:nvSpPr>
        <p:spPr>
          <a:xfrm>
            <a:off x="2633871" y="3517592"/>
            <a:ext cx="54866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b="1"/>
              <a:t>Some common recovery techniques:</a:t>
            </a:r>
          </a:p>
          <a:p>
            <a:pPr lvl="2" algn="ctr"/>
            <a:r>
              <a:rPr lang="en-US"/>
              <a:t>Hydrotherapy</a:t>
            </a:r>
          </a:p>
          <a:p>
            <a:pPr lvl="2" algn="ctr"/>
            <a:r>
              <a:rPr lang="en-US"/>
              <a:t>Cryotherapy</a:t>
            </a:r>
          </a:p>
          <a:p>
            <a:pPr lvl="2" algn="ctr"/>
            <a:r>
              <a:rPr lang="en-US"/>
              <a:t>Pulsed Compression</a:t>
            </a:r>
          </a:p>
          <a:p>
            <a:pPr lvl="2" algn="ctr"/>
            <a:r>
              <a:rPr lang="en-US"/>
              <a:t>EMG Muscle Stimulation</a:t>
            </a:r>
          </a:p>
          <a:p>
            <a:pPr lvl="2" algn="ctr"/>
            <a:r>
              <a:rPr lang="en-US"/>
              <a:t>Active Recovery</a:t>
            </a:r>
          </a:p>
          <a:p>
            <a:pPr lvl="2" algn="ctr"/>
            <a:r>
              <a:rPr lang="en-US"/>
              <a:t>Stretching</a:t>
            </a:r>
          </a:p>
          <a:p>
            <a:pPr lvl="2" algn="ctr"/>
            <a:r>
              <a:rPr lang="en-US"/>
              <a:t>Compression Garments</a:t>
            </a:r>
          </a:p>
          <a:p>
            <a:pPr lvl="2" algn="ctr"/>
            <a:r>
              <a:rPr lang="en-US"/>
              <a:t>Massage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7D1B3-6B33-2945-8F88-B73CFAEE52A6}"/>
              </a:ext>
            </a:extLst>
          </p:cNvPr>
          <p:cNvSpPr/>
          <p:nvPr/>
        </p:nvSpPr>
        <p:spPr>
          <a:xfrm>
            <a:off x="3468757" y="3429000"/>
            <a:ext cx="4651742" cy="2802835"/>
          </a:xfrm>
          <a:prstGeom prst="rect">
            <a:avLst/>
          </a:prstGeom>
          <a:noFill/>
          <a:ln w="57150"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DE32A-E67E-467B-9847-E69989126AD3}"/>
              </a:ext>
            </a:extLst>
          </p:cNvPr>
          <p:cNvSpPr txBox="1"/>
          <p:nvPr/>
        </p:nvSpPr>
        <p:spPr>
          <a:xfrm>
            <a:off x="1212360" y="6482662"/>
            <a:ext cx="10999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</a:rPr>
              <a:t>Barnett A. </a:t>
            </a:r>
            <a:r>
              <a:rPr lang="en-US" sz="700" i="1">
                <a:solidFill>
                  <a:schemeClr val="bg1"/>
                </a:solidFill>
              </a:rPr>
              <a:t>Sports Med</a:t>
            </a:r>
            <a:r>
              <a:rPr lang="en-US" sz="700">
                <a:solidFill>
                  <a:schemeClr val="bg1"/>
                </a:solidFill>
              </a:rPr>
              <a:t>. 2006;36:781-796</a:t>
            </a:r>
          </a:p>
          <a:p>
            <a:pPr algn="r"/>
            <a:r>
              <a:rPr lang="en-US" sz="700" err="1">
                <a:solidFill>
                  <a:schemeClr val="bg1"/>
                </a:solidFill>
              </a:rPr>
              <a:t>Halson</a:t>
            </a:r>
            <a:r>
              <a:rPr lang="en-US" sz="700">
                <a:solidFill>
                  <a:schemeClr val="bg1"/>
                </a:solidFill>
              </a:rPr>
              <a:t> SL. </a:t>
            </a:r>
            <a:r>
              <a:rPr lang="en-US" sz="700" i="1">
                <a:solidFill>
                  <a:schemeClr val="bg1"/>
                </a:solidFill>
              </a:rPr>
              <a:t>Sports Science Exchange</a:t>
            </a:r>
            <a:r>
              <a:rPr lang="en-US" sz="700">
                <a:solidFill>
                  <a:schemeClr val="bg1"/>
                </a:solidFill>
              </a:rPr>
              <a:t>. 2013;26(120):1-6</a:t>
            </a:r>
          </a:p>
          <a:p>
            <a:pPr algn="r"/>
            <a:r>
              <a:rPr lang="en-US" sz="700" err="1">
                <a:solidFill>
                  <a:schemeClr val="bg1"/>
                </a:solidFill>
              </a:rPr>
              <a:t>Weerapong</a:t>
            </a:r>
            <a:r>
              <a:rPr lang="en-US" sz="700">
                <a:solidFill>
                  <a:schemeClr val="bg1"/>
                </a:solidFill>
              </a:rPr>
              <a:t> P, Hume PA. </a:t>
            </a:r>
            <a:r>
              <a:rPr lang="en-US" sz="700" err="1">
                <a:solidFill>
                  <a:schemeClr val="bg1"/>
                </a:solidFill>
              </a:rPr>
              <a:t>Kolt</a:t>
            </a:r>
            <a:r>
              <a:rPr lang="en-US" sz="700">
                <a:solidFill>
                  <a:schemeClr val="bg1"/>
                </a:solidFill>
              </a:rPr>
              <a:t> GS. </a:t>
            </a:r>
            <a:r>
              <a:rPr lang="en-US" sz="700" i="1">
                <a:solidFill>
                  <a:schemeClr val="bg1"/>
                </a:solidFill>
              </a:rPr>
              <a:t>Sports Med</a:t>
            </a:r>
            <a:r>
              <a:rPr lang="en-US" sz="700">
                <a:solidFill>
                  <a:schemeClr val="bg1"/>
                </a:solidFill>
              </a:rPr>
              <a:t>. 2005;35:235-256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C64D88-6B11-4445-9E15-E24C3825277B}"/>
              </a:ext>
            </a:extLst>
          </p:cNvPr>
          <p:cNvCxnSpPr>
            <a:cxnSpLocks/>
          </p:cNvCxnSpPr>
          <p:nvPr/>
        </p:nvCxnSpPr>
        <p:spPr>
          <a:xfrm>
            <a:off x="850024" y="1056651"/>
            <a:ext cx="477169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52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525" y="1443225"/>
            <a:ext cx="10929275" cy="4546660"/>
          </a:xfrm>
        </p:spPr>
        <p:txBody>
          <a:bodyPr/>
          <a:lstStyle/>
          <a:p>
            <a:pPr lvl="1"/>
            <a:r>
              <a:rPr lang="en-US" sz="1800"/>
              <a:t>Appropriate recovery is crucial for an athlete’s health and performance</a:t>
            </a:r>
          </a:p>
          <a:p>
            <a:pPr lvl="1"/>
            <a:r>
              <a:rPr lang="en-US" sz="1800"/>
              <a:t>Restore glycogen stores by consuming carbohydrates after training or competition</a:t>
            </a:r>
          </a:p>
          <a:p>
            <a:pPr lvl="1"/>
            <a:r>
              <a:rPr lang="en-US" sz="1800">
                <a:latin typeface="Century Gothic"/>
              </a:rPr>
              <a:t>Muscle hypertrophy and repair of exercise induced muscle damage are dependent on positive muscle protein balance</a:t>
            </a:r>
          </a:p>
          <a:p>
            <a:pPr lvl="1"/>
            <a:r>
              <a:rPr lang="en-US" sz="1800">
                <a:latin typeface="Century Gothic"/>
              </a:rPr>
              <a:t>Consuming a beverage with sodium or salty foods can help the body retain fluids if an athlete is having issues with hydration</a:t>
            </a:r>
          </a:p>
          <a:p>
            <a:pPr lvl="1"/>
            <a:r>
              <a:rPr lang="en-US" sz="1800">
                <a:latin typeface="Century Gothic"/>
              </a:rPr>
              <a:t>Periods of prolonged stress or intense training can suppress an athlete’s immunity, maintaining a balanced diet and adequate sleep can help support an athlete’s immunity</a:t>
            </a:r>
          </a:p>
          <a:p>
            <a:pPr lvl="1"/>
            <a:r>
              <a:rPr lang="en-US" sz="1800">
                <a:latin typeface="Century Gothic"/>
              </a:rPr>
              <a:t>Consuming gelatin and Vitamin C 30-60 minutes prior to training may promote greater collagen production</a:t>
            </a:r>
          </a:p>
          <a:p>
            <a:pPr lvl="1"/>
            <a:r>
              <a:rPr lang="en-US" sz="1800">
                <a:latin typeface="Century Gothic"/>
              </a:rPr>
              <a:t>Some level of inflammation supports recovery and adaptation, but chronic inflammation impairs recovery</a:t>
            </a:r>
          </a:p>
          <a:p>
            <a:pPr lvl="1"/>
            <a:r>
              <a:rPr lang="en-US" sz="1800">
                <a:latin typeface="Century Gothic"/>
              </a:rPr>
              <a:t>Sleep is critical to recovery</a:t>
            </a:r>
          </a:p>
          <a:p>
            <a:pPr lvl="1"/>
            <a:r>
              <a:rPr lang="en-US" sz="1800">
                <a:latin typeface="Century Gothic"/>
              </a:rPr>
              <a:t>Understand fatigue and monitor an athlete’s fatigue levels to ensure they are properly recovered</a:t>
            </a:r>
          </a:p>
          <a:p>
            <a:pPr lvl="1"/>
            <a:endParaRPr lang="en-US" sz="1600"/>
          </a:p>
          <a:p>
            <a:pPr lvl="2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0DE819-567E-5A45-95A4-D108CCCA52DE}"/>
              </a:ext>
            </a:extLst>
          </p:cNvPr>
          <p:cNvCxnSpPr>
            <a:cxnSpLocks/>
          </p:cNvCxnSpPr>
          <p:nvPr/>
        </p:nvCxnSpPr>
        <p:spPr>
          <a:xfrm>
            <a:off x="861848" y="1103585"/>
            <a:ext cx="21388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7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ENERGY: </a:t>
            </a:r>
            <a:r>
              <a:rPr lang="en-US" b="0"/>
              <a:t>Carbohydrate</a:t>
            </a:r>
          </a:p>
        </p:txBody>
      </p:sp>
    </p:spTree>
    <p:extLst>
      <p:ext uri="{BB962C8B-B14F-4D97-AF65-F5344CB8AC3E}">
        <p14:creationId xmlns:p14="http://schemas.microsoft.com/office/powerpoint/2010/main" val="114651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647" y="1392858"/>
            <a:ext cx="11356294" cy="454666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endParaRPr lang="en-US"/>
          </a:p>
          <a:p>
            <a:pPr lvl="1">
              <a:buNone/>
            </a:pPr>
            <a:r>
              <a:rPr lang="en-US" sz="2400">
                <a:latin typeface="Century Gothic"/>
              </a:rPr>
              <a:t>A goal during a competitive season is to maintain "full" glycogen stores</a:t>
            </a:r>
          </a:p>
          <a:p>
            <a:pPr lvl="1">
              <a:buNone/>
            </a:pPr>
            <a:endParaRPr lang="en-US" sz="2400">
              <a:latin typeface="Century Gothic"/>
            </a:endParaRPr>
          </a:p>
          <a:p>
            <a:pPr lvl="1">
              <a:buNone/>
            </a:pPr>
            <a:r>
              <a:rPr lang="en-US" sz="2400">
                <a:latin typeface="Century Gothic"/>
              </a:rPr>
              <a:t>Muscle damage can impair glycogen synthesis after exercise</a:t>
            </a:r>
            <a:endParaRPr lang="en-US"/>
          </a:p>
          <a:p>
            <a:pPr lvl="1">
              <a:buNone/>
            </a:pPr>
            <a:endParaRPr lang="en-US" sz="2400">
              <a:latin typeface="Century Gothic"/>
            </a:endParaRPr>
          </a:p>
          <a:p>
            <a:pPr marL="457200" lvl="1" indent="0">
              <a:buNone/>
            </a:pPr>
            <a:r>
              <a:rPr lang="en-US" sz="2400">
                <a:latin typeface="Century Gothic"/>
              </a:rPr>
              <a:t>Consume 1-1.2 g of CHO/kg post exercise for the first 4-6 hours followed by regular dietary habits</a:t>
            </a:r>
            <a:endParaRPr lang="en-US"/>
          </a:p>
          <a:p>
            <a:pPr marL="457200" lvl="1" indent="0">
              <a:buNone/>
            </a:pPr>
            <a:endParaRPr lang="en-US" sz="2400">
              <a:latin typeface="Century Gothic"/>
            </a:endParaRPr>
          </a:p>
          <a:p>
            <a:pPr marL="457200" lvl="1" indent="0">
              <a:buNone/>
            </a:pPr>
            <a:r>
              <a:rPr lang="en-US" sz="2400">
                <a:latin typeface="Century Gothic"/>
              </a:rPr>
              <a:t>Carbohydrate intake also support immune function</a:t>
            </a:r>
          </a:p>
          <a:p>
            <a:pPr marL="457200" lvl="1" indent="0">
              <a:buNone/>
            </a:pPr>
            <a:endParaRPr lang="en-US" sz="2400"/>
          </a:p>
          <a:p>
            <a:pPr marL="457200" lvl="1" indent="0">
              <a:buNone/>
            </a:pPr>
            <a:endParaRPr lang="en-US" sz="2400"/>
          </a:p>
          <a:p>
            <a:pPr lvl="2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76C6ED-B446-4D69-83DD-79E5754D25B5}"/>
              </a:ext>
            </a:extLst>
          </p:cNvPr>
          <p:cNvSpPr txBox="1">
            <a:spLocks/>
          </p:cNvSpPr>
          <p:nvPr/>
        </p:nvSpPr>
        <p:spPr>
          <a:xfrm>
            <a:off x="804698" y="147548"/>
            <a:ext cx="10491952" cy="849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rgbClr val="036E3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latin typeface="Century Gothic"/>
              </a:rPr>
              <a:t>Energy: </a:t>
            </a:r>
            <a:br>
              <a:rPr lang="en-US">
                <a:latin typeface="Century Gothic"/>
              </a:rPr>
            </a:br>
            <a:r>
              <a:rPr lang="en-US" b="0">
                <a:latin typeface="Century Gothic"/>
              </a:rPr>
              <a:t>Carbohydrate &amp; Recovery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62EEA-3283-4A73-8778-6D80B1ED1D0F}"/>
              </a:ext>
            </a:extLst>
          </p:cNvPr>
          <p:cNvSpPr txBox="1"/>
          <p:nvPr/>
        </p:nvSpPr>
        <p:spPr>
          <a:xfrm>
            <a:off x="6741936" y="6452334"/>
            <a:ext cx="5459896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700" err="1">
                <a:solidFill>
                  <a:schemeClr val="bg1"/>
                </a:solidFill>
              </a:rPr>
              <a:t>Bendiksen</a:t>
            </a:r>
            <a:r>
              <a:rPr lang="en-US" sz="700">
                <a:solidFill>
                  <a:schemeClr val="bg1"/>
                </a:solidFill>
              </a:rPr>
              <a:t> M, Bischoff R, Randers MB, et. al. </a:t>
            </a:r>
            <a:r>
              <a:rPr lang="en-US" sz="700" i="1">
                <a:solidFill>
                  <a:schemeClr val="bg1"/>
                </a:solidFill>
              </a:rPr>
              <a:t>Med Sci Sports </a:t>
            </a:r>
            <a:r>
              <a:rPr lang="en-US" sz="700" i="1" err="1">
                <a:solidFill>
                  <a:schemeClr val="bg1"/>
                </a:solidFill>
              </a:rPr>
              <a:t>Exerc</a:t>
            </a:r>
            <a:r>
              <a:rPr lang="en-US" sz="700">
                <a:solidFill>
                  <a:schemeClr val="bg1"/>
                </a:solidFill>
              </a:rPr>
              <a:t>. 2012;44(8):1595-1603</a:t>
            </a:r>
          </a:p>
          <a:p>
            <a:pPr algn="r"/>
            <a:r>
              <a:rPr lang="en-US" sz="700">
                <a:solidFill>
                  <a:schemeClr val="bg1"/>
                </a:solidFill>
              </a:rPr>
              <a:t>Jeukendrup AE. </a:t>
            </a:r>
            <a:r>
              <a:rPr lang="en-US" sz="700" i="1" err="1">
                <a:solidFill>
                  <a:schemeClr val="bg1"/>
                </a:solidFill>
              </a:rPr>
              <a:t>Biochem</a:t>
            </a:r>
            <a:r>
              <a:rPr lang="en-US" sz="700" i="1">
                <a:solidFill>
                  <a:schemeClr val="bg1"/>
                </a:solidFill>
              </a:rPr>
              <a:t> Soc Trans</a:t>
            </a:r>
            <a:r>
              <a:rPr lang="en-US" sz="700">
                <a:solidFill>
                  <a:schemeClr val="bg1"/>
                </a:solidFill>
              </a:rPr>
              <a:t>. 2003;31(6):1270-1273</a:t>
            </a:r>
          </a:p>
          <a:p>
            <a:pPr algn="r"/>
            <a:r>
              <a:rPr lang="en-US" sz="700">
                <a:solidFill>
                  <a:schemeClr val="bg1"/>
                </a:solidFill>
              </a:rPr>
              <a:t>Rollo I. </a:t>
            </a:r>
            <a:r>
              <a:rPr lang="en-US" sz="700" i="1">
                <a:solidFill>
                  <a:schemeClr val="bg1"/>
                </a:solidFill>
              </a:rPr>
              <a:t>Sports Science Exchange</a:t>
            </a:r>
            <a:r>
              <a:rPr lang="en-US" sz="700">
                <a:solidFill>
                  <a:schemeClr val="bg1"/>
                </a:solidFill>
              </a:rPr>
              <a:t>. 2014;27(127):1-8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3E6484-685D-7A44-B460-E5D44FC35BBC}"/>
              </a:ext>
            </a:extLst>
          </p:cNvPr>
          <p:cNvCxnSpPr>
            <a:cxnSpLocks/>
          </p:cNvCxnSpPr>
          <p:nvPr/>
        </p:nvCxnSpPr>
        <p:spPr>
          <a:xfrm>
            <a:off x="804698" y="1124606"/>
            <a:ext cx="593723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4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976C6ED-B446-4D69-83DD-79E5754D25B5}"/>
              </a:ext>
            </a:extLst>
          </p:cNvPr>
          <p:cNvSpPr txBox="1">
            <a:spLocks/>
          </p:cNvSpPr>
          <p:nvPr/>
        </p:nvSpPr>
        <p:spPr>
          <a:xfrm>
            <a:off x="804698" y="147548"/>
            <a:ext cx="10491952" cy="849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rgbClr val="036E3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latin typeface="Century Gothic"/>
              </a:rPr>
              <a:t>Energy: </a:t>
            </a:r>
            <a:br>
              <a:rPr lang="en-US">
                <a:latin typeface="Century Gothic"/>
              </a:rPr>
            </a:br>
            <a:r>
              <a:rPr lang="en-US" b="0">
                <a:latin typeface="Century Gothic"/>
              </a:rPr>
              <a:t>Carbohydrate &amp; Recovery</a:t>
            </a:r>
          </a:p>
        </p:txBody>
      </p:sp>
      <p:pic>
        <p:nvPicPr>
          <p:cNvPr id="6" name="Picture 8" descr="A picture containing flower, food, bird&#10;&#10;Description automatically generated">
            <a:extLst>
              <a:ext uri="{FF2B5EF4-FFF2-40B4-BE49-F238E27FC236}">
                <a16:creationId xmlns:a16="http://schemas.microsoft.com/office/drawing/2014/main" id="{DEDD8136-4154-4D79-86CA-BB216639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25" y="1434262"/>
            <a:ext cx="9101527" cy="4851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1EE706-C9B9-4535-82BB-03218B020665}"/>
              </a:ext>
            </a:extLst>
          </p:cNvPr>
          <p:cNvSpPr txBox="1"/>
          <p:nvPr/>
        </p:nvSpPr>
        <p:spPr>
          <a:xfrm>
            <a:off x="7140717" y="6583494"/>
            <a:ext cx="505128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50">
                <a:solidFill>
                  <a:srgbClr val="FFFFFF"/>
                </a:solidFill>
                <a:latin typeface="Century Gothic"/>
                <a:ea typeface="MS PGothic"/>
              </a:rPr>
              <a:t>Burke L, Hawley JA, Stephen H. et. al.</a:t>
            </a:r>
            <a:r>
              <a:rPr lang="en-US" sz="1050" i="1">
                <a:solidFill>
                  <a:srgbClr val="FFFFFF"/>
                </a:solidFill>
                <a:ea typeface="MS PGothic"/>
              </a:rPr>
              <a:t> J Sport Sci</a:t>
            </a:r>
            <a:r>
              <a:rPr lang="en-US" sz="1050">
                <a:solidFill>
                  <a:srgbClr val="FFFFFF"/>
                </a:solidFill>
                <a:latin typeface="Century Gothic"/>
                <a:ea typeface="MS PGothic"/>
              </a:rPr>
              <a:t> 2011;29(1):S17-S27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E963E5-6463-1649-BD72-AB852FCCE1A8}"/>
              </a:ext>
            </a:extLst>
          </p:cNvPr>
          <p:cNvCxnSpPr>
            <a:cxnSpLocks/>
          </p:cNvCxnSpPr>
          <p:nvPr/>
        </p:nvCxnSpPr>
        <p:spPr>
          <a:xfrm>
            <a:off x="878299" y="1124606"/>
            <a:ext cx="583781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27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 REPAIR: </a:t>
            </a:r>
            <a:r>
              <a:rPr lang="en-US" b="0"/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352532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4" y="226317"/>
            <a:ext cx="10491952" cy="849858"/>
          </a:xfrm>
        </p:spPr>
        <p:txBody>
          <a:bodyPr/>
          <a:lstStyle/>
          <a:p>
            <a:r>
              <a:rPr lang="en-US">
                <a:latin typeface="Century Gothic"/>
              </a:rPr>
              <a:t>Muscle Tissue Repair: </a:t>
            </a:r>
            <a:r>
              <a:rPr lang="en-US" b="0">
                <a:latin typeface="Century Gothic"/>
              </a:rPr>
              <a:t>Protein</a:t>
            </a:r>
            <a:endParaRPr lang="en-US" b="0"/>
          </a:p>
        </p:txBody>
      </p:sp>
      <p:pic>
        <p:nvPicPr>
          <p:cNvPr id="12" name="Picture 15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B7993AC-A57E-47C5-BFAC-9D0C7557B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18" y="1478208"/>
            <a:ext cx="8814215" cy="460112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FA8F16-B419-8B46-9972-350E234C6791}"/>
              </a:ext>
            </a:extLst>
          </p:cNvPr>
          <p:cNvCxnSpPr>
            <a:cxnSpLocks/>
          </p:cNvCxnSpPr>
          <p:nvPr/>
        </p:nvCxnSpPr>
        <p:spPr>
          <a:xfrm>
            <a:off x="871838" y="798785"/>
            <a:ext cx="635927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6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185E-D943-8041-AAAF-A2438C586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872" y="1440483"/>
            <a:ext cx="6742622" cy="45466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-US" sz="2400"/>
              <a:t>Both muscle protein breakdown and muscle protein synthesis are initiated by exercise</a:t>
            </a:r>
            <a:endParaRPr lang="en-US"/>
          </a:p>
          <a:p>
            <a:pPr marL="457200" lvl="1" indent="0">
              <a:buNone/>
            </a:pPr>
            <a:r>
              <a:rPr lang="en-US" sz="2400"/>
              <a:t>Dietary protein is necessary to keep net protein in balance</a:t>
            </a:r>
          </a:p>
          <a:p>
            <a:pPr marL="914400" lvl="2" indent="0">
              <a:buNone/>
            </a:pPr>
            <a:r>
              <a:rPr lang="en-US" sz="2000">
                <a:latin typeface="Century Gothic"/>
              </a:rPr>
              <a:t>A negative protein balance will reduce muscle mass, thus negatively impacting performance</a:t>
            </a:r>
          </a:p>
          <a:p>
            <a:pPr marL="457200" lvl="1" indent="0">
              <a:buNone/>
            </a:pPr>
            <a:r>
              <a:rPr lang="en-US" sz="2400">
                <a:latin typeface="Century Gothic"/>
              </a:rPr>
              <a:t>Muscle hypertrophy and repair of exercise induced muscle damage are dependent on positive muscle protein balance</a:t>
            </a:r>
          </a:p>
          <a:p>
            <a:pPr marL="457200" lvl="1" indent="0">
              <a:buNone/>
            </a:pPr>
            <a:endParaRPr lang="en-US" sz="2400"/>
          </a:p>
          <a:p>
            <a:pPr marL="457200" lvl="1" indent="0">
              <a:buNone/>
            </a:pPr>
            <a:endParaRPr lang="en-US" sz="24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84072-CA7D-4F1D-A87D-B83C8227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599" y="95741"/>
            <a:ext cx="1749287" cy="11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74A48C-B280-4D27-9B17-58F5BCBC6FC2}"/>
              </a:ext>
            </a:extLst>
          </p:cNvPr>
          <p:cNvSpPr/>
          <p:nvPr/>
        </p:nvSpPr>
        <p:spPr>
          <a:xfrm>
            <a:off x="7938052" y="304800"/>
            <a:ext cx="1908313" cy="751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B775B-305C-4E21-9D39-22BAC6496C4B}"/>
              </a:ext>
            </a:extLst>
          </p:cNvPr>
          <p:cNvSpPr txBox="1"/>
          <p:nvPr/>
        </p:nvSpPr>
        <p:spPr>
          <a:xfrm>
            <a:off x="7938052" y="430718"/>
            <a:ext cx="19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SSE# 129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E20A1D-CAB4-49A3-A306-7F1EDC237DDE}"/>
              </a:ext>
            </a:extLst>
          </p:cNvPr>
          <p:cNvGrpSpPr/>
          <p:nvPr/>
        </p:nvGrpSpPr>
        <p:grpSpPr>
          <a:xfrm>
            <a:off x="7713986" y="2323727"/>
            <a:ext cx="3539863" cy="2210545"/>
            <a:chOff x="5925502" y="3814698"/>
            <a:chExt cx="3539863" cy="2210545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36065FC-50F7-4BBC-A758-D7714805515A}"/>
                </a:ext>
              </a:extLst>
            </p:cNvPr>
            <p:cNvSpPr/>
            <p:nvPr/>
          </p:nvSpPr>
          <p:spPr>
            <a:xfrm>
              <a:off x="7103165" y="4651513"/>
              <a:ext cx="1351722" cy="1373730"/>
            </a:xfrm>
            <a:prstGeom prst="triangle">
              <a:avLst/>
            </a:prstGeom>
            <a:solidFill>
              <a:srgbClr val="036E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1C951D-8C54-4523-9412-23E6DF92D5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4539" y="4326835"/>
              <a:ext cx="2888974" cy="636104"/>
            </a:xfrm>
            <a:prstGeom prst="line">
              <a:avLst/>
            </a:prstGeom>
            <a:ln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98168D-DA57-4FB2-BE9D-000F012B2BBD}"/>
                </a:ext>
              </a:extLst>
            </p:cNvPr>
            <p:cNvSpPr txBox="1"/>
            <p:nvPr/>
          </p:nvSpPr>
          <p:spPr>
            <a:xfrm>
              <a:off x="6848060" y="5274365"/>
              <a:ext cx="1941444" cy="461665"/>
            </a:xfrm>
            <a:prstGeom prst="rect">
              <a:avLst/>
            </a:prstGeom>
            <a:solidFill>
              <a:srgbClr val="FF7F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Recovery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3908FA-4387-4DBD-BE64-CFF2A1FACE75}"/>
                </a:ext>
              </a:extLst>
            </p:cNvPr>
            <p:cNvSpPr txBox="1"/>
            <p:nvPr/>
          </p:nvSpPr>
          <p:spPr>
            <a:xfrm rot="20811752">
              <a:off x="5925502" y="4267778"/>
              <a:ext cx="1351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Muscle damage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827C13-7004-4BAA-8344-CC7FF7F44D19}"/>
                </a:ext>
              </a:extLst>
            </p:cNvPr>
            <p:cNvSpPr txBox="1"/>
            <p:nvPr/>
          </p:nvSpPr>
          <p:spPr>
            <a:xfrm rot="20811752">
              <a:off x="8113643" y="3814698"/>
              <a:ext cx="1351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Protein intake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638877B-A62B-4B92-ACF3-4ED7950736AF}"/>
              </a:ext>
            </a:extLst>
          </p:cNvPr>
          <p:cNvSpPr txBox="1"/>
          <p:nvPr/>
        </p:nvSpPr>
        <p:spPr>
          <a:xfrm>
            <a:off x="1192696" y="6496566"/>
            <a:ext cx="10999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Dalleck</a:t>
            </a:r>
            <a:r>
              <a:rPr lang="en-US" sz="1050">
                <a:solidFill>
                  <a:schemeClr val="bg1"/>
                </a:solidFill>
              </a:rPr>
              <a:t> LC. </a:t>
            </a:r>
            <a:r>
              <a:rPr lang="en-US" sz="1050" i="1">
                <a:solidFill>
                  <a:schemeClr val="bg1"/>
                </a:solidFill>
              </a:rPr>
              <a:t>American Council on Exercise</a:t>
            </a:r>
            <a:r>
              <a:rPr lang="en-US" sz="1050">
                <a:solidFill>
                  <a:schemeClr val="bg1"/>
                </a:solidFill>
              </a:rPr>
              <a:t>. 2018:1-14</a:t>
            </a:r>
          </a:p>
          <a:p>
            <a:pPr algn="r"/>
            <a:r>
              <a:rPr lang="en-US" sz="1050">
                <a:solidFill>
                  <a:schemeClr val="bg1"/>
                </a:solidFill>
              </a:rPr>
              <a:t>Res P. </a:t>
            </a:r>
            <a:r>
              <a:rPr lang="en-US" sz="1050" i="1">
                <a:solidFill>
                  <a:schemeClr val="bg1"/>
                </a:solidFill>
              </a:rPr>
              <a:t>Sports Science Exchange</a:t>
            </a:r>
            <a:r>
              <a:rPr lang="en-US" sz="1050">
                <a:solidFill>
                  <a:schemeClr val="bg1"/>
                </a:solidFill>
              </a:rPr>
              <a:t>. 2014;27(129):1-5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7E1025-8386-C64C-9930-110E3BB9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4" y="226317"/>
            <a:ext cx="10491952" cy="849858"/>
          </a:xfrm>
        </p:spPr>
        <p:txBody>
          <a:bodyPr/>
          <a:lstStyle/>
          <a:p>
            <a:r>
              <a:rPr lang="en-US">
                <a:latin typeface="Century Gothic"/>
              </a:rPr>
              <a:t>Muscle Tissue Repair: </a:t>
            </a:r>
            <a:r>
              <a:rPr lang="en-US" b="0">
                <a:latin typeface="Century Gothic"/>
              </a:rPr>
              <a:t>Protein</a:t>
            </a:r>
            <a:endParaRPr lang="en-US" b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DBD421-E3BC-C94B-A5A7-26D89F354C29}"/>
              </a:ext>
            </a:extLst>
          </p:cNvPr>
          <p:cNvCxnSpPr>
            <a:cxnSpLocks/>
          </p:cNvCxnSpPr>
          <p:nvPr/>
        </p:nvCxnSpPr>
        <p:spPr>
          <a:xfrm>
            <a:off x="871838" y="798785"/>
            <a:ext cx="635927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7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625F5395E064F95AAAC5D5C561FD6" ma:contentTypeVersion="12" ma:contentTypeDescription="Create a new document." ma:contentTypeScope="" ma:versionID="ded0b29eff05b416d625c19002f54ad4">
  <xsd:schema xmlns:xsd="http://www.w3.org/2001/XMLSchema" xmlns:xs="http://www.w3.org/2001/XMLSchema" xmlns:p="http://schemas.microsoft.com/office/2006/metadata/properties" xmlns:ns2="362779d7-3833-400e-99fa-cb3bf7a1e029" xmlns:ns3="8b498e9c-4671-4e21-adf0-8930cfdf5bfc" targetNamespace="http://schemas.microsoft.com/office/2006/metadata/properties" ma:root="true" ma:fieldsID="b80ece9eb04813e1f12cb5121a9c435e" ns2:_="" ns3:_="">
    <xsd:import namespace="362779d7-3833-400e-99fa-cb3bf7a1e029"/>
    <xsd:import namespace="8b498e9c-4671-4e21-adf0-8930cfdf5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779d7-3833-400e-99fa-cb3bf7a1e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98e9c-4671-4e21-adf0-8930cfdf5b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457D89-4D6F-4D68-8D74-3DF35BBBA1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5E2838-CD70-4E19-B0A7-20AA97C350EB}">
  <ds:schemaRefs>
    <ds:schemaRef ds:uri="362779d7-3833-400e-99fa-cb3bf7a1e029"/>
    <ds:schemaRef ds:uri="8b498e9c-4671-4e21-adf0-8930cfdf5b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15952C-8A7E-4C84-B72D-F41F17415FBF}">
  <ds:schemaRefs>
    <ds:schemaRef ds:uri="362779d7-3833-400e-99fa-cb3bf7a1e029"/>
    <ds:schemaRef ds:uri="8b498e9c-4671-4e21-adf0-8930cfdf5b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2188</Words>
  <Application>Microsoft Macintosh PowerPoint</Application>
  <PresentationFormat>Widescreen</PresentationFormat>
  <Paragraphs>227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</vt:lpstr>
      <vt:lpstr>Office Theme</vt:lpstr>
      <vt:lpstr>RECOVERY NUTRITION: Beyond the Post-Exercise Window</vt:lpstr>
      <vt:lpstr>Recovery</vt:lpstr>
      <vt:lpstr>Why is Recovery Important?</vt:lpstr>
      <vt:lpstr>ENERGY: Carbohydrate</vt:lpstr>
      <vt:lpstr>PowerPoint Presentation</vt:lpstr>
      <vt:lpstr>PowerPoint Presentation</vt:lpstr>
      <vt:lpstr>MUSCLE TISSUE REPAIR: Protein</vt:lpstr>
      <vt:lpstr>Muscle Tissue Repair: Protein</vt:lpstr>
      <vt:lpstr>Muscle Tissue Repair: Protein</vt:lpstr>
      <vt:lpstr>Protein &amp; Recovery</vt:lpstr>
      <vt:lpstr>Branched-Chain Amino Acids &amp; Recovery</vt:lpstr>
      <vt:lpstr>HYDRATION &amp; RECOVERY</vt:lpstr>
      <vt:lpstr>Hydration and Recovery</vt:lpstr>
      <vt:lpstr>IMMUNE FUNCTION</vt:lpstr>
      <vt:lpstr>Immunity</vt:lpstr>
      <vt:lpstr>Immunity</vt:lpstr>
      <vt:lpstr>PowerPoint Presentation</vt:lpstr>
      <vt:lpstr>PowerPoint Presentation</vt:lpstr>
      <vt:lpstr>INJURY PREVENTION</vt:lpstr>
      <vt:lpstr>Injury Prevention</vt:lpstr>
      <vt:lpstr>INFLAMMATION</vt:lpstr>
      <vt:lpstr>Nutrients to support inflammation</vt:lpstr>
      <vt:lpstr>SLEEP &amp; RECOVERY</vt:lpstr>
      <vt:lpstr>Sleep &amp; Recovery</vt:lpstr>
      <vt:lpstr>Enhancing Sleep &amp; Nutrition</vt:lpstr>
      <vt:lpstr>Protein &amp; Sleep</vt:lpstr>
      <vt:lpstr>MONITORING FATIGUE &amp; RECOVERY</vt:lpstr>
      <vt:lpstr>Monitoring Fatigue &amp; Recovery</vt:lpstr>
      <vt:lpstr>Monitoring Fatigue &amp; Recovery</vt:lpstr>
      <vt:lpstr>RECOVERY TECHNIQUES</vt:lpstr>
      <vt:lpstr>Recovery Techniques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Schwertly</dc:creator>
  <cp:lastModifiedBy>Stein, Kimberly {PEP}</cp:lastModifiedBy>
  <cp:revision>3</cp:revision>
  <dcterms:created xsi:type="dcterms:W3CDTF">2020-05-12T18:48:10Z</dcterms:created>
  <dcterms:modified xsi:type="dcterms:W3CDTF">2020-08-01T00:14:27Z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0x010100430625F5395E064F95AAAC5D5C561FD6</vt:lpwstr>
  </property>
</Properties>
</file>