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40"/>
  </p:handoutMasterIdLst>
  <p:sldIdLst>
    <p:sldId id="337" r:id="rId5"/>
    <p:sldId id="329" r:id="rId6"/>
    <p:sldId id="339" r:id="rId7"/>
    <p:sldId id="340" r:id="rId8"/>
    <p:sldId id="338" r:id="rId9"/>
    <p:sldId id="332" r:id="rId10"/>
    <p:sldId id="333" r:id="rId11"/>
    <p:sldId id="290" r:id="rId12"/>
    <p:sldId id="320" r:id="rId13"/>
    <p:sldId id="342" r:id="rId14"/>
    <p:sldId id="341" r:id="rId15"/>
    <p:sldId id="343" r:id="rId16"/>
    <p:sldId id="317" r:id="rId17"/>
    <p:sldId id="314" r:id="rId18"/>
    <p:sldId id="344" r:id="rId19"/>
    <p:sldId id="335" r:id="rId20"/>
    <p:sldId id="345" r:id="rId21"/>
    <p:sldId id="352" r:id="rId22"/>
    <p:sldId id="315" r:id="rId23"/>
    <p:sldId id="316" r:id="rId24"/>
    <p:sldId id="347" r:id="rId25"/>
    <p:sldId id="322" r:id="rId26"/>
    <p:sldId id="323" r:id="rId27"/>
    <p:sldId id="292" r:id="rId28"/>
    <p:sldId id="297" r:id="rId29"/>
    <p:sldId id="349" r:id="rId30"/>
    <p:sldId id="298" r:id="rId31"/>
    <p:sldId id="353" r:id="rId32"/>
    <p:sldId id="303" r:id="rId33"/>
    <p:sldId id="346" r:id="rId34"/>
    <p:sldId id="350" r:id="rId35"/>
    <p:sldId id="300" r:id="rId36"/>
    <p:sldId id="324" r:id="rId37"/>
    <p:sldId id="351"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E3D"/>
    <a:srgbClr val="CC6600"/>
    <a:srgbClr val="FFE209"/>
    <a:srgbClr val="1C1C1C"/>
    <a:srgbClr val="BBBDBE"/>
    <a:srgbClr val="07512E"/>
    <a:srgbClr val="BA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A66FA-4CC2-B744-BC1B-6113106BB838}" v="168" dt="2020-07-30T23:34:09.368"/>
    <p1510:client id="{9A6FF760-6CF6-423D-A3B9-9DE7A4CC5D1D}" v="6" dt="2020-07-30T23:34:27.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8"/>
    <p:restoredTop sz="94664"/>
  </p:normalViewPr>
  <p:slideViewPr>
    <p:cSldViewPr snapToGrid="0">
      <p:cViewPr varScale="1">
        <p:scale>
          <a:sx n="112" d="100"/>
          <a:sy n="112" d="100"/>
        </p:scale>
        <p:origin x="216" y="17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 Kimberly {PEP}" userId="S::kimberly.stein@pepsico.com::6edb3286-5649-4865-a956-ddb36ec273b9" providerId="AD" clId="Web-{8D2920A7-F65D-41CC-BEAF-5630EEA4CEA8}"/>
    <pc:docChg chg="addSld delSld modSld">
      <pc:chgData name="Stein, Kimberly {PEP}" userId="S::kimberly.stein@pepsico.com::6edb3286-5649-4865-a956-ddb36ec273b9" providerId="AD" clId="Web-{8D2920A7-F65D-41CC-BEAF-5630EEA4CEA8}" dt="2020-07-10T09:38:14.741" v="9"/>
      <pc:docMkLst>
        <pc:docMk/>
      </pc:docMkLst>
      <pc:sldChg chg="addSp delSp modSp">
        <pc:chgData name="Stein, Kimberly {PEP}" userId="S::kimberly.stein@pepsico.com::6edb3286-5649-4865-a956-ddb36ec273b9" providerId="AD" clId="Web-{8D2920A7-F65D-41CC-BEAF-5630EEA4CEA8}" dt="2020-07-10T09:38:14.741" v="9"/>
        <pc:sldMkLst>
          <pc:docMk/>
          <pc:sldMk cId="317110886" sldId="271"/>
        </pc:sldMkLst>
        <pc:picChg chg="add del mod">
          <ac:chgData name="Stein, Kimberly {PEP}" userId="S::kimberly.stein@pepsico.com::6edb3286-5649-4865-a956-ddb36ec273b9" providerId="AD" clId="Web-{8D2920A7-F65D-41CC-BEAF-5630EEA4CEA8}" dt="2020-07-10T09:38:14.741" v="9"/>
          <ac:picMkLst>
            <pc:docMk/>
            <pc:sldMk cId="317110886" sldId="271"/>
            <ac:picMk id="3" creationId="{9267050F-3346-4FCE-B51E-FB091F607741}"/>
          </ac:picMkLst>
        </pc:picChg>
      </pc:sldChg>
      <pc:sldChg chg="del">
        <pc:chgData name="Stein, Kimberly {PEP}" userId="S::kimberly.stein@pepsico.com::6edb3286-5649-4865-a956-ddb36ec273b9" providerId="AD" clId="Web-{8D2920A7-F65D-41CC-BEAF-5630EEA4CEA8}" dt="2020-07-10T09:34:45.614" v="0"/>
        <pc:sldMkLst>
          <pc:docMk/>
          <pc:sldMk cId="3638256895" sldId="328"/>
        </pc:sldMkLst>
      </pc:sldChg>
      <pc:sldChg chg="new del">
        <pc:chgData name="Stein, Kimberly {PEP}" userId="S::kimberly.stein@pepsico.com::6edb3286-5649-4865-a956-ddb36ec273b9" providerId="AD" clId="Web-{8D2920A7-F65D-41CC-BEAF-5630EEA4CEA8}" dt="2020-07-10T09:37:40.491" v="7"/>
        <pc:sldMkLst>
          <pc:docMk/>
          <pc:sldMk cId="711251515" sldId="337"/>
        </pc:sldMkLst>
      </pc:sldChg>
    </pc:docChg>
  </pc:docChgLst>
  <pc:docChgLst>
    <pc:chgData name="Stein, Kimberly {PEP}" userId="S::kimberly.stein@pepsico.com::6edb3286-5649-4865-a956-ddb36ec273b9" providerId="AD" clId="Web-{D0DA16FF-36C4-4FFB-9224-9075E4ADB58C}"/>
    <pc:docChg chg="addSld modSld">
      <pc:chgData name="Stein, Kimberly {PEP}" userId="S::kimberly.stein@pepsico.com::6edb3286-5649-4865-a956-ddb36ec273b9" providerId="AD" clId="Web-{D0DA16FF-36C4-4FFB-9224-9075E4ADB58C}" dt="2020-07-09T19:07:31.651" v="48" actId="20577"/>
      <pc:docMkLst>
        <pc:docMk/>
      </pc:docMkLst>
      <pc:sldChg chg="modSp add replId">
        <pc:chgData name="Stein, Kimberly {PEP}" userId="S::kimberly.stein@pepsico.com::6edb3286-5649-4865-a956-ddb36ec273b9" providerId="AD" clId="Web-{D0DA16FF-36C4-4FFB-9224-9075E4ADB58C}" dt="2020-07-09T19:07:31.651" v="47" actId="20577"/>
        <pc:sldMkLst>
          <pc:docMk/>
          <pc:sldMk cId="2529975720" sldId="336"/>
        </pc:sldMkLst>
        <pc:spChg chg="mod">
          <ac:chgData name="Stein, Kimberly {PEP}" userId="S::kimberly.stein@pepsico.com::6edb3286-5649-4865-a956-ddb36ec273b9" providerId="AD" clId="Web-{D0DA16FF-36C4-4FFB-9224-9075E4ADB58C}" dt="2020-07-09T19:07:31.651" v="47" actId="20577"/>
          <ac:spMkLst>
            <pc:docMk/>
            <pc:sldMk cId="2529975720" sldId="336"/>
            <ac:spMk id="7" creationId="{7AA00054-A744-AD40-BD60-688B121C3394}"/>
          </ac:spMkLst>
        </pc:spChg>
      </pc:sldChg>
    </pc:docChg>
  </pc:docChgLst>
  <pc:docChgLst>
    <pc:chgData name="STINMAN, SARAH {PEP}" userId="7ba4b78f-fa27-4e6d-aa4f-40599a67c64c" providerId="ADAL" clId="{CCCCB99E-0697-47D8-82CC-E1B5135EAB20}"/>
    <pc:docChg chg="undo addSld delSld modSld">
      <pc:chgData name="STINMAN, SARAH {PEP}" userId="7ba4b78f-fa27-4e6d-aa4f-40599a67c64c" providerId="ADAL" clId="{CCCCB99E-0697-47D8-82CC-E1B5135EAB20}" dt="2020-07-08T21:06:00.635" v="191"/>
      <pc:docMkLst>
        <pc:docMk/>
      </pc:docMkLst>
      <pc:sldChg chg="del">
        <pc:chgData name="STINMAN, SARAH {PEP}" userId="7ba4b78f-fa27-4e6d-aa4f-40599a67c64c" providerId="ADAL" clId="{CCCCB99E-0697-47D8-82CC-E1B5135EAB20}" dt="2020-07-08T20:59:54.729" v="26" actId="2696"/>
        <pc:sldMkLst>
          <pc:docMk/>
          <pc:sldMk cId="3645433927" sldId="283"/>
        </pc:sldMkLst>
      </pc:sldChg>
      <pc:sldChg chg="modSp">
        <pc:chgData name="STINMAN, SARAH {PEP}" userId="7ba4b78f-fa27-4e6d-aa4f-40599a67c64c" providerId="ADAL" clId="{CCCCB99E-0697-47D8-82CC-E1B5135EAB20}" dt="2020-07-08T21:01:03.106" v="48" actId="1076"/>
        <pc:sldMkLst>
          <pc:docMk/>
          <pc:sldMk cId="2455251761" sldId="290"/>
        </pc:sldMkLst>
        <pc:spChg chg="mod">
          <ac:chgData name="STINMAN, SARAH {PEP}" userId="7ba4b78f-fa27-4e6d-aa4f-40599a67c64c" providerId="ADAL" clId="{CCCCB99E-0697-47D8-82CC-E1B5135EAB20}" dt="2020-07-08T21:01:03.106" v="48" actId="1076"/>
          <ac:spMkLst>
            <pc:docMk/>
            <pc:sldMk cId="2455251761" sldId="290"/>
            <ac:spMk id="2" creationId="{8CD11C17-A082-4DA2-9A3F-39A4B6844728}"/>
          </ac:spMkLst>
        </pc:spChg>
      </pc:sldChg>
      <pc:sldChg chg="modSp">
        <pc:chgData name="STINMAN, SARAH {PEP}" userId="7ba4b78f-fa27-4e6d-aa4f-40599a67c64c" providerId="ADAL" clId="{CCCCB99E-0697-47D8-82CC-E1B5135EAB20}" dt="2020-07-08T21:04:32.196" v="145" actId="1076"/>
        <pc:sldMkLst>
          <pc:docMk/>
          <pc:sldMk cId="1090355629" sldId="292"/>
        </pc:sldMkLst>
        <pc:spChg chg="mod">
          <ac:chgData name="STINMAN, SARAH {PEP}" userId="7ba4b78f-fa27-4e6d-aa4f-40599a67c64c" providerId="ADAL" clId="{CCCCB99E-0697-47D8-82CC-E1B5135EAB20}" dt="2020-07-08T21:04:32.196" v="145" actId="1076"/>
          <ac:spMkLst>
            <pc:docMk/>
            <pc:sldMk cId="1090355629" sldId="292"/>
            <ac:spMk id="4" creationId="{4E444759-5827-4017-8B6E-953BEAA1B0EE}"/>
          </ac:spMkLst>
        </pc:spChg>
      </pc:sldChg>
      <pc:sldChg chg="modSp">
        <pc:chgData name="STINMAN, SARAH {PEP}" userId="7ba4b78f-fa27-4e6d-aa4f-40599a67c64c" providerId="ADAL" clId="{CCCCB99E-0697-47D8-82CC-E1B5135EAB20}" dt="2020-07-08T21:04:42.083" v="150" actId="1076"/>
        <pc:sldMkLst>
          <pc:docMk/>
          <pc:sldMk cId="1722186002" sldId="297"/>
        </pc:sldMkLst>
        <pc:spChg chg="mod">
          <ac:chgData name="STINMAN, SARAH {PEP}" userId="7ba4b78f-fa27-4e6d-aa4f-40599a67c64c" providerId="ADAL" clId="{CCCCB99E-0697-47D8-82CC-E1B5135EAB20}" dt="2020-07-08T21:04:42.083" v="150" actId="1076"/>
          <ac:spMkLst>
            <pc:docMk/>
            <pc:sldMk cId="1722186002" sldId="297"/>
            <ac:spMk id="6" creationId="{E5F968B8-D9BF-4500-BCA4-87B7279BA6E2}"/>
          </ac:spMkLst>
        </pc:spChg>
      </pc:sldChg>
      <pc:sldChg chg="modSp">
        <pc:chgData name="STINMAN, SARAH {PEP}" userId="7ba4b78f-fa27-4e6d-aa4f-40599a67c64c" providerId="ADAL" clId="{CCCCB99E-0697-47D8-82CC-E1B5135EAB20}" dt="2020-07-08T21:04:52.195" v="155" actId="1076"/>
        <pc:sldMkLst>
          <pc:docMk/>
          <pc:sldMk cId="1978306196" sldId="298"/>
        </pc:sldMkLst>
        <pc:spChg chg="mod">
          <ac:chgData name="STINMAN, SARAH {PEP}" userId="7ba4b78f-fa27-4e6d-aa4f-40599a67c64c" providerId="ADAL" clId="{CCCCB99E-0697-47D8-82CC-E1B5135EAB20}" dt="2020-07-08T21:04:52.195" v="155" actId="1076"/>
          <ac:spMkLst>
            <pc:docMk/>
            <pc:sldMk cId="1978306196" sldId="298"/>
            <ac:spMk id="5" creationId="{103A1E59-8E0B-4B5C-AC82-006F4D85A985}"/>
          </ac:spMkLst>
        </pc:spChg>
      </pc:sldChg>
      <pc:sldChg chg="modSp">
        <pc:chgData name="STINMAN, SARAH {PEP}" userId="7ba4b78f-fa27-4e6d-aa4f-40599a67c64c" providerId="ADAL" clId="{CCCCB99E-0697-47D8-82CC-E1B5135EAB20}" dt="2020-07-08T21:05:10.670" v="165" actId="1076"/>
        <pc:sldMkLst>
          <pc:docMk/>
          <pc:sldMk cId="2767691210" sldId="299"/>
        </pc:sldMkLst>
        <pc:spChg chg="mod">
          <ac:chgData name="STINMAN, SARAH {PEP}" userId="7ba4b78f-fa27-4e6d-aa4f-40599a67c64c" providerId="ADAL" clId="{CCCCB99E-0697-47D8-82CC-E1B5135EAB20}" dt="2020-07-08T21:05:10.670" v="165" actId="1076"/>
          <ac:spMkLst>
            <pc:docMk/>
            <pc:sldMk cId="2767691210" sldId="299"/>
            <ac:spMk id="4" creationId="{F564E788-4EF8-4A4A-814F-F40CB0F8C2E9}"/>
          </ac:spMkLst>
        </pc:spChg>
      </pc:sldChg>
      <pc:sldChg chg="modSp">
        <pc:chgData name="STINMAN, SARAH {PEP}" userId="7ba4b78f-fa27-4e6d-aa4f-40599a67c64c" providerId="ADAL" clId="{CCCCB99E-0697-47D8-82CC-E1B5135EAB20}" dt="2020-07-08T21:05:21.779" v="170" actId="1076"/>
        <pc:sldMkLst>
          <pc:docMk/>
          <pc:sldMk cId="215455801" sldId="300"/>
        </pc:sldMkLst>
        <pc:spChg chg="mod">
          <ac:chgData name="STINMAN, SARAH {PEP}" userId="7ba4b78f-fa27-4e6d-aa4f-40599a67c64c" providerId="ADAL" clId="{CCCCB99E-0697-47D8-82CC-E1B5135EAB20}" dt="2020-07-08T21:05:21.779" v="170" actId="1076"/>
          <ac:spMkLst>
            <pc:docMk/>
            <pc:sldMk cId="215455801" sldId="300"/>
            <ac:spMk id="4" creationId="{3903EC12-43D0-467F-B376-D6F99E440F6B}"/>
          </ac:spMkLst>
        </pc:spChg>
      </pc:sldChg>
      <pc:sldChg chg="modSp">
        <pc:chgData name="STINMAN, SARAH {PEP}" userId="7ba4b78f-fa27-4e6d-aa4f-40599a67c64c" providerId="ADAL" clId="{CCCCB99E-0697-47D8-82CC-E1B5135EAB20}" dt="2020-07-08T21:05:33.924" v="175" actId="1076"/>
        <pc:sldMkLst>
          <pc:docMk/>
          <pc:sldMk cId="187528881" sldId="301"/>
        </pc:sldMkLst>
        <pc:spChg chg="mod">
          <ac:chgData name="STINMAN, SARAH {PEP}" userId="7ba4b78f-fa27-4e6d-aa4f-40599a67c64c" providerId="ADAL" clId="{CCCCB99E-0697-47D8-82CC-E1B5135EAB20}" dt="2020-07-08T21:05:33.924" v="175" actId="1076"/>
          <ac:spMkLst>
            <pc:docMk/>
            <pc:sldMk cId="187528881" sldId="301"/>
            <ac:spMk id="5" creationId="{D1B3EC81-868C-4F0B-A8A1-ADADF707ED5F}"/>
          </ac:spMkLst>
        </pc:spChg>
      </pc:sldChg>
      <pc:sldChg chg="modSp">
        <pc:chgData name="STINMAN, SARAH {PEP}" userId="7ba4b78f-fa27-4e6d-aa4f-40599a67c64c" providerId="ADAL" clId="{CCCCB99E-0697-47D8-82CC-E1B5135EAB20}" dt="2020-07-08T21:05:41.334" v="180" actId="1076"/>
        <pc:sldMkLst>
          <pc:docMk/>
          <pc:sldMk cId="4177695910" sldId="302"/>
        </pc:sldMkLst>
        <pc:spChg chg="mod">
          <ac:chgData name="STINMAN, SARAH {PEP}" userId="7ba4b78f-fa27-4e6d-aa4f-40599a67c64c" providerId="ADAL" clId="{CCCCB99E-0697-47D8-82CC-E1B5135EAB20}" dt="2020-07-08T21:05:41.334" v="180" actId="1076"/>
          <ac:spMkLst>
            <pc:docMk/>
            <pc:sldMk cId="4177695910" sldId="302"/>
            <ac:spMk id="5" creationId="{3F6C894B-89FE-4DEF-9FCC-DA2285405255}"/>
          </ac:spMkLst>
        </pc:spChg>
      </pc:sldChg>
      <pc:sldChg chg="modSp">
        <pc:chgData name="STINMAN, SARAH {PEP}" userId="7ba4b78f-fa27-4e6d-aa4f-40599a67c64c" providerId="ADAL" clId="{CCCCB99E-0697-47D8-82CC-E1B5135EAB20}" dt="2020-07-08T21:05:58.850" v="189" actId="1076"/>
        <pc:sldMkLst>
          <pc:docMk/>
          <pc:sldMk cId="1092453673" sldId="303"/>
        </pc:sldMkLst>
        <pc:spChg chg="mod">
          <ac:chgData name="STINMAN, SARAH {PEP}" userId="7ba4b78f-fa27-4e6d-aa4f-40599a67c64c" providerId="ADAL" clId="{CCCCB99E-0697-47D8-82CC-E1B5135EAB20}" dt="2020-07-08T21:05:58.850" v="189" actId="1076"/>
          <ac:spMkLst>
            <pc:docMk/>
            <pc:sldMk cId="1092453673" sldId="303"/>
            <ac:spMk id="4" creationId="{6AF7FDE6-B353-4EE3-8140-A34854E18CC5}"/>
          </ac:spMkLst>
        </pc:spChg>
      </pc:sldChg>
      <pc:sldChg chg="modSp">
        <pc:chgData name="STINMAN, SARAH {PEP}" userId="7ba4b78f-fa27-4e6d-aa4f-40599a67c64c" providerId="ADAL" clId="{CCCCB99E-0697-47D8-82CC-E1B5135EAB20}" dt="2020-07-08T21:05:49.707" v="184" actId="1076"/>
        <pc:sldMkLst>
          <pc:docMk/>
          <pc:sldMk cId="663131897" sldId="304"/>
        </pc:sldMkLst>
        <pc:spChg chg="mod">
          <ac:chgData name="STINMAN, SARAH {PEP}" userId="7ba4b78f-fa27-4e6d-aa4f-40599a67c64c" providerId="ADAL" clId="{CCCCB99E-0697-47D8-82CC-E1B5135EAB20}" dt="2020-07-08T21:05:49.707" v="184" actId="1076"/>
          <ac:spMkLst>
            <pc:docMk/>
            <pc:sldMk cId="663131897" sldId="304"/>
            <ac:spMk id="4" creationId="{33AE4A6F-E2D8-4E50-8ADF-3016E5DFD920}"/>
          </ac:spMkLst>
        </pc:spChg>
      </pc:sldChg>
      <pc:sldChg chg="modSp">
        <pc:chgData name="STINMAN, SARAH {PEP}" userId="7ba4b78f-fa27-4e6d-aa4f-40599a67c64c" providerId="ADAL" clId="{CCCCB99E-0697-47D8-82CC-E1B5135EAB20}" dt="2020-07-08T21:00:17.499" v="35" actId="1076"/>
        <pc:sldMkLst>
          <pc:docMk/>
          <pc:sldMk cId="665610251" sldId="305"/>
        </pc:sldMkLst>
        <pc:spChg chg="mod">
          <ac:chgData name="STINMAN, SARAH {PEP}" userId="7ba4b78f-fa27-4e6d-aa4f-40599a67c64c" providerId="ADAL" clId="{CCCCB99E-0697-47D8-82CC-E1B5135EAB20}" dt="2020-07-08T21:00:07.567" v="32" actId="1076"/>
          <ac:spMkLst>
            <pc:docMk/>
            <pc:sldMk cId="665610251" sldId="305"/>
            <ac:spMk id="3" creationId="{8BB3DE0C-9BB9-4D25-9528-FF7E5F5495E6}"/>
          </ac:spMkLst>
        </pc:spChg>
        <pc:spChg chg="mod">
          <ac:chgData name="STINMAN, SARAH {PEP}" userId="7ba4b78f-fa27-4e6d-aa4f-40599a67c64c" providerId="ADAL" clId="{CCCCB99E-0697-47D8-82CC-E1B5135EAB20}" dt="2020-07-08T21:00:17.499" v="35" actId="1076"/>
          <ac:spMkLst>
            <pc:docMk/>
            <pc:sldMk cId="665610251" sldId="305"/>
            <ac:spMk id="4" creationId="{2C2CD539-6E76-43F5-8901-1FF3F045DC2E}"/>
          </ac:spMkLst>
        </pc:spChg>
      </pc:sldChg>
      <pc:sldChg chg="modSp">
        <pc:chgData name="STINMAN, SARAH {PEP}" userId="7ba4b78f-fa27-4e6d-aa4f-40599a67c64c" providerId="ADAL" clId="{CCCCB99E-0697-47D8-82CC-E1B5135EAB20}" dt="2020-07-08T21:00:53.315" v="43" actId="1076"/>
        <pc:sldMkLst>
          <pc:docMk/>
          <pc:sldMk cId="998574379" sldId="307"/>
        </pc:sldMkLst>
        <pc:spChg chg="mod">
          <ac:chgData name="STINMAN, SARAH {PEP}" userId="7ba4b78f-fa27-4e6d-aa4f-40599a67c64c" providerId="ADAL" clId="{CCCCB99E-0697-47D8-82CC-E1B5135EAB20}" dt="2020-07-08T21:00:53.315" v="43" actId="1076"/>
          <ac:spMkLst>
            <pc:docMk/>
            <pc:sldMk cId="998574379" sldId="307"/>
            <ac:spMk id="5" creationId="{E0B33D5B-A91F-48E2-9742-AC873D458753}"/>
          </ac:spMkLst>
        </pc:spChg>
      </pc:sldChg>
      <pc:sldChg chg="modSp">
        <pc:chgData name="STINMAN, SARAH {PEP}" userId="7ba4b78f-fa27-4e6d-aa4f-40599a67c64c" providerId="ADAL" clId="{CCCCB99E-0697-47D8-82CC-E1B5135EAB20}" dt="2020-07-08T21:02:12.121" v="63" actId="1076"/>
        <pc:sldMkLst>
          <pc:docMk/>
          <pc:sldMk cId="2662783545" sldId="311"/>
        </pc:sldMkLst>
        <pc:spChg chg="mod">
          <ac:chgData name="STINMAN, SARAH {PEP}" userId="7ba4b78f-fa27-4e6d-aa4f-40599a67c64c" providerId="ADAL" clId="{CCCCB99E-0697-47D8-82CC-E1B5135EAB20}" dt="2020-07-08T21:02:12.121" v="63" actId="1076"/>
          <ac:spMkLst>
            <pc:docMk/>
            <pc:sldMk cId="2662783545" sldId="311"/>
            <ac:spMk id="4" creationId="{A1602D1E-080E-4183-A26B-E0B42CE14F62}"/>
          </ac:spMkLst>
        </pc:spChg>
      </pc:sldChg>
      <pc:sldChg chg="modSp">
        <pc:chgData name="STINMAN, SARAH {PEP}" userId="7ba4b78f-fa27-4e6d-aa4f-40599a67c64c" providerId="ADAL" clId="{CCCCB99E-0697-47D8-82CC-E1B5135EAB20}" dt="2020-07-08T21:02:29.026" v="70" actId="1076"/>
        <pc:sldMkLst>
          <pc:docMk/>
          <pc:sldMk cId="2430285962" sldId="313"/>
        </pc:sldMkLst>
        <pc:spChg chg="mod">
          <ac:chgData name="STINMAN, SARAH {PEP}" userId="7ba4b78f-fa27-4e6d-aa4f-40599a67c64c" providerId="ADAL" clId="{CCCCB99E-0697-47D8-82CC-E1B5135EAB20}" dt="2020-07-08T21:02:29.026" v="70" actId="1076"/>
          <ac:spMkLst>
            <pc:docMk/>
            <pc:sldMk cId="2430285962" sldId="313"/>
            <ac:spMk id="6" creationId="{B3EB22CD-D65D-4642-9055-3900758CFDA1}"/>
          </ac:spMkLst>
        </pc:spChg>
      </pc:sldChg>
      <pc:sldChg chg="modSp">
        <pc:chgData name="STINMAN, SARAH {PEP}" userId="7ba4b78f-fa27-4e6d-aa4f-40599a67c64c" providerId="ADAL" clId="{CCCCB99E-0697-47D8-82CC-E1B5135EAB20}" dt="2020-07-08T21:02:54.586" v="75" actId="1076"/>
        <pc:sldMkLst>
          <pc:docMk/>
          <pc:sldMk cId="512477164" sldId="314"/>
        </pc:sldMkLst>
        <pc:spChg chg="mod">
          <ac:chgData name="STINMAN, SARAH {PEP}" userId="7ba4b78f-fa27-4e6d-aa4f-40599a67c64c" providerId="ADAL" clId="{CCCCB99E-0697-47D8-82CC-E1B5135EAB20}" dt="2020-07-08T21:02:54.586" v="75" actId="1076"/>
          <ac:spMkLst>
            <pc:docMk/>
            <pc:sldMk cId="512477164" sldId="314"/>
            <ac:spMk id="5" creationId="{90FE0EAA-D8CC-4CB8-86F5-3D7612F84239}"/>
          </ac:spMkLst>
        </pc:spChg>
      </pc:sldChg>
      <pc:sldChg chg="modSp">
        <pc:chgData name="STINMAN, SARAH {PEP}" userId="7ba4b78f-fa27-4e6d-aa4f-40599a67c64c" providerId="ADAL" clId="{CCCCB99E-0697-47D8-82CC-E1B5135EAB20}" dt="2020-07-08T21:03:23.920" v="80" actId="1076"/>
        <pc:sldMkLst>
          <pc:docMk/>
          <pc:sldMk cId="2595656487" sldId="315"/>
        </pc:sldMkLst>
        <pc:spChg chg="mod">
          <ac:chgData name="STINMAN, SARAH {PEP}" userId="7ba4b78f-fa27-4e6d-aa4f-40599a67c64c" providerId="ADAL" clId="{CCCCB99E-0697-47D8-82CC-E1B5135EAB20}" dt="2020-07-08T21:03:23.920" v="80" actId="1076"/>
          <ac:spMkLst>
            <pc:docMk/>
            <pc:sldMk cId="2595656487" sldId="315"/>
            <ac:spMk id="4" creationId="{BE4619EA-A030-4ACF-977C-1F504E213C19}"/>
          </ac:spMkLst>
        </pc:spChg>
      </pc:sldChg>
      <pc:sldChg chg="modSp">
        <pc:chgData name="STINMAN, SARAH {PEP}" userId="7ba4b78f-fa27-4e6d-aa4f-40599a67c64c" providerId="ADAL" clId="{CCCCB99E-0697-47D8-82CC-E1B5135EAB20}" dt="2020-07-08T21:03:40.314" v="85" actId="1076"/>
        <pc:sldMkLst>
          <pc:docMk/>
          <pc:sldMk cId="1204306737" sldId="316"/>
        </pc:sldMkLst>
        <pc:spChg chg="mod">
          <ac:chgData name="STINMAN, SARAH {PEP}" userId="7ba4b78f-fa27-4e6d-aa4f-40599a67c64c" providerId="ADAL" clId="{CCCCB99E-0697-47D8-82CC-E1B5135EAB20}" dt="2020-07-08T21:03:40.314" v="85" actId="1076"/>
          <ac:spMkLst>
            <pc:docMk/>
            <pc:sldMk cId="1204306737" sldId="316"/>
            <ac:spMk id="6" creationId="{88968E1F-FF7E-4FF9-8387-C145ADA3BE2D}"/>
          </ac:spMkLst>
        </pc:spChg>
      </pc:sldChg>
      <pc:sldChg chg="modSp">
        <pc:chgData name="STINMAN, SARAH {PEP}" userId="7ba4b78f-fa27-4e6d-aa4f-40599a67c64c" providerId="ADAL" clId="{CCCCB99E-0697-47D8-82CC-E1B5135EAB20}" dt="2020-07-08T21:01:53.602" v="58" actId="1076"/>
        <pc:sldMkLst>
          <pc:docMk/>
          <pc:sldMk cId="320050185" sldId="317"/>
        </pc:sldMkLst>
        <pc:spChg chg="mod">
          <ac:chgData name="STINMAN, SARAH {PEP}" userId="7ba4b78f-fa27-4e6d-aa4f-40599a67c64c" providerId="ADAL" clId="{CCCCB99E-0697-47D8-82CC-E1B5135EAB20}" dt="2020-07-08T21:01:53.602" v="58" actId="1076"/>
          <ac:spMkLst>
            <pc:docMk/>
            <pc:sldMk cId="320050185" sldId="317"/>
            <ac:spMk id="5" creationId="{E8EE3E0E-6171-4A0E-97E4-AFFEF3C86BE3}"/>
          </ac:spMkLst>
        </pc:spChg>
      </pc:sldChg>
      <pc:sldChg chg="modSp">
        <pc:chgData name="STINMAN, SARAH {PEP}" userId="7ba4b78f-fa27-4e6d-aa4f-40599a67c64c" providerId="ADAL" clId="{CCCCB99E-0697-47D8-82CC-E1B5135EAB20}" dt="2020-07-08T21:01:40.830" v="53" actId="1076"/>
        <pc:sldMkLst>
          <pc:docMk/>
          <pc:sldMk cId="1915904822" sldId="319"/>
        </pc:sldMkLst>
        <pc:spChg chg="mod">
          <ac:chgData name="STINMAN, SARAH {PEP}" userId="7ba4b78f-fa27-4e6d-aa4f-40599a67c64c" providerId="ADAL" clId="{CCCCB99E-0697-47D8-82CC-E1B5135EAB20}" dt="2020-07-08T21:01:40.830" v="53" actId="1076"/>
          <ac:spMkLst>
            <pc:docMk/>
            <pc:sldMk cId="1915904822" sldId="319"/>
            <ac:spMk id="4" creationId="{C62F09DF-684B-47C0-A623-07CA8DFBCCB4}"/>
          </ac:spMkLst>
        </pc:spChg>
      </pc:sldChg>
      <pc:sldChg chg="del">
        <pc:chgData name="STINMAN, SARAH {PEP}" userId="7ba4b78f-fa27-4e6d-aa4f-40599a67c64c" providerId="ADAL" clId="{CCCCB99E-0697-47D8-82CC-E1B5135EAB20}" dt="2020-07-08T21:04:08.610" v="135" actId="2696"/>
        <pc:sldMkLst>
          <pc:docMk/>
          <pc:sldMk cId="675354580" sldId="321"/>
        </pc:sldMkLst>
      </pc:sldChg>
      <pc:sldChg chg="modSp">
        <pc:chgData name="STINMAN, SARAH {PEP}" userId="7ba4b78f-fa27-4e6d-aa4f-40599a67c64c" providerId="ADAL" clId="{CCCCB99E-0697-47D8-82CC-E1B5135EAB20}" dt="2020-07-08T21:04:19.556" v="140" actId="1076"/>
        <pc:sldMkLst>
          <pc:docMk/>
          <pc:sldMk cId="158144548" sldId="322"/>
        </pc:sldMkLst>
        <pc:spChg chg="mod">
          <ac:chgData name="STINMAN, SARAH {PEP}" userId="7ba4b78f-fa27-4e6d-aa4f-40599a67c64c" providerId="ADAL" clId="{CCCCB99E-0697-47D8-82CC-E1B5135EAB20}" dt="2020-07-08T21:04:19.556" v="140" actId="1076"/>
          <ac:spMkLst>
            <pc:docMk/>
            <pc:sldMk cId="158144548" sldId="322"/>
            <ac:spMk id="5" creationId="{87F9237A-7F28-48F7-8512-DBDCC73FF513}"/>
          </ac:spMkLst>
        </pc:spChg>
      </pc:sldChg>
      <pc:sldChg chg="modSp">
        <pc:chgData name="STINMAN, SARAH {PEP}" userId="7ba4b78f-fa27-4e6d-aa4f-40599a67c64c" providerId="ADAL" clId="{CCCCB99E-0697-47D8-82CC-E1B5135EAB20}" dt="2020-07-08T21:05:00.368" v="160" actId="1076"/>
        <pc:sldMkLst>
          <pc:docMk/>
          <pc:sldMk cId="719806867" sldId="325"/>
        </pc:sldMkLst>
        <pc:spChg chg="mod">
          <ac:chgData name="STINMAN, SARAH {PEP}" userId="7ba4b78f-fa27-4e6d-aa4f-40599a67c64c" providerId="ADAL" clId="{CCCCB99E-0697-47D8-82CC-E1B5135EAB20}" dt="2020-07-08T21:05:00.368" v="160" actId="1076"/>
          <ac:spMkLst>
            <pc:docMk/>
            <pc:sldMk cId="719806867" sldId="325"/>
            <ac:spMk id="4" creationId="{83B4EA91-14D9-4665-A696-F067C1FFE0DF}"/>
          </ac:spMkLst>
        </pc:spChg>
      </pc:sldChg>
      <pc:sldChg chg="modSp add">
        <pc:chgData name="STINMAN, SARAH {PEP}" userId="7ba4b78f-fa27-4e6d-aa4f-40599a67c64c" providerId="ADAL" clId="{CCCCB99E-0697-47D8-82CC-E1B5135EAB20}" dt="2020-07-08T20:59:46.048" v="25" actId="20577"/>
        <pc:sldMkLst>
          <pc:docMk/>
          <pc:sldMk cId="3083756637" sldId="326"/>
        </pc:sldMkLst>
        <pc:spChg chg="mod">
          <ac:chgData name="STINMAN, SARAH {PEP}" userId="7ba4b78f-fa27-4e6d-aa4f-40599a67c64c" providerId="ADAL" clId="{CCCCB99E-0697-47D8-82CC-E1B5135EAB20}" dt="2020-07-08T20:59:46.048" v="25" actId="20577"/>
          <ac:spMkLst>
            <pc:docMk/>
            <pc:sldMk cId="3083756637" sldId="326"/>
            <ac:spMk id="2" creationId="{BBC4A917-FBA0-F84B-928F-A17480459FBD}"/>
          </ac:spMkLst>
        </pc:spChg>
      </pc:sldChg>
      <pc:sldChg chg="modSp add">
        <pc:chgData name="STINMAN, SARAH {PEP}" userId="7ba4b78f-fa27-4e6d-aa4f-40599a67c64c" providerId="ADAL" clId="{CCCCB99E-0697-47D8-82CC-E1B5135EAB20}" dt="2020-07-08T21:04:04.865" v="134" actId="404"/>
        <pc:sldMkLst>
          <pc:docMk/>
          <pc:sldMk cId="2678025739" sldId="327"/>
        </pc:sldMkLst>
        <pc:spChg chg="mod">
          <ac:chgData name="STINMAN, SARAH {PEP}" userId="7ba4b78f-fa27-4e6d-aa4f-40599a67c64c" providerId="ADAL" clId="{CCCCB99E-0697-47D8-82CC-E1B5135EAB20}" dt="2020-07-08T21:04:04.865" v="134" actId="404"/>
          <ac:spMkLst>
            <pc:docMk/>
            <pc:sldMk cId="2678025739" sldId="327"/>
            <ac:spMk id="2" creationId="{BBC4A917-FBA0-F84B-928F-A17480459FBD}"/>
          </ac:spMkLst>
        </pc:spChg>
      </pc:sldChg>
      <pc:sldChg chg="add">
        <pc:chgData name="STINMAN, SARAH {PEP}" userId="7ba4b78f-fa27-4e6d-aa4f-40599a67c64c" providerId="ADAL" clId="{CCCCB99E-0697-47D8-82CC-E1B5135EAB20}" dt="2020-07-08T21:06:00.635" v="191"/>
        <pc:sldMkLst>
          <pc:docMk/>
          <pc:sldMk cId="3638256895" sldId="328"/>
        </pc:sldMkLst>
      </pc:sldChg>
      <pc:sldMasterChg chg="addSldLayout">
        <pc:chgData name="STINMAN, SARAH {PEP}" userId="7ba4b78f-fa27-4e6d-aa4f-40599a67c64c" providerId="ADAL" clId="{CCCCB99E-0697-47D8-82CC-E1B5135EAB20}" dt="2020-07-08T20:59:27.156" v="0" actId="27028"/>
        <pc:sldMasterMkLst>
          <pc:docMk/>
          <pc:sldMasterMk cId="3469909031" sldId="2147483648"/>
        </pc:sldMasterMkLst>
        <pc:sldLayoutChg chg="add">
          <pc:chgData name="STINMAN, SARAH {PEP}" userId="7ba4b78f-fa27-4e6d-aa4f-40599a67c64c" providerId="ADAL" clId="{CCCCB99E-0697-47D8-82CC-E1B5135EAB20}" dt="2020-07-08T20:59:27.156" v="0" actId="27028"/>
          <pc:sldLayoutMkLst>
            <pc:docMk/>
            <pc:sldMasterMk cId="3469909031" sldId="2147483648"/>
            <pc:sldLayoutMk cId="4044573129" sldId="2147483671"/>
          </pc:sldLayoutMkLst>
        </pc:sldLayoutChg>
      </pc:sldMasterChg>
    </pc:docChg>
  </pc:docChgLst>
  <pc:docChgLst>
    <pc:chgData name="Stein, Kimberly {PEP}" userId="S::kimberly.stein@pepsico.com::6edb3286-5649-4865-a956-ddb36ec273b9" providerId="AD" clId="Web-{6A3F043B-68C4-4A0A-9941-534EFB14219E}"/>
    <pc:docChg chg="modSld">
      <pc:chgData name="Stein, Kimberly {PEP}" userId="S::kimberly.stein@pepsico.com::6edb3286-5649-4865-a956-ddb36ec273b9" providerId="AD" clId="Web-{6A3F043B-68C4-4A0A-9941-534EFB14219E}" dt="2020-07-09T19:08:21.378" v="53" actId="20577"/>
      <pc:docMkLst>
        <pc:docMk/>
      </pc:docMkLst>
      <pc:sldChg chg="modSp">
        <pc:chgData name="Stein, Kimberly {PEP}" userId="S::kimberly.stein@pepsico.com::6edb3286-5649-4865-a956-ddb36ec273b9" providerId="AD" clId="Web-{6A3F043B-68C4-4A0A-9941-534EFB14219E}" dt="2020-07-09T19:08:21.378" v="52" actId="20577"/>
        <pc:sldMkLst>
          <pc:docMk/>
          <pc:sldMk cId="1915904822" sldId="319"/>
        </pc:sldMkLst>
        <pc:spChg chg="mod">
          <ac:chgData name="Stein, Kimberly {PEP}" userId="S::kimberly.stein@pepsico.com::6edb3286-5649-4865-a956-ddb36ec273b9" providerId="AD" clId="Web-{6A3F043B-68C4-4A0A-9941-534EFB14219E}" dt="2020-07-09T19:08:21.378" v="52" actId="20577"/>
          <ac:spMkLst>
            <pc:docMk/>
            <pc:sldMk cId="1915904822" sldId="319"/>
            <ac:spMk id="7" creationId="{7AA00054-A744-AD40-BD60-688B121C3394}"/>
          </ac:spMkLst>
        </pc:spChg>
      </pc:sldChg>
    </pc:docChg>
  </pc:docChgLst>
  <pc:docChgLst>
    <pc:chgData name="King, Michelle {PEP}" userId="S::michelle.king@pepsico.com::c3a993e5-5af3-4656-8f42-adf29ec71614" providerId="AD" clId="Web-{C1494D97-1EBC-473E-A67A-FC7FF35429DE}"/>
    <pc:docChg chg="modSld">
      <pc:chgData name="King, Michelle {PEP}" userId="S::michelle.king@pepsico.com::c3a993e5-5af3-4656-8f42-adf29ec71614" providerId="AD" clId="Web-{C1494D97-1EBC-473E-A67A-FC7FF35429DE}" dt="2020-07-09T13:46:32.254" v="48" actId="20577"/>
      <pc:docMkLst>
        <pc:docMk/>
      </pc:docMkLst>
      <pc:sldChg chg="modSp">
        <pc:chgData name="King, Michelle {PEP}" userId="S::michelle.king@pepsico.com::c3a993e5-5af3-4656-8f42-adf29ec71614" providerId="AD" clId="Web-{C1494D97-1EBC-473E-A67A-FC7FF35429DE}" dt="2020-07-09T13:46:32.254" v="48" actId="20577"/>
        <pc:sldMkLst>
          <pc:docMk/>
          <pc:sldMk cId="512477164" sldId="314"/>
        </pc:sldMkLst>
        <pc:spChg chg="mod">
          <ac:chgData name="King, Michelle {PEP}" userId="S::michelle.king@pepsico.com::c3a993e5-5af3-4656-8f42-adf29ec71614" providerId="AD" clId="Web-{C1494D97-1EBC-473E-A67A-FC7FF35429DE}" dt="2020-07-09T13:46:32.254" v="48" actId="20577"/>
          <ac:spMkLst>
            <pc:docMk/>
            <pc:sldMk cId="512477164" sldId="314"/>
            <ac:spMk id="3" creationId="{8675F632-31B4-44A2-BE6E-03FB92A13CDA}"/>
          </ac:spMkLst>
        </pc:spChg>
      </pc:sldChg>
      <pc:sldChg chg="modSp">
        <pc:chgData name="King, Michelle {PEP}" userId="S::michelle.king@pepsico.com::c3a993e5-5af3-4656-8f42-adf29ec71614" providerId="AD" clId="Web-{C1494D97-1EBC-473E-A67A-FC7FF35429DE}" dt="2020-07-09T13:45:52.581" v="45" actId="20577"/>
        <pc:sldMkLst>
          <pc:docMk/>
          <pc:sldMk cId="1915904822" sldId="319"/>
        </pc:sldMkLst>
        <pc:spChg chg="mod">
          <ac:chgData name="King, Michelle {PEP}" userId="S::michelle.king@pepsico.com::c3a993e5-5af3-4656-8f42-adf29ec71614" providerId="AD" clId="Web-{C1494D97-1EBC-473E-A67A-FC7FF35429DE}" dt="2020-07-09T12:44:30.914" v="2" actId="20577"/>
          <ac:spMkLst>
            <pc:docMk/>
            <pc:sldMk cId="1915904822" sldId="319"/>
            <ac:spMk id="2" creationId="{52C90FC8-023D-437A-97B0-DC8E93B16B43}"/>
          </ac:spMkLst>
        </pc:spChg>
        <pc:spChg chg="mod">
          <ac:chgData name="King, Michelle {PEP}" userId="S::michelle.king@pepsico.com::c3a993e5-5af3-4656-8f42-adf29ec71614" providerId="AD" clId="Web-{C1494D97-1EBC-473E-A67A-FC7FF35429DE}" dt="2020-07-09T13:45:52.581" v="45" actId="20577"/>
          <ac:spMkLst>
            <pc:docMk/>
            <pc:sldMk cId="1915904822" sldId="319"/>
            <ac:spMk id="7" creationId="{7AA00054-A744-AD40-BD60-688B121C3394}"/>
          </ac:spMkLst>
        </pc:spChg>
      </pc:sldChg>
    </pc:docChg>
  </pc:docChgLst>
  <pc:docChgLst>
    <pc:chgData name="STINMAN, SARAH {PEP}" userId="7ba4b78f-fa27-4e6d-aa4f-40599a67c64c" providerId="ADAL" clId="{45FFE8D7-815F-4B6A-8085-2532EC4659B9}"/>
    <pc:docChg chg="custSel addSld delSld modSld">
      <pc:chgData name="STINMAN, SARAH {PEP}" userId="7ba4b78f-fa27-4e6d-aa4f-40599a67c64c" providerId="ADAL" clId="{45FFE8D7-815F-4B6A-8085-2532EC4659B9}" dt="2020-07-10T15:09:18.459" v="6" actId="2696"/>
      <pc:docMkLst>
        <pc:docMk/>
      </pc:docMkLst>
      <pc:sldChg chg="del">
        <pc:chgData name="STINMAN, SARAH {PEP}" userId="7ba4b78f-fa27-4e6d-aa4f-40599a67c64c" providerId="ADAL" clId="{45FFE8D7-815F-4B6A-8085-2532EC4659B9}" dt="2020-07-10T15:09:18.459" v="6" actId="2696"/>
        <pc:sldMkLst>
          <pc:docMk/>
          <pc:sldMk cId="317110886" sldId="271"/>
        </pc:sldMkLst>
      </pc:sldChg>
      <pc:sldChg chg="addSp delSp modSp add">
        <pc:chgData name="STINMAN, SARAH {PEP}" userId="7ba4b78f-fa27-4e6d-aa4f-40599a67c64c" providerId="ADAL" clId="{45FFE8D7-815F-4B6A-8085-2532EC4659B9}" dt="2020-07-10T15:09:16.582" v="5" actId="478"/>
        <pc:sldMkLst>
          <pc:docMk/>
          <pc:sldMk cId="1979489697" sldId="337"/>
        </pc:sldMkLst>
        <pc:spChg chg="mod">
          <ac:chgData name="STINMAN, SARAH {PEP}" userId="7ba4b78f-fa27-4e6d-aa4f-40599a67c64c" providerId="ADAL" clId="{45FFE8D7-815F-4B6A-8085-2532EC4659B9}" dt="2020-07-10T15:09:13.807" v="3" actId="27636"/>
          <ac:spMkLst>
            <pc:docMk/>
            <pc:sldMk cId="1979489697" sldId="337"/>
            <ac:spMk id="2" creationId="{22E42259-07E3-B847-99BF-0E42333954CE}"/>
          </ac:spMkLst>
        </pc:spChg>
        <pc:spChg chg="del">
          <ac:chgData name="STINMAN, SARAH {PEP}" userId="7ba4b78f-fa27-4e6d-aa4f-40599a67c64c" providerId="ADAL" clId="{45FFE8D7-815F-4B6A-8085-2532EC4659B9}" dt="2020-07-10T15:09:15.703" v="4" actId="478"/>
          <ac:spMkLst>
            <pc:docMk/>
            <pc:sldMk cId="1979489697" sldId="337"/>
            <ac:spMk id="3" creationId="{9E359289-654A-8C4A-BD51-DFE2B848782B}"/>
          </ac:spMkLst>
        </pc:spChg>
        <pc:spChg chg="add del mod">
          <ac:chgData name="STINMAN, SARAH {PEP}" userId="7ba4b78f-fa27-4e6d-aa4f-40599a67c64c" providerId="ADAL" clId="{45FFE8D7-815F-4B6A-8085-2532EC4659B9}" dt="2020-07-10T15:09:16.582" v="5" actId="478"/>
          <ac:spMkLst>
            <pc:docMk/>
            <pc:sldMk cId="1979489697" sldId="337"/>
            <ac:spMk id="6" creationId="{442865E8-7165-429A-84AB-86B2CDA068B0}"/>
          </ac:spMkLst>
        </pc:spChg>
      </pc:sldChg>
      <pc:sldMasterChg chg="addSldLayout">
        <pc:chgData name="STINMAN, SARAH {PEP}" userId="7ba4b78f-fa27-4e6d-aa4f-40599a67c64c" providerId="ADAL" clId="{45FFE8D7-815F-4B6A-8085-2532EC4659B9}" dt="2020-07-10T15:09:04.554" v="0" actId="27028"/>
        <pc:sldMasterMkLst>
          <pc:docMk/>
          <pc:sldMasterMk cId="3469909031" sldId="2147483648"/>
        </pc:sldMasterMkLst>
        <pc:sldLayoutChg chg="add">
          <pc:chgData name="STINMAN, SARAH {PEP}" userId="7ba4b78f-fa27-4e6d-aa4f-40599a67c64c" providerId="ADAL" clId="{45FFE8D7-815F-4B6A-8085-2532EC4659B9}" dt="2020-07-10T15:09:04.554" v="0" actId="27028"/>
          <pc:sldLayoutMkLst>
            <pc:docMk/>
            <pc:sldMasterMk cId="3469909031" sldId="2147483648"/>
            <pc:sldLayoutMk cId="2813540898" sldId="2147483672"/>
          </pc:sldLayoutMkLst>
        </pc:sldLayoutChg>
      </pc:sldMasterChg>
    </pc:docChg>
  </pc:docChgLst>
  <pc:docChgLst>
    <pc:chgData name="Stein, Kimberly {PEP}" userId="S::kimberly.stein@pepsico.com::6edb3286-5649-4865-a956-ddb36ec273b9" providerId="AD" clId="Web-{CF121311-4AAF-456B-A033-74271A32231F}"/>
    <pc:docChg chg="modSld">
      <pc:chgData name="Stein, Kimberly {PEP}" userId="S::kimberly.stein@pepsico.com::6edb3286-5649-4865-a956-ddb36ec273b9" providerId="AD" clId="Web-{CF121311-4AAF-456B-A033-74271A32231F}" dt="2020-07-29T14:03:59.545" v="2" actId="20577"/>
      <pc:docMkLst>
        <pc:docMk/>
      </pc:docMkLst>
      <pc:sldChg chg="modSp">
        <pc:chgData name="Stein, Kimberly {PEP}" userId="S::kimberly.stein@pepsico.com::6edb3286-5649-4865-a956-ddb36ec273b9" providerId="AD" clId="Web-{CF121311-4AAF-456B-A033-74271A32231F}" dt="2020-07-29T14:03:58.014" v="0" actId="20577"/>
        <pc:sldMkLst>
          <pc:docMk/>
          <pc:sldMk cId="1979489697" sldId="337"/>
        </pc:sldMkLst>
        <pc:spChg chg="mod">
          <ac:chgData name="Stein, Kimberly {PEP}" userId="S::kimberly.stein@pepsico.com::6edb3286-5649-4865-a956-ddb36ec273b9" providerId="AD" clId="Web-{CF121311-4AAF-456B-A033-74271A32231F}" dt="2020-07-29T14:03:58.014" v="0" actId="20577"/>
          <ac:spMkLst>
            <pc:docMk/>
            <pc:sldMk cId="1979489697" sldId="337"/>
            <ac:spMk id="2" creationId="{22E42259-07E3-B847-99BF-0E42333954CE}"/>
          </ac:spMkLst>
        </pc:spChg>
      </pc:sldChg>
    </pc:docChg>
  </pc:docChgLst>
  <pc:docChgLst>
    <pc:chgData name="King, Michelle {PEP}" userId="c3a993e5-5af3-4656-8f42-adf29ec71614" providerId="ADAL" clId="{6F0B77BC-CB5E-487C-A301-A1017E0E1CAF}"/>
    <pc:docChg chg="delSld modSld">
      <pc:chgData name="King, Michelle {PEP}" userId="c3a993e5-5af3-4656-8f42-adf29ec71614" providerId="ADAL" clId="{6F0B77BC-CB5E-487C-A301-A1017E0E1CAF}" dt="2020-07-08T21:49:55.018" v="10" actId="20577"/>
      <pc:docMkLst>
        <pc:docMk/>
      </pc:docMkLst>
      <pc:sldChg chg="del">
        <pc:chgData name="King, Michelle {PEP}" userId="c3a993e5-5af3-4656-8f42-adf29ec71614" providerId="ADAL" clId="{6F0B77BC-CB5E-487C-A301-A1017E0E1CAF}" dt="2020-07-08T21:48:05.359" v="0" actId="2696"/>
        <pc:sldMkLst>
          <pc:docMk/>
          <pc:sldMk cId="998574379" sldId="307"/>
        </pc:sldMkLst>
      </pc:sldChg>
      <pc:sldChg chg="addSp delSp modSp">
        <pc:chgData name="King, Michelle {PEP}" userId="c3a993e5-5af3-4656-8f42-adf29ec71614" providerId="ADAL" clId="{6F0B77BC-CB5E-487C-A301-A1017E0E1CAF}" dt="2020-07-08T21:49:17.977" v="4"/>
        <pc:sldMkLst>
          <pc:docMk/>
          <pc:sldMk cId="320050185" sldId="317"/>
        </pc:sldMkLst>
        <pc:spChg chg="add del mod">
          <ac:chgData name="King, Michelle {PEP}" userId="c3a993e5-5af3-4656-8f42-adf29ec71614" providerId="ADAL" clId="{6F0B77BC-CB5E-487C-A301-A1017E0E1CAF}" dt="2020-07-08T21:49:17.977" v="4"/>
          <ac:spMkLst>
            <pc:docMk/>
            <pc:sldMk cId="320050185" sldId="317"/>
            <ac:spMk id="7" creationId="{4717171D-C076-42BC-86DC-180BB1C2EB54}"/>
          </ac:spMkLst>
        </pc:spChg>
        <pc:picChg chg="add del mod">
          <ac:chgData name="King, Michelle {PEP}" userId="c3a993e5-5af3-4656-8f42-adf29ec71614" providerId="ADAL" clId="{6F0B77BC-CB5E-487C-A301-A1017E0E1CAF}" dt="2020-07-08T21:49:17.977" v="4"/>
          <ac:picMkLst>
            <pc:docMk/>
            <pc:sldMk cId="320050185" sldId="317"/>
            <ac:picMk id="6" creationId="{684E3CB1-3610-4367-8C69-4170EE9DFBA8}"/>
          </ac:picMkLst>
        </pc:picChg>
      </pc:sldChg>
      <pc:sldChg chg="addSp modSp">
        <pc:chgData name="King, Michelle {PEP}" userId="c3a993e5-5af3-4656-8f42-adf29ec71614" providerId="ADAL" clId="{6F0B77BC-CB5E-487C-A301-A1017E0E1CAF}" dt="2020-07-08T21:49:55.018" v="10" actId="20577"/>
        <pc:sldMkLst>
          <pc:docMk/>
          <pc:sldMk cId="158144548" sldId="322"/>
        </pc:sldMkLst>
        <pc:spChg chg="add mod">
          <ac:chgData name="King, Michelle {PEP}" userId="c3a993e5-5af3-4656-8f42-adf29ec71614" providerId="ADAL" clId="{6F0B77BC-CB5E-487C-A301-A1017E0E1CAF}" dt="2020-07-08T21:49:55.018" v="10" actId="20577"/>
          <ac:spMkLst>
            <pc:docMk/>
            <pc:sldMk cId="158144548" sldId="322"/>
            <ac:spMk id="7" creationId="{77996689-8BC8-4669-9AE1-6EA37494F42B}"/>
          </ac:spMkLst>
        </pc:spChg>
        <pc:picChg chg="add mod">
          <ac:chgData name="King, Michelle {PEP}" userId="c3a993e5-5af3-4656-8f42-adf29ec71614" providerId="ADAL" clId="{6F0B77BC-CB5E-487C-A301-A1017E0E1CAF}" dt="2020-07-08T21:49:46.492" v="6" actId="1076"/>
          <ac:picMkLst>
            <pc:docMk/>
            <pc:sldMk cId="158144548" sldId="322"/>
            <ac:picMk id="6" creationId="{0FC74487-D495-4B7F-8BC4-12B978A79AF1}"/>
          </ac:picMkLst>
        </pc:picChg>
      </pc:sldChg>
    </pc:docChg>
  </pc:docChgLst>
  <pc:docChgLst>
    <pc:chgData name="STINMAN, SARAH {PEP}" userId="S::sarah.stinman@pepsico.com::7ba4b78f-fa27-4e6d-aa4f-40599a67c64c" providerId="AD" clId="Web-{CD2233BF-4D93-4F93-B2A4-62A6207FB7E2}"/>
    <pc:docChg chg="modSld">
      <pc:chgData name="STINMAN, SARAH {PEP}" userId="S::sarah.stinman@pepsico.com::7ba4b78f-fa27-4e6d-aa4f-40599a67c64c" providerId="AD" clId="Web-{CD2233BF-4D93-4F93-B2A4-62A6207FB7E2}" dt="2020-07-24T17:43:16.646" v="277"/>
      <pc:docMkLst>
        <pc:docMk/>
      </pc:docMkLst>
      <pc:sldChg chg="addSp delSp modSp">
        <pc:chgData name="STINMAN, SARAH {PEP}" userId="S::sarah.stinman@pepsico.com::7ba4b78f-fa27-4e6d-aa4f-40599a67c64c" providerId="AD" clId="Web-{CD2233BF-4D93-4F93-B2A4-62A6207FB7E2}" dt="2020-07-24T17:41:58.411" v="257"/>
        <pc:sldMkLst>
          <pc:docMk/>
          <pc:sldMk cId="2455251761" sldId="290"/>
        </pc:sldMkLst>
        <pc:spChg chg="del mod">
          <ac:chgData name="STINMAN, SARAH {PEP}" userId="S::sarah.stinman@pepsico.com::7ba4b78f-fa27-4e6d-aa4f-40599a67c64c" providerId="AD" clId="Web-{CD2233BF-4D93-4F93-B2A4-62A6207FB7E2}" dt="2020-07-24T17:41:57.894" v="256"/>
          <ac:spMkLst>
            <pc:docMk/>
            <pc:sldMk cId="2455251761" sldId="290"/>
            <ac:spMk id="2" creationId="{8CD11C17-A082-4DA2-9A3F-39A4B6844728}"/>
          </ac:spMkLst>
        </pc:spChg>
        <pc:spChg chg="add">
          <ac:chgData name="STINMAN, SARAH {PEP}" userId="S::sarah.stinman@pepsico.com::7ba4b78f-fa27-4e6d-aa4f-40599a67c64c" providerId="AD" clId="Web-{CD2233BF-4D93-4F93-B2A4-62A6207FB7E2}" dt="2020-07-24T17:41:58.411" v="257"/>
          <ac:spMkLst>
            <pc:docMk/>
            <pc:sldMk cId="2455251761" sldId="290"/>
            <ac:spMk id="6" creationId="{AE53FC3D-40B1-47E9-8492-9B4A190F1455}"/>
          </ac:spMkLst>
        </pc:spChg>
      </pc:sldChg>
      <pc:sldChg chg="addSp delSp modSp">
        <pc:chgData name="STINMAN, SARAH {PEP}" userId="S::sarah.stinman@pepsico.com::7ba4b78f-fa27-4e6d-aa4f-40599a67c64c" providerId="AD" clId="Web-{CD2233BF-4D93-4F93-B2A4-62A6207FB7E2}" dt="2020-07-24T17:42:22.364" v="259"/>
        <pc:sldMkLst>
          <pc:docMk/>
          <pc:sldMk cId="1090355629" sldId="292"/>
        </pc:sldMkLst>
        <pc:spChg chg="del">
          <ac:chgData name="STINMAN, SARAH {PEP}" userId="S::sarah.stinman@pepsico.com::7ba4b78f-fa27-4e6d-aa4f-40599a67c64c" providerId="AD" clId="Web-{CD2233BF-4D93-4F93-B2A4-62A6207FB7E2}" dt="2020-07-24T17:40:02.407" v="244"/>
          <ac:spMkLst>
            <pc:docMk/>
            <pc:sldMk cId="1090355629" sldId="292"/>
            <ac:spMk id="4" creationId="{4E444759-5827-4017-8B6E-953BEAA1B0EE}"/>
          </ac:spMkLst>
        </pc:spChg>
        <pc:spChg chg="add del mod">
          <ac:chgData name="STINMAN, SARAH {PEP}" userId="S::sarah.stinman@pepsico.com::7ba4b78f-fa27-4e6d-aa4f-40599a67c64c" providerId="AD" clId="Web-{CD2233BF-4D93-4F93-B2A4-62A6207FB7E2}" dt="2020-07-24T17:42:21.348" v="258"/>
          <ac:spMkLst>
            <pc:docMk/>
            <pc:sldMk cId="1090355629" sldId="292"/>
            <ac:spMk id="6" creationId="{F00BCC41-4677-4CE3-B152-79CF69A39EB2}"/>
          </ac:spMkLst>
        </pc:spChg>
        <pc:spChg chg="add">
          <ac:chgData name="STINMAN, SARAH {PEP}" userId="S::sarah.stinman@pepsico.com::7ba4b78f-fa27-4e6d-aa4f-40599a67c64c" providerId="AD" clId="Web-{CD2233BF-4D93-4F93-B2A4-62A6207FB7E2}" dt="2020-07-24T17:42:22.364" v="259"/>
          <ac:spMkLst>
            <pc:docMk/>
            <pc:sldMk cId="1090355629" sldId="292"/>
            <ac:spMk id="7" creationId="{2FBD79DD-2508-48D3-9624-D225475872F1}"/>
          </ac:spMkLst>
        </pc:spChg>
      </pc:sldChg>
      <pc:sldChg chg="addSp delSp">
        <pc:chgData name="STINMAN, SARAH {PEP}" userId="S::sarah.stinman@pepsico.com::7ba4b78f-fa27-4e6d-aa4f-40599a67c64c" providerId="AD" clId="Web-{CD2233BF-4D93-4F93-B2A4-62A6207FB7E2}" dt="2020-07-24T17:42:30.583" v="261"/>
        <pc:sldMkLst>
          <pc:docMk/>
          <pc:sldMk cId="1722186002" sldId="297"/>
        </pc:sldMkLst>
        <pc:spChg chg="del">
          <ac:chgData name="STINMAN, SARAH {PEP}" userId="S::sarah.stinman@pepsico.com::7ba4b78f-fa27-4e6d-aa4f-40599a67c64c" providerId="AD" clId="Web-{CD2233BF-4D93-4F93-B2A4-62A6207FB7E2}" dt="2020-07-24T17:42:29.723" v="260"/>
          <ac:spMkLst>
            <pc:docMk/>
            <pc:sldMk cId="1722186002" sldId="297"/>
            <ac:spMk id="6" creationId="{E5F968B8-D9BF-4500-BCA4-87B7279BA6E2}"/>
          </ac:spMkLst>
        </pc:spChg>
        <pc:spChg chg="add">
          <ac:chgData name="STINMAN, SARAH {PEP}" userId="S::sarah.stinman@pepsico.com::7ba4b78f-fa27-4e6d-aa4f-40599a67c64c" providerId="AD" clId="Web-{CD2233BF-4D93-4F93-B2A4-62A6207FB7E2}" dt="2020-07-24T17:42:30.583" v="261"/>
          <ac:spMkLst>
            <pc:docMk/>
            <pc:sldMk cId="1722186002" sldId="297"/>
            <ac:spMk id="7" creationId="{2FBD79DD-2508-48D3-9624-D225475872F1}"/>
          </ac:spMkLst>
        </pc:spChg>
      </pc:sldChg>
      <pc:sldChg chg="addSp delSp">
        <pc:chgData name="STINMAN, SARAH {PEP}" userId="S::sarah.stinman@pepsico.com::7ba4b78f-fa27-4e6d-aa4f-40599a67c64c" providerId="AD" clId="Web-{CD2233BF-4D93-4F93-B2A4-62A6207FB7E2}" dt="2020-07-24T17:42:36.489" v="263"/>
        <pc:sldMkLst>
          <pc:docMk/>
          <pc:sldMk cId="1978306196" sldId="298"/>
        </pc:sldMkLst>
        <pc:spChg chg="del">
          <ac:chgData name="STINMAN, SARAH {PEP}" userId="S::sarah.stinman@pepsico.com::7ba4b78f-fa27-4e6d-aa4f-40599a67c64c" providerId="AD" clId="Web-{CD2233BF-4D93-4F93-B2A4-62A6207FB7E2}" dt="2020-07-24T17:42:36.083" v="262"/>
          <ac:spMkLst>
            <pc:docMk/>
            <pc:sldMk cId="1978306196" sldId="298"/>
            <ac:spMk id="5" creationId="{103A1E59-8E0B-4B5C-AC82-006F4D85A985}"/>
          </ac:spMkLst>
        </pc:spChg>
        <pc:spChg chg="add">
          <ac:chgData name="STINMAN, SARAH {PEP}" userId="S::sarah.stinman@pepsico.com::7ba4b78f-fa27-4e6d-aa4f-40599a67c64c" providerId="AD" clId="Web-{CD2233BF-4D93-4F93-B2A4-62A6207FB7E2}" dt="2020-07-24T17:42:36.489" v="263"/>
          <ac:spMkLst>
            <pc:docMk/>
            <pc:sldMk cId="1978306196" sldId="298"/>
            <ac:spMk id="6" creationId="{2FBD79DD-2508-48D3-9624-D225475872F1}"/>
          </ac:spMkLst>
        </pc:spChg>
      </pc:sldChg>
      <pc:sldChg chg="addSp delSp">
        <pc:chgData name="STINMAN, SARAH {PEP}" userId="S::sarah.stinman@pepsico.com::7ba4b78f-fa27-4e6d-aa4f-40599a67c64c" providerId="AD" clId="Web-{CD2233BF-4D93-4F93-B2A4-62A6207FB7E2}" dt="2020-07-24T17:42:48.255" v="267"/>
        <pc:sldMkLst>
          <pc:docMk/>
          <pc:sldMk cId="2767691210" sldId="299"/>
        </pc:sldMkLst>
        <pc:spChg chg="del">
          <ac:chgData name="STINMAN, SARAH {PEP}" userId="S::sarah.stinman@pepsico.com::7ba4b78f-fa27-4e6d-aa4f-40599a67c64c" providerId="AD" clId="Web-{CD2233BF-4D93-4F93-B2A4-62A6207FB7E2}" dt="2020-07-24T17:42:47.880" v="266"/>
          <ac:spMkLst>
            <pc:docMk/>
            <pc:sldMk cId="2767691210" sldId="299"/>
            <ac:spMk id="4" creationId="{F564E788-4EF8-4A4A-814F-F40CB0F8C2E9}"/>
          </ac:spMkLst>
        </pc:spChg>
        <pc:spChg chg="add">
          <ac:chgData name="STINMAN, SARAH {PEP}" userId="S::sarah.stinman@pepsico.com::7ba4b78f-fa27-4e6d-aa4f-40599a67c64c" providerId="AD" clId="Web-{CD2233BF-4D93-4F93-B2A4-62A6207FB7E2}" dt="2020-07-24T17:42:48.255" v="267"/>
          <ac:spMkLst>
            <pc:docMk/>
            <pc:sldMk cId="2767691210" sldId="299"/>
            <ac:spMk id="5" creationId="{2FBD79DD-2508-48D3-9624-D225475872F1}"/>
          </ac:spMkLst>
        </pc:spChg>
      </pc:sldChg>
      <pc:sldChg chg="addSp delSp">
        <pc:chgData name="STINMAN, SARAH {PEP}" userId="S::sarah.stinman@pepsico.com::7ba4b78f-fa27-4e6d-aa4f-40599a67c64c" providerId="AD" clId="Web-{CD2233BF-4D93-4F93-B2A4-62A6207FB7E2}" dt="2020-07-24T17:42:53.052" v="269"/>
        <pc:sldMkLst>
          <pc:docMk/>
          <pc:sldMk cId="215455801" sldId="300"/>
        </pc:sldMkLst>
        <pc:spChg chg="del">
          <ac:chgData name="STINMAN, SARAH {PEP}" userId="S::sarah.stinman@pepsico.com::7ba4b78f-fa27-4e6d-aa4f-40599a67c64c" providerId="AD" clId="Web-{CD2233BF-4D93-4F93-B2A4-62A6207FB7E2}" dt="2020-07-24T17:42:52.646" v="268"/>
          <ac:spMkLst>
            <pc:docMk/>
            <pc:sldMk cId="215455801" sldId="300"/>
            <ac:spMk id="4" creationId="{3903EC12-43D0-467F-B376-D6F99E440F6B}"/>
          </ac:spMkLst>
        </pc:spChg>
        <pc:spChg chg="add">
          <ac:chgData name="STINMAN, SARAH {PEP}" userId="S::sarah.stinman@pepsico.com::7ba4b78f-fa27-4e6d-aa4f-40599a67c64c" providerId="AD" clId="Web-{CD2233BF-4D93-4F93-B2A4-62A6207FB7E2}" dt="2020-07-24T17:42:53.052" v="269"/>
          <ac:spMkLst>
            <pc:docMk/>
            <pc:sldMk cId="215455801" sldId="300"/>
            <ac:spMk id="5" creationId="{2FBD79DD-2508-48D3-9624-D225475872F1}"/>
          </ac:spMkLst>
        </pc:spChg>
      </pc:sldChg>
      <pc:sldChg chg="addSp delSp">
        <pc:chgData name="STINMAN, SARAH {PEP}" userId="S::sarah.stinman@pepsico.com::7ba4b78f-fa27-4e6d-aa4f-40599a67c64c" providerId="AD" clId="Web-{CD2233BF-4D93-4F93-B2A4-62A6207FB7E2}" dt="2020-07-24T17:42:59.865" v="271"/>
        <pc:sldMkLst>
          <pc:docMk/>
          <pc:sldMk cId="187528881" sldId="301"/>
        </pc:sldMkLst>
        <pc:spChg chg="del">
          <ac:chgData name="STINMAN, SARAH {PEP}" userId="S::sarah.stinman@pepsico.com::7ba4b78f-fa27-4e6d-aa4f-40599a67c64c" providerId="AD" clId="Web-{CD2233BF-4D93-4F93-B2A4-62A6207FB7E2}" dt="2020-07-24T17:42:59.521" v="270"/>
          <ac:spMkLst>
            <pc:docMk/>
            <pc:sldMk cId="187528881" sldId="301"/>
            <ac:spMk id="5" creationId="{D1B3EC81-868C-4F0B-A8A1-ADADF707ED5F}"/>
          </ac:spMkLst>
        </pc:spChg>
        <pc:spChg chg="add">
          <ac:chgData name="STINMAN, SARAH {PEP}" userId="S::sarah.stinman@pepsico.com::7ba4b78f-fa27-4e6d-aa4f-40599a67c64c" providerId="AD" clId="Web-{CD2233BF-4D93-4F93-B2A4-62A6207FB7E2}" dt="2020-07-24T17:42:59.865" v="271"/>
          <ac:spMkLst>
            <pc:docMk/>
            <pc:sldMk cId="187528881" sldId="301"/>
            <ac:spMk id="6" creationId="{2FBD79DD-2508-48D3-9624-D225475872F1}"/>
          </ac:spMkLst>
        </pc:spChg>
      </pc:sldChg>
      <pc:sldChg chg="addSp delSp">
        <pc:chgData name="STINMAN, SARAH {PEP}" userId="S::sarah.stinman@pepsico.com::7ba4b78f-fa27-4e6d-aa4f-40599a67c64c" providerId="AD" clId="Web-{CD2233BF-4D93-4F93-B2A4-62A6207FB7E2}" dt="2020-07-24T17:43:06.115" v="273"/>
        <pc:sldMkLst>
          <pc:docMk/>
          <pc:sldMk cId="4177695910" sldId="302"/>
        </pc:sldMkLst>
        <pc:spChg chg="del">
          <ac:chgData name="STINMAN, SARAH {PEP}" userId="S::sarah.stinman@pepsico.com::7ba4b78f-fa27-4e6d-aa4f-40599a67c64c" providerId="AD" clId="Web-{CD2233BF-4D93-4F93-B2A4-62A6207FB7E2}" dt="2020-07-24T17:43:05.803" v="272"/>
          <ac:spMkLst>
            <pc:docMk/>
            <pc:sldMk cId="4177695910" sldId="302"/>
            <ac:spMk id="5" creationId="{3F6C894B-89FE-4DEF-9FCC-DA2285405255}"/>
          </ac:spMkLst>
        </pc:spChg>
        <pc:spChg chg="add">
          <ac:chgData name="STINMAN, SARAH {PEP}" userId="S::sarah.stinman@pepsico.com::7ba4b78f-fa27-4e6d-aa4f-40599a67c64c" providerId="AD" clId="Web-{CD2233BF-4D93-4F93-B2A4-62A6207FB7E2}" dt="2020-07-24T17:43:06.115" v="273"/>
          <ac:spMkLst>
            <pc:docMk/>
            <pc:sldMk cId="4177695910" sldId="302"/>
            <ac:spMk id="6" creationId="{2FBD79DD-2508-48D3-9624-D225475872F1}"/>
          </ac:spMkLst>
        </pc:spChg>
      </pc:sldChg>
      <pc:sldChg chg="addSp delSp">
        <pc:chgData name="STINMAN, SARAH {PEP}" userId="S::sarah.stinman@pepsico.com::7ba4b78f-fa27-4e6d-aa4f-40599a67c64c" providerId="AD" clId="Web-{CD2233BF-4D93-4F93-B2A4-62A6207FB7E2}" dt="2020-07-24T17:43:16.646" v="277"/>
        <pc:sldMkLst>
          <pc:docMk/>
          <pc:sldMk cId="1092453673" sldId="303"/>
        </pc:sldMkLst>
        <pc:spChg chg="del">
          <ac:chgData name="STINMAN, SARAH {PEP}" userId="S::sarah.stinman@pepsico.com::7ba4b78f-fa27-4e6d-aa4f-40599a67c64c" providerId="AD" clId="Web-{CD2233BF-4D93-4F93-B2A4-62A6207FB7E2}" dt="2020-07-24T17:43:16.428" v="276"/>
          <ac:spMkLst>
            <pc:docMk/>
            <pc:sldMk cId="1092453673" sldId="303"/>
            <ac:spMk id="4" creationId="{6AF7FDE6-B353-4EE3-8140-A34854E18CC5}"/>
          </ac:spMkLst>
        </pc:spChg>
        <pc:spChg chg="add">
          <ac:chgData name="STINMAN, SARAH {PEP}" userId="S::sarah.stinman@pepsico.com::7ba4b78f-fa27-4e6d-aa4f-40599a67c64c" providerId="AD" clId="Web-{CD2233BF-4D93-4F93-B2A4-62A6207FB7E2}" dt="2020-07-24T17:43:16.646" v="277"/>
          <ac:spMkLst>
            <pc:docMk/>
            <pc:sldMk cId="1092453673" sldId="303"/>
            <ac:spMk id="5" creationId="{2FBD79DD-2508-48D3-9624-D225475872F1}"/>
          </ac:spMkLst>
        </pc:spChg>
      </pc:sldChg>
      <pc:sldChg chg="addSp delSp">
        <pc:chgData name="STINMAN, SARAH {PEP}" userId="S::sarah.stinman@pepsico.com::7ba4b78f-fa27-4e6d-aa4f-40599a67c64c" providerId="AD" clId="Web-{CD2233BF-4D93-4F93-B2A4-62A6207FB7E2}" dt="2020-07-24T17:43:11.146" v="275"/>
        <pc:sldMkLst>
          <pc:docMk/>
          <pc:sldMk cId="663131897" sldId="304"/>
        </pc:sldMkLst>
        <pc:spChg chg="del">
          <ac:chgData name="STINMAN, SARAH {PEP}" userId="S::sarah.stinman@pepsico.com::7ba4b78f-fa27-4e6d-aa4f-40599a67c64c" providerId="AD" clId="Web-{CD2233BF-4D93-4F93-B2A4-62A6207FB7E2}" dt="2020-07-24T17:43:11.068" v="274"/>
          <ac:spMkLst>
            <pc:docMk/>
            <pc:sldMk cId="663131897" sldId="304"/>
            <ac:spMk id="4" creationId="{33AE4A6F-E2D8-4E50-8ADF-3016E5DFD920}"/>
          </ac:spMkLst>
        </pc:spChg>
        <pc:spChg chg="add">
          <ac:chgData name="STINMAN, SARAH {PEP}" userId="S::sarah.stinman@pepsico.com::7ba4b78f-fa27-4e6d-aa4f-40599a67c64c" providerId="AD" clId="Web-{CD2233BF-4D93-4F93-B2A4-62A6207FB7E2}" dt="2020-07-24T17:43:11.146" v="275"/>
          <ac:spMkLst>
            <pc:docMk/>
            <pc:sldMk cId="663131897" sldId="304"/>
            <ac:spMk id="5" creationId="{2FBD79DD-2508-48D3-9624-D225475872F1}"/>
          </ac:spMkLst>
        </pc:spChg>
      </pc:sldChg>
      <pc:sldChg chg="addSp delSp">
        <pc:chgData name="STINMAN, SARAH {PEP}" userId="S::sarah.stinman@pepsico.com::7ba4b78f-fa27-4e6d-aa4f-40599a67c64c" providerId="AD" clId="Web-{CD2233BF-4D93-4F93-B2A4-62A6207FB7E2}" dt="2020-07-24T17:38:10.623" v="206"/>
        <pc:sldMkLst>
          <pc:docMk/>
          <pc:sldMk cId="2662783545" sldId="311"/>
        </pc:sldMkLst>
        <pc:spChg chg="del">
          <ac:chgData name="STINMAN, SARAH {PEP}" userId="S::sarah.stinman@pepsico.com::7ba4b78f-fa27-4e6d-aa4f-40599a67c64c" providerId="AD" clId="Web-{CD2233BF-4D93-4F93-B2A4-62A6207FB7E2}" dt="2020-07-24T17:38:10.529" v="205"/>
          <ac:spMkLst>
            <pc:docMk/>
            <pc:sldMk cId="2662783545" sldId="311"/>
            <ac:spMk id="4" creationId="{A1602D1E-080E-4183-A26B-E0B42CE14F62}"/>
          </ac:spMkLst>
        </pc:spChg>
        <pc:spChg chg="add">
          <ac:chgData name="STINMAN, SARAH {PEP}" userId="S::sarah.stinman@pepsico.com::7ba4b78f-fa27-4e6d-aa4f-40599a67c64c" providerId="AD" clId="Web-{CD2233BF-4D93-4F93-B2A4-62A6207FB7E2}" dt="2020-07-24T17:38:10.623" v="206"/>
          <ac:spMkLst>
            <pc:docMk/>
            <pc:sldMk cId="2662783545" sldId="311"/>
            <ac:spMk id="6" creationId="{4F3FFDB8-F167-482A-8286-1B08DB0306D1}"/>
          </ac:spMkLst>
        </pc:spChg>
      </pc:sldChg>
      <pc:sldChg chg="addSp delSp">
        <pc:chgData name="STINMAN, SARAH {PEP}" userId="S::sarah.stinman@pepsico.com::7ba4b78f-fa27-4e6d-aa4f-40599a67c64c" providerId="AD" clId="Web-{CD2233BF-4D93-4F93-B2A4-62A6207FB7E2}" dt="2020-07-24T17:38:19.623" v="208"/>
        <pc:sldMkLst>
          <pc:docMk/>
          <pc:sldMk cId="2430285962" sldId="313"/>
        </pc:sldMkLst>
        <pc:spChg chg="add">
          <ac:chgData name="STINMAN, SARAH {PEP}" userId="S::sarah.stinman@pepsico.com::7ba4b78f-fa27-4e6d-aa4f-40599a67c64c" providerId="AD" clId="Web-{CD2233BF-4D93-4F93-B2A4-62A6207FB7E2}" dt="2020-07-24T17:38:19.623" v="208"/>
          <ac:spMkLst>
            <pc:docMk/>
            <pc:sldMk cId="2430285962" sldId="313"/>
            <ac:spMk id="4" creationId="{CA39D536-62A4-4745-B112-09949C31D864}"/>
          </ac:spMkLst>
        </pc:spChg>
        <pc:spChg chg="del">
          <ac:chgData name="STINMAN, SARAH {PEP}" userId="S::sarah.stinman@pepsico.com::7ba4b78f-fa27-4e6d-aa4f-40599a67c64c" providerId="AD" clId="Web-{CD2233BF-4D93-4F93-B2A4-62A6207FB7E2}" dt="2020-07-24T17:38:19.092" v="207"/>
          <ac:spMkLst>
            <pc:docMk/>
            <pc:sldMk cId="2430285962" sldId="313"/>
            <ac:spMk id="6" creationId="{B3EB22CD-D65D-4642-9055-3900758CFDA1}"/>
          </ac:spMkLst>
        </pc:spChg>
      </pc:sldChg>
      <pc:sldChg chg="addSp delSp">
        <pc:chgData name="STINMAN, SARAH {PEP}" userId="S::sarah.stinman@pepsico.com::7ba4b78f-fa27-4e6d-aa4f-40599a67c64c" providerId="AD" clId="Web-{CD2233BF-4D93-4F93-B2A4-62A6207FB7E2}" dt="2020-07-24T17:38:26.108" v="210"/>
        <pc:sldMkLst>
          <pc:docMk/>
          <pc:sldMk cId="512477164" sldId="314"/>
        </pc:sldMkLst>
        <pc:spChg chg="add">
          <ac:chgData name="STINMAN, SARAH {PEP}" userId="S::sarah.stinman@pepsico.com::7ba4b78f-fa27-4e6d-aa4f-40599a67c64c" providerId="AD" clId="Web-{CD2233BF-4D93-4F93-B2A4-62A6207FB7E2}" dt="2020-07-24T17:38:26.108" v="210"/>
          <ac:spMkLst>
            <pc:docMk/>
            <pc:sldMk cId="512477164" sldId="314"/>
            <ac:spMk id="4" creationId="{AB866FAE-C92E-4433-9A76-417B2B0DBA80}"/>
          </ac:spMkLst>
        </pc:spChg>
        <pc:spChg chg="del">
          <ac:chgData name="STINMAN, SARAH {PEP}" userId="S::sarah.stinman@pepsico.com::7ba4b78f-fa27-4e6d-aa4f-40599a67c64c" providerId="AD" clId="Web-{CD2233BF-4D93-4F93-B2A4-62A6207FB7E2}" dt="2020-07-24T17:38:25.670" v="209"/>
          <ac:spMkLst>
            <pc:docMk/>
            <pc:sldMk cId="512477164" sldId="314"/>
            <ac:spMk id="5" creationId="{90FE0EAA-D8CC-4CB8-86F5-3D7612F84239}"/>
          </ac:spMkLst>
        </pc:spChg>
      </pc:sldChg>
      <pc:sldChg chg="addSp delSp">
        <pc:chgData name="STINMAN, SARAH {PEP}" userId="S::sarah.stinman@pepsico.com::7ba4b78f-fa27-4e6d-aa4f-40599a67c64c" providerId="AD" clId="Web-{CD2233BF-4D93-4F93-B2A4-62A6207FB7E2}" dt="2020-07-24T17:38:32.218" v="212"/>
        <pc:sldMkLst>
          <pc:docMk/>
          <pc:sldMk cId="2595656487" sldId="315"/>
        </pc:sldMkLst>
        <pc:spChg chg="del">
          <ac:chgData name="STINMAN, SARAH {PEP}" userId="S::sarah.stinman@pepsico.com::7ba4b78f-fa27-4e6d-aa4f-40599a67c64c" providerId="AD" clId="Web-{CD2233BF-4D93-4F93-B2A4-62A6207FB7E2}" dt="2020-07-24T17:38:31.749" v="211"/>
          <ac:spMkLst>
            <pc:docMk/>
            <pc:sldMk cId="2595656487" sldId="315"/>
            <ac:spMk id="4" creationId="{BE4619EA-A030-4ACF-977C-1F504E213C19}"/>
          </ac:spMkLst>
        </pc:spChg>
        <pc:spChg chg="add">
          <ac:chgData name="STINMAN, SARAH {PEP}" userId="S::sarah.stinman@pepsico.com::7ba4b78f-fa27-4e6d-aa4f-40599a67c64c" providerId="AD" clId="Web-{CD2233BF-4D93-4F93-B2A4-62A6207FB7E2}" dt="2020-07-24T17:38:32.218" v="212"/>
          <ac:spMkLst>
            <pc:docMk/>
            <pc:sldMk cId="2595656487" sldId="315"/>
            <ac:spMk id="6" creationId="{6FCC4DDE-64AD-491D-8F48-A4125FCF8898}"/>
          </ac:spMkLst>
        </pc:spChg>
      </pc:sldChg>
      <pc:sldChg chg="addSp delSp">
        <pc:chgData name="STINMAN, SARAH {PEP}" userId="S::sarah.stinman@pepsico.com::7ba4b78f-fa27-4e6d-aa4f-40599a67c64c" providerId="AD" clId="Web-{CD2233BF-4D93-4F93-B2A4-62A6207FB7E2}" dt="2020-07-24T17:38:37.061" v="214"/>
        <pc:sldMkLst>
          <pc:docMk/>
          <pc:sldMk cId="1204306737" sldId="316"/>
        </pc:sldMkLst>
        <pc:spChg chg="add">
          <ac:chgData name="STINMAN, SARAH {PEP}" userId="S::sarah.stinman@pepsico.com::7ba4b78f-fa27-4e6d-aa4f-40599a67c64c" providerId="AD" clId="Web-{CD2233BF-4D93-4F93-B2A4-62A6207FB7E2}" dt="2020-07-24T17:38:37.061" v="214"/>
          <ac:spMkLst>
            <pc:docMk/>
            <pc:sldMk cId="1204306737" sldId="316"/>
            <ac:spMk id="4" creationId="{18F1D82D-4C25-49FF-900F-EB371DA95261}"/>
          </ac:spMkLst>
        </pc:spChg>
        <pc:spChg chg="del">
          <ac:chgData name="STINMAN, SARAH {PEP}" userId="S::sarah.stinman@pepsico.com::7ba4b78f-fa27-4e6d-aa4f-40599a67c64c" providerId="AD" clId="Web-{CD2233BF-4D93-4F93-B2A4-62A6207FB7E2}" dt="2020-07-24T17:38:36.749" v="213"/>
          <ac:spMkLst>
            <pc:docMk/>
            <pc:sldMk cId="1204306737" sldId="316"/>
            <ac:spMk id="6" creationId="{88968E1F-FF7E-4FF9-8387-C145ADA3BE2D}"/>
          </ac:spMkLst>
        </pc:spChg>
      </pc:sldChg>
      <pc:sldChg chg="addSp delSp">
        <pc:chgData name="STINMAN, SARAH {PEP}" userId="S::sarah.stinman@pepsico.com::7ba4b78f-fa27-4e6d-aa4f-40599a67c64c" providerId="AD" clId="Web-{CD2233BF-4D93-4F93-B2A4-62A6207FB7E2}" dt="2020-07-24T17:37:18.622" v="178"/>
        <pc:sldMkLst>
          <pc:docMk/>
          <pc:sldMk cId="320050185" sldId="317"/>
        </pc:sldMkLst>
        <pc:spChg chg="del">
          <ac:chgData name="STINMAN, SARAH {PEP}" userId="S::sarah.stinman@pepsico.com::7ba4b78f-fa27-4e6d-aa4f-40599a67c64c" providerId="AD" clId="Web-{CD2233BF-4D93-4F93-B2A4-62A6207FB7E2}" dt="2020-07-24T17:37:18.278" v="177"/>
          <ac:spMkLst>
            <pc:docMk/>
            <pc:sldMk cId="320050185" sldId="317"/>
            <ac:spMk id="5" creationId="{E8EE3E0E-6171-4A0E-97E4-AFFEF3C86BE3}"/>
          </ac:spMkLst>
        </pc:spChg>
        <pc:spChg chg="add">
          <ac:chgData name="STINMAN, SARAH {PEP}" userId="S::sarah.stinman@pepsico.com::7ba4b78f-fa27-4e6d-aa4f-40599a67c64c" providerId="AD" clId="Web-{CD2233BF-4D93-4F93-B2A4-62A6207FB7E2}" dt="2020-07-24T17:37:18.622" v="178"/>
          <ac:spMkLst>
            <pc:docMk/>
            <pc:sldMk cId="320050185" sldId="317"/>
            <ac:spMk id="7" creationId="{D2055175-4B56-469F-B4A5-2B664D29D9F7}"/>
          </ac:spMkLst>
        </pc:spChg>
      </pc:sldChg>
      <pc:sldChg chg="modSp">
        <pc:chgData name="STINMAN, SARAH {PEP}" userId="S::sarah.stinman@pepsico.com::7ba4b78f-fa27-4e6d-aa4f-40599a67c64c" providerId="AD" clId="Web-{CD2233BF-4D93-4F93-B2A4-62A6207FB7E2}" dt="2020-07-24T17:36:02.932" v="144" actId="20577"/>
        <pc:sldMkLst>
          <pc:docMk/>
          <pc:sldMk cId="1915904822" sldId="319"/>
        </pc:sldMkLst>
        <pc:spChg chg="mod">
          <ac:chgData name="STINMAN, SARAH {PEP}" userId="S::sarah.stinman@pepsico.com::7ba4b78f-fa27-4e6d-aa4f-40599a67c64c" providerId="AD" clId="Web-{CD2233BF-4D93-4F93-B2A4-62A6207FB7E2}" dt="2020-07-24T17:36:02.932" v="144" actId="20577"/>
          <ac:spMkLst>
            <pc:docMk/>
            <pc:sldMk cId="1915904822" sldId="319"/>
            <ac:spMk id="8" creationId="{787667EE-F863-BA48-8287-C3CB17705240}"/>
          </ac:spMkLst>
        </pc:spChg>
      </pc:sldChg>
      <pc:sldChg chg="addSp delSp modSp">
        <pc:chgData name="STINMAN, SARAH {PEP}" userId="S::sarah.stinman@pepsico.com::7ba4b78f-fa27-4e6d-aa4f-40599a67c64c" providerId="AD" clId="Web-{CD2233BF-4D93-4F93-B2A4-62A6207FB7E2}" dt="2020-07-24T17:41:27.706" v="252"/>
        <pc:sldMkLst>
          <pc:docMk/>
          <pc:sldMk cId="158144548" sldId="322"/>
        </pc:sldMkLst>
        <pc:spChg chg="del mod">
          <ac:chgData name="STINMAN, SARAH {PEP}" userId="S::sarah.stinman@pepsico.com::7ba4b78f-fa27-4e6d-aa4f-40599a67c64c" providerId="AD" clId="Web-{CD2233BF-4D93-4F93-B2A4-62A6207FB7E2}" dt="2020-07-24T17:41:27.300" v="251"/>
          <ac:spMkLst>
            <pc:docMk/>
            <pc:sldMk cId="158144548" sldId="322"/>
            <ac:spMk id="5" creationId="{87F9237A-7F28-48F7-8512-DBDCC73FF513}"/>
          </ac:spMkLst>
        </pc:spChg>
        <pc:spChg chg="add">
          <ac:chgData name="STINMAN, SARAH {PEP}" userId="S::sarah.stinman@pepsico.com::7ba4b78f-fa27-4e6d-aa4f-40599a67c64c" providerId="AD" clId="Web-{CD2233BF-4D93-4F93-B2A4-62A6207FB7E2}" dt="2020-07-24T17:41:27.706" v="252"/>
          <ac:spMkLst>
            <pc:docMk/>
            <pc:sldMk cId="158144548" sldId="322"/>
            <ac:spMk id="9" creationId="{48DFC385-5C60-46F7-AD3B-B85565AE9953}"/>
          </ac:spMkLst>
        </pc:spChg>
      </pc:sldChg>
      <pc:sldChg chg="addSp delSp">
        <pc:chgData name="STINMAN, SARAH {PEP}" userId="S::sarah.stinman@pepsico.com::7ba4b78f-fa27-4e6d-aa4f-40599a67c64c" providerId="AD" clId="Web-{CD2233BF-4D93-4F93-B2A4-62A6207FB7E2}" dt="2020-07-24T17:42:43.021" v="265"/>
        <pc:sldMkLst>
          <pc:docMk/>
          <pc:sldMk cId="719806867" sldId="325"/>
        </pc:sldMkLst>
        <pc:spChg chg="del">
          <ac:chgData name="STINMAN, SARAH {PEP}" userId="S::sarah.stinman@pepsico.com::7ba4b78f-fa27-4e6d-aa4f-40599a67c64c" providerId="AD" clId="Web-{CD2233BF-4D93-4F93-B2A4-62A6207FB7E2}" dt="2020-07-24T17:42:42.661" v="264"/>
          <ac:spMkLst>
            <pc:docMk/>
            <pc:sldMk cId="719806867" sldId="325"/>
            <ac:spMk id="4" creationId="{83B4EA91-14D9-4665-A696-F067C1FFE0DF}"/>
          </ac:spMkLst>
        </pc:spChg>
        <pc:spChg chg="add">
          <ac:chgData name="STINMAN, SARAH {PEP}" userId="S::sarah.stinman@pepsico.com::7ba4b78f-fa27-4e6d-aa4f-40599a67c64c" providerId="AD" clId="Web-{CD2233BF-4D93-4F93-B2A4-62A6207FB7E2}" dt="2020-07-24T17:42:43.021" v="265"/>
          <ac:spMkLst>
            <pc:docMk/>
            <pc:sldMk cId="719806867" sldId="325"/>
            <ac:spMk id="5" creationId="{2FBD79DD-2508-48D3-9624-D225475872F1}"/>
          </ac:spMkLst>
        </pc:spChg>
      </pc:sldChg>
      <pc:sldChg chg="modSp">
        <pc:chgData name="STINMAN, SARAH {PEP}" userId="S::sarah.stinman@pepsico.com::7ba4b78f-fa27-4e6d-aa4f-40599a67c64c" providerId="AD" clId="Web-{CD2233BF-4D93-4F93-B2A4-62A6207FB7E2}" dt="2020-07-24T17:33:06.194" v="21" actId="1076"/>
        <pc:sldMkLst>
          <pc:docMk/>
          <pc:sldMk cId="2494932088" sldId="331"/>
        </pc:sldMkLst>
        <pc:spChg chg="mod">
          <ac:chgData name="STINMAN, SARAH {PEP}" userId="S::sarah.stinman@pepsico.com::7ba4b78f-fa27-4e6d-aa4f-40599a67c64c" providerId="AD" clId="Web-{CD2233BF-4D93-4F93-B2A4-62A6207FB7E2}" dt="2020-07-24T17:33:06.194" v="21" actId="1076"/>
          <ac:spMkLst>
            <pc:docMk/>
            <pc:sldMk cId="2494932088" sldId="331"/>
            <ac:spMk id="2" creationId="{858C67DB-8866-3849-81B7-0FF2EA6EF5F1}"/>
          </ac:spMkLst>
        </pc:spChg>
      </pc:sldChg>
      <pc:sldChg chg="modSp">
        <pc:chgData name="STINMAN, SARAH {PEP}" userId="S::sarah.stinman@pepsico.com::7ba4b78f-fa27-4e6d-aa4f-40599a67c64c" providerId="AD" clId="Web-{CD2233BF-4D93-4F93-B2A4-62A6207FB7E2}" dt="2020-07-24T17:33:56.210" v="55" actId="20577"/>
        <pc:sldMkLst>
          <pc:docMk/>
          <pc:sldMk cId="2667388464" sldId="332"/>
        </pc:sldMkLst>
        <pc:spChg chg="mod">
          <ac:chgData name="STINMAN, SARAH {PEP}" userId="S::sarah.stinman@pepsico.com::7ba4b78f-fa27-4e6d-aa4f-40599a67c64c" providerId="AD" clId="Web-{CD2233BF-4D93-4F93-B2A4-62A6207FB7E2}" dt="2020-07-24T17:33:56.210" v="55" actId="20577"/>
          <ac:spMkLst>
            <pc:docMk/>
            <pc:sldMk cId="2667388464" sldId="332"/>
            <ac:spMk id="8" creationId="{14DB6DA1-5441-C246-BA67-50E6AE56FF8F}"/>
          </ac:spMkLst>
        </pc:spChg>
      </pc:sldChg>
      <pc:sldChg chg="modSp">
        <pc:chgData name="STINMAN, SARAH {PEP}" userId="S::sarah.stinman@pepsico.com::7ba4b78f-fa27-4e6d-aa4f-40599a67c64c" providerId="AD" clId="Web-{CD2233BF-4D93-4F93-B2A4-62A6207FB7E2}" dt="2020-07-24T17:34:45.509" v="84" actId="20577"/>
        <pc:sldMkLst>
          <pc:docMk/>
          <pc:sldMk cId="1843576236" sldId="333"/>
        </pc:sldMkLst>
        <pc:spChg chg="mod">
          <ac:chgData name="STINMAN, SARAH {PEP}" userId="S::sarah.stinman@pepsico.com::7ba4b78f-fa27-4e6d-aa4f-40599a67c64c" providerId="AD" clId="Web-{CD2233BF-4D93-4F93-B2A4-62A6207FB7E2}" dt="2020-07-24T17:34:45.509" v="84" actId="20577"/>
          <ac:spMkLst>
            <pc:docMk/>
            <pc:sldMk cId="1843576236" sldId="333"/>
            <ac:spMk id="4" creationId="{2C2CD539-6E76-43F5-8901-1FF3F045DC2E}"/>
          </ac:spMkLst>
        </pc:spChg>
      </pc:sldChg>
      <pc:sldChg chg="modSp">
        <pc:chgData name="STINMAN, SARAH {PEP}" userId="S::sarah.stinman@pepsico.com::7ba4b78f-fa27-4e6d-aa4f-40599a67c64c" providerId="AD" clId="Web-{CD2233BF-4D93-4F93-B2A4-62A6207FB7E2}" dt="2020-07-24T17:37:00.793" v="174" actId="20577"/>
        <pc:sldMkLst>
          <pc:docMk/>
          <pc:sldMk cId="3339117197" sldId="334"/>
        </pc:sldMkLst>
        <pc:spChg chg="mod">
          <ac:chgData name="STINMAN, SARAH {PEP}" userId="S::sarah.stinman@pepsico.com::7ba4b78f-fa27-4e6d-aa4f-40599a67c64c" providerId="AD" clId="Web-{CD2233BF-4D93-4F93-B2A4-62A6207FB7E2}" dt="2020-07-24T17:37:00.793" v="174" actId="20577"/>
          <ac:spMkLst>
            <pc:docMk/>
            <pc:sldMk cId="3339117197" sldId="334"/>
            <ac:spMk id="4" creationId="{C62F09DF-684B-47C0-A623-07CA8DFBCCB4}"/>
          </ac:spMkLst>
        </pc:spChg>
      </pc:sldChg>
      <pc:sldChg chg="modSp">
        <pc:chgData name="STINMAN, SARAH {PEP}" userId="S::sarah.stinman@pepsico.com::7ba4b78f-fa27-4e6d-aa4f-40599a67c64c" providerId="AD" clId="Web-{CD2233BF-4D93-4F93-B2A4-62A6207FB7E2}" dt="2020-07-24T17:41:45.535" v="253" actId="20577"/>
        <pc:sldMkLst>
          <pc:docMk/>
          <pc:sldMk cId="4017909481" sldId="335"/>
        </pc:sldMkLst>
        <pc:spChg chg="mod">
          <ac:chgData name="STINMAN, SARAH {PEP}" userId="S::sarah.stinman@pepsico.com::7ba4b78f-fa27-4e6d-aa4f-40599a67c64c" providerId="AD" clId="Web-{CD2233BF-4D93-4F93-B2A4-62A6207FB7E2}" dt="2020-07-24T17:41:45.535" v="253" actId="20577"/>
          <ac:spMkLst>
            <pc:docMk/>
            <pc:sldMk cId="4017909481" sldId="335"/>
            <ac:spMk id="6" creationId="{26375AF0-4E5A-A94E-9242-4BDDF5AF2106}"/>
          </ac:spMkLst>
        </pc:spChg>
      </pc:sldChg>
      <pc:sldChg chg="addSp delSp">
        <pc:chgData name="STINMAN, SARAH {PEP}" userId="S::sarah.stinman@pepsico.com::7ba4b78f-fa27-4e6d-aa4f-40599a67c64c" providerId="AD" clId="Web-{CD2233BF-4D93-4F93-B2A4-62A6207FB7E2}" dt="2020-07-24T17:36:19.933" v="148"/>
        <pc:sldMkLst>
          <pc:docMk/>
          <pc:sldMk cId="2529975720" sldId="336"/>
        </pc:sldMkLst>
        <pc:spChg chg="add">
          <ac:chgData name="STINMAN, SARAH {PEP}" userId="S::sarah.stinman@pepsico.com::7ba4b78f-fa27-4e6d-aa4f-40599a67c64c" providerId="AD" clId="Web-{CD2233BF-4D93-4F93-B2A4-62A6207FB7E2}" dt="2020-07-24T17:36:19.933" v="148"/>
          <ac:spMkLst>
            <pc:docMk/>
            <pc:sldMk cId="2529975720" sldId="336"/>
            <ac:spMk id="3" creationId="{EC39423F-A050-4BD2-B744-22CDEC5923E1}"/>
          </ac:spMkLst>
        </pc:spChg>
        <pc:spChg chg="del">
          <ac:chgData name="STINMAN, SARAH {PEP}" userId="S::sarah.stinman@pepsico.com::7ba4b78f-fa27-4e6d-aa4f-40599a67c64c" providerId="AD" clId="Web-{CD2233BF-4D93-4F93-B2A4-62A6207FB7E2}" dt="2020-07-24T17:36:19.558" v="147"/>
          <ac:spMkLst>
            <pc:docMk/>
            <pc:sldMk cId="2529975720" sldId="336"/>
            <ac:spMk id="8" creationId="{787667EE-F863-BA48-8287-C3CB17705240}"/>
          </ac:spMkLst>
        </pc:spChg>
      </pc:sldChg>
      <pc:sldChg chg="modSp">
        <pc:chgData name="STINMAN, SARAH {PEP}" userId="S::sarah.stinman@pepsico.com::7ba4b78f-fa27-4e6d-aa4f-40599a67c64c" providerId="AD" clId="Web-{CD2233BF-4D93-4F93-B2A4-62A6207FB7E2}" dt="2020-07-24T17:32:50.428" v="18" actId="20577"/>
        <pc:sldMkLst>
          <pc:docMk/>
          <pc:sldMk cId="1979489697" sldId="337"/>
        </pc:sldMkLst>
        <pc:spChg chg="mod">
          <ac:chgData name="STINMAN, SARAH {PEP}" userId="S::sarah.stinman@pepsico.com::7ba4b78f-fa27-4e6d-aa4f-40599a67c64c" providerId="AD" clId="Web-{CD2233BF-4D93-4F93-B2A4-62A6207FB7E2}" dt="2020-07-24T17:32:50.428" v="18" actId="20577"/>
          <ac:spMkLst>
            <pc:docMk/>
            <pc:sldMk cId="1979489697" sldId="337"/>
            <ac:spMk id="2" creationId="{22E42259-07E3-B847-99BF-0E42333954CE}"/>
          </ac:spMkLst>
        </pc:spChg>
      </pc:sldChg>
    </pc:docChg>
  </pc:docChgLst>
  <pc:docChgLst>
    <pc:chgData name="STINMAN, SARAH {PEP}" userId="S::sarah.stinman@pepsico.com::7ba4b78f-fa27-4e6d-aa4f-40599a67c64c" providerId="AD" clId="Web-{EF5F2C61-439F-45B2-B76D-C13A94701F58}"/>
    <pc:docChg chg="modSld">
      <pc:chgData name="STINMAN, SARAH {PEP}" userId="S::sarah.stinman@pepsico.com::7ba4b78f-fa27-4e6d-aa4f-40599a67c64c" providerId="AD" clId="Web-{EF5F2C61-439F-45B2-B76D-C13A94701F58}" dt="2020-07-08T20:59:10.865" v="0"/>
      <pc:docMkLst>
        <pc:docMk/>
      </pc:docMkLst>
      <pc:sldChg chg="delSp">
        <pc:chgData name="STINMAN, SARAH {PEP}" userId="S::sarah.stinman@pepsico.com::7ba4b78f-fa27-4e6d-aa4f-40599a67c64c" providerId="AD" clId="Web-{EF5F2C61-439F-45B2-B76D-C13A94701F58}" dt="2020-07-08T20:59:10.865" v="0"/>
        <pc:sldMkLst>
          <pc:docMk/>
          <pc:sldMk cId="317110886" sldId="271"/>
        </pc:sldMkLst>
        <pc:spChg chg="del">
          <ac:chgData name="STINMAN, SARAH {PEP}" userId="S::sarah.stinman@pepsico.com::7ba4b78f-fa27-4e6d-aa4f-40599a67c64c" providerId="AD" clId="Web-{EF5F2C61-439F-45B2-B76D-C13A94701F58}" dt="2020-07-08T20:59:10.865" v="0"/>
          <ac:spMkLst>
            <pc:docMk/>
            <pc:sldMk cId="317110886" sldId="271"/>
            <ac:spMk id="5" creationId="{846037D2-40A9-494A-8D19-5FC58EFE0D24}"/>
          </ac:spMkLst>
        </pc:spChg>
      </pc:sldChg>
    </pc:docChg>
  </pc:docChgLst>
  <pc:docChgLst>
    <pc:chgData name="Stein, Kimberly {PEP}" userId="S::kimberly.stein@pepsico.com::6edb3286-5649-4865-a956-ddb36ec273b9" providerId="AD" clId="Web-{9A6FF760-6CF6-423D-A3B9-9DE7A4CC5D1D}"/>
    <pc:docChg chg="modSld">
      <pc:chgData name="Stein, Kimberly {PEP}" userId="S::kimberly.stein@pepsico.com::6edb3286-5649-4865-a956-ddb36ec273b9" providerId="AD" clId="Web-{9A6FF760-6CF6-423D-A3B9-9DE7A4CC5D1D}" dt="2020-07-30T23:34:27.773" v="5" actId="20577"/>
      <pc:docMkLst>
        <pc:docMk/>
      </pc:docMkLst>
      <pc:sldChg chg="modSp">
        <pc:chgData name="Stein, Kimberly {PEP}" userId="S::kimberly.stein@pepsico.com::6edb3286-5649-4865-a956-ddb36ec273b9" providerId="AD" clId="Web-{9A6FF760-6CF6-423D-A3B9-9DE7A4CC5D1D}" dt="2020-07-30T23:34:27.773" v="4" actId="20577"/>
        <pc:sldMkLst>
          <pc:docMk/>
          <pc:sldMk cId="1979489697" sldId="337"/>
        </pc:sldMkLst>
        <pc:spChg chg="mod">
          <ac:chgData name="Stein, Kimberly {PEP}" userId="S::kimberly.stein@pepsico.com::6edb3286-5649-4865-a956-ddb36ec273b9" providerId="AD" clId="Web-{9A6FF760-6CF6-423D-A3B9-9DE7A4CC5D1D}" dt="2020-07-30T23:34:27.773" v="4" actId="20577"/>
          <ac:spMkLst>
            <pc:docMk/>
            <pc:sldMk cId="1979489697" sldId="337"/>
            <ac:spMk id="2" creationId="{22E42259-07E3-B847-99BF-0E42333954CE}"/>
          </ac:spMkLst>
        </pc:spChg>
      </pc:sldChg>
    </pc:docChg>
  </pc:docChgLst>
  <pc:docChgLst>
    <pc:chgData name="Stein, Kimberly {PEP}" userId="S::kimberly.stein@pepsico.com::6edb3286-5649-4865-a956-ddb36ec273b9" providerId="AD" clId="Web-{216A6339-5FCD-41B4-950E-4D2C89E57D0C}"/>
    <pc:docChg chg="modSld">
      <pc:chgData name="Stein, Kimberly {PEP}" userId="S::kimberly.stein@pepsico.com::6edb3286-5649-4865-a956-ddb36ec273b9" providerId="AD" clId="Web-{216A6339-5FCD-41B4-950E-4D2C89E57D0C}" dt="2020-07-09T10:49:19.098" v="56" actId="20577"/>
      <pc:docMkLst>
        <pc:docMk/>
      </pc:docMkLst>
      <pc:sldChg chg="modSp">
        <pc:chgData name="Stein, Kimberly {PEP}" userId="S::kimberly.stein@pepsico.com::6edb3286-5649-4865-a956-ddb36ec273b9" providerId="AD" clId="Web-{216A6339-5FCD-41B4-950E-4D2C89E57D0C}" dt="2020-07-09T10:41:34.126" v="2" actId="20577"/>
        <pc:sldMkLst>
          <pc:docMk/>
          <pc:sldMk cId="2455251761" sldId="290"/>
        </pc:sldMkLst>
        <pc:spChg chg="mod">
          <ac:chgData name="Stein, Kimberly {PEP}" userId="S::kimberly.stein@pepsico.com::6edb3286-5649-4865-a956-ddb36ec273b9" providerId="AD" clId="Web-{216A6339-5FCD-41B4-950E-4D2C89E57D0C}" dt="2020-07-09T10:41:34.126" v="2" actId="20577"/>
          <ac:spMkLst>
            <pc:docMk/>
            <pc:sldMk cId="2455251761" sldId="290"/>
            <ac:spMk id="4" creationId="{273514A8-82D6-43E9-9F05-FF1E40B28271}"/>
          </ac:spMkLst>
        </pc:spChg>
      </pc:sldChg>
      <pc:sldChg chg="modSp">
        <pc:chgData name="Stein, Kimberly {PEP}" userId="S::kimberly.stein@pepsico.com::6edb3286-5649-4865-a956-ddb36ec273b9" providerId="AD" clId="Web-{216A6339-5FCD-41B4-950E-4D2C89E57D0C}" dt="2020-07-09T10:48:20.848" v="43" actId="20577"/>
        <pc:sldMkLst>
          <pc:docMk/>
          <pc:sldMk cId="1090355629" sldId="292"/>
        </pc:sldMkLst>
        <pc:spChg chg="mod">
          <ac:chgData name="Stein, Kimberly {PEP}" userId="S::kimberly.stein@pepsico.com::6edb3286-5649-4865-a956-ddb36ec273b9" providerId="AD" clId="Web-{216A6339-5FCD-41B4-950E-4D2C89E57D0C}" dt="2020-07-09T10:48:17.895" v="41" actId="20577"/>
          <ac:spMkLst>
            <pc:docMk/>
            <pc:sldMk cId="1090355629" sldId="292"/>
            <ac:spMk id="2" creationId="{E853237F-D39C-43E3-A813-5117CFD89CC8}"/>
          </ac:spMkLst>
        </pc:spChg>
        <pc:spChg chg="mod">
          <ac:chgData name="Stein, Kimberly {PEP}" userId="S::kimberly.stein@pepsico.com::6edb3286-5649-4865-a956-ddb36ec273b9" providerId="AD" clId="Web-{216A6339-5FCD-41B4-950E-4D2C89E57D0C}" dt="2020-07-09T10:48:20.848" v="43" actId="20577"/>
          <ac:spMkLst>
            <pc:docMk/>
            <pc:sldMk cId="1090355629" sldId="292"/>
            <ac:spMk id="3" creationId="{124F2385-5BF5-4BEA-A875-15574CC87AE1}"/>
          </ac:spMkLst>
        </pc:spChg>
      </pc:sldChg>
      <pc:sldChg chg="addSp modSp">
        <pc:chgData name="Stein, Kimberly {PEP}" userId="S::kimberly.stein@pepsico.com::6edb3286-5649-4865-a956-ddb36ec273b9" providerId="AD" clId="Web-{216A6339-5FCD-41B4-950E-4D2C89E57D0C}" dt="2020-07-09T10:49:17.989" v="54" actId="20577"/>
        <pc:sldMkLst>
          <pc:docMk/>
          <pc:sldMk cId="1722186002" sldId="297"/>
        </pc:sldMkLst>
        <pc:spChg chg="add mod ord">
          <ac:chgData name="Stein, Kimberly {PEP}" userId="S::kimberly.stein@pepsico.com::6edb3286-5649-4865-a956-ddb36ec273b9" providerId="AD" clId="Web-{216A6339-5FCD-41B4-950E-4D2C89E57D0C}" dt="2020-07-09T10:49:03.270" v="52"/>
          <ac:spMkLst>
            <pc:docMk/>
            <pc:sldMk cId="1722186002" sldId="297"/>
            <ac:spMk id="4" creationId="{AB73B9E2-A71D-40B5-8D3C-95A7CF366784}"/>
          </ac:spMkLst>
        </pc:spChg>
        <pc:spChg chg="mod">
          <ac:chgData name="Stein, Kimberly {PEP}" userId="S::kimberly.stein@pepsico.com::6edb3286-5649-4865-a956-ddb36ec273b9" providerId="AD" clId="Web-{216A6339-5FCD-41B4-950E-4D2C89E57D0C}" dt="2020-07-09T10:49:17.989" v="54" actId="20577"/>
          <ac:spMkLst>
            <pc:docMk/>
            <pc:sldMk cId="1722186002" sldId="297"/>
            <ac:spMk id="5" creationId="{EB7E9595-287B-43EC-A225-6E7A2FD54B81}"/>
          </ac:spMkLst>
        </pc:spChg>
      </pc:sldChg>
      <pc:sldChg chg="modSp">
        <pc:chgData name="Stein, Kimberly {PEP}" userId="S::kimberly.stein@pepsico.com::6edb3286-5649-4865-a956-ddb36ec273b9" providerId="AD" clId="Web-{216A6339-5FCD-41B4-950E-4D2C89E57D0C}" dt="2020-07-09T10:41:43.720" v="4" actId="20577"/>
        <pc:sldMkLst>
          <pc:docMk/>
          <pc:sldMk cId="665610251" sldId="305"/>
        </pc:sldMkLst>
        <pc:spChg chg="mod">
          <ac:chgData name="Stein, Kimberly {PEP}" userId="S::kimberly.stein@pepsico.com::6edb3286-5649-4865-a956-ddb36ec273b9" providerId="AD" clId="Web-{216A6339-5FCD-41B4-950E-4D2C89E57D0C}" dt="2020-07-09T10:41:43.720" v="4" actId="20577"/>
          <ac:spMkLst>
            <pc:docMk/>
            <pc:sldMk cId="665610251" sldId="305"/>
            <ac:spMk id="3" creationId="{8BB3DE0C-9BB9-4D25-9528-FF7E5F5495E6}"/>
          </ac:spMkLst>
        </pc:spChg>
      </pc:sldChg>
      <pc:sldChg chg="modSp">
        <pc:chgData name="Stein, Kimberly {PEP}" userId="S::kimberly.stein@pepsico.com::6edb3286-5649-4865-a956-ddb36ec273b9" providerId="AD" clId="Web-{216A6339-5FCD-41B4-950E-4D2C89E57D0C}" dt="2020-07-09T10:42:28.252" v="11"/>
        <pc:sldMkLst>
          <pc:docMk/>
          <pc:sldMk cId="320050185" sldId="317"/>
        </pc:sldMkLst>
        <pc:spChg chg="mod">
          <ac:chgData name="Stein, Kimberly {PEP}" userId="S::kimberly.stein@pepsico.com::6edb3286-5649-4865-a956-ddb36ec273b9" providerId="AD" clId="Web-{216A6339-5FCD-41B4-950E-4D2C89E57D0C}" dt="2020-07-09T10:42:28.252" v="11"/>
          <ac:spMkLst>
            <pc:docMk/>
            <pc:sldMk cId="320050185" sldId="317"/>
            <ac:spMk id="4" creationId="{6A7C2F21-D2DF-4962-AB33-F69512ECB6C4}"/>
          </ac:spMkLst>
        </pc:spChg>
      </pc:sldChg>
      <pc:sldChg chg="addSp delSp modSp">
        <pc:chgData name="Stein, Kimberly {PEP}" userId="S::kimberly.stein@pepsico.com::6edb3286-5649-4865-a956-ddb36ec273b9" providerId="AD" clId="Web-{216A6339-5FCD-41B4-950E-4D2C89E57D0C}" dt="2020-07-09T10:46:47.736" v="32"/>
        <pc:sldMkLst>
          <pc:docMk/>
          <pc:sldMk cId="158144548" sldId="322"/>
        </pc:sldMkLst>
        <pc:spChg chg="mod">
          <ac:chgData name="Stein, Kimberly {PEP}" userId="S::kimberly.stein@pepsico.com::6edb3286-5649-4865-a956-ddb36ec273b9" providerId="AD" clId="Web-{216A6339-5FCD-41B4-950E-4D2C89E57D0C}" dt="2020-07-09T10:46:47.736" v="32"/>
          <ac:spMkLst>
            <pc:docMk/>
            <pc:sldMk cId="158144548" sldId="322"/>
            <ac:spMk id="7" creationId="{77996689-8BC8-4669-9AE1-6EA37494F42B}"/>
          </ac:spMkLst>
        </pc:spChg>
        <pc:picChg chg="mod">
          <ac:chgData name="Stein, Kimberly {PEP}" userId="S::kimberly.stein@pepsico.com::6edb3286-5649-4865-a956-ddb36ec273b9" providerId="AD" clId="Web-{216A6339-5FCD-41B4-950E-4D2C89E57D0C}" dt="2020-07-09T10:46:26.971" v="29" actId="1076"/>
          <ac:picMkLst>
            <pc:docMk/>
            <pc:sldMk cId="158144548" sldId="322"/>
            <ac:picMk id="6" creationId="{0FC74487-D495-4B7F-8BC4-12B978A79AF1}"/>
          </ac:picMkLst>
        </pc:picChg>
        <pc:picChg chg="add del mod">
          <ac:chgData name="Stein, Kimberly {PEP}" userId="S::kimberly.stein@pepsico.com::6edb3286-5649-4865-a956-ddb36ec273b9" providerId="AD" clId="Web-{216A6339-5FCD-41B4-950E-4D2C89E57D0C}" dt="2020-07-09T10:46:22.314" v="28"/>
          <ac:picMkLst>
            <pc:docMk/>
            <pc:sldMk cId="158144548" sldId="322"/>
            <ac:picMk id="8" creationId="{D8B38F18-CB11-46F7-816E-F61AC8D0541A}"/>
          </ac:picMkLst>
        </pc:picChg>
      </pc:sldChg>
    </pc:docChg>
  </pc:docChgLst>
  <pc:docChgLst>
    <pc:chgData name="Stein, Kimberly {PEP}" userId="6edb3286-5649-4865-a956-ddb36ec273b9" providerId="ADAL" clId="{E392F9D2-A75E-0F42-B59D-036213E2B457}"/>
    <pc:docChg chg="custSel modMainMaster">
      <pc:chgData name="Stein, Kimberly {PEP}" userId="6edb3286-5649-4865-a956-ddb36ec273b9" providerId="ADAL" clId="{E392F9D2-A75E-0F42-B59D-036213E2B457}" dt="2020-07-10T09:55:52.243" v="3" actId="478"/>
      <pc:docMkLst>
        <pc:docMk/>
      </pc:docMkLst>
      <pc:sldMasterChg chg="modSldLayout">
        <pc:chgData name="Stein, Kimberly {PEP}" userId="6edb3286-5649-4865-a956-ddb36ec273b9" providerId="ADAL" clId="{E392F9D2-A75E-0F42-B59D-036213E2B457}" dt="2020-07-10T09:55:52.243" v="3" actId="478"/>
        <pc:sldMasterMkLst>
          <pc:docMk/>
          <pc:sldMasterMk cId="3469909031" sldId="2147483648"/>
        </pc:sldMasterMkLst>
        <pc:sldLayoutChg chg="addSp delSp modSp">
          <pc:chgData name="Stein, Kimberly {PEP}" userId="6edb3286-5649-4865-a956-ddb36ec273b9" providerId="ADAL" clId="{E392F9D2-A75E-0F42-B59D-036213E2B457}" dt="2020-07-10T09:55:52.243" v="3" actId="478"/>
          <pc:sldLayoutMkLst>
            <pc:docMk/>
            <pc:sldMasterMk cId="3469909031" sldId="2147483648"/>
            <pc:sldLayoutMk cId="2813540898" sldId="2147483656"/>
          </pc:sldLayoutMkLst>
          <pc:spChg chg="del">
            <ac:chgData name="Stein, Kimberly {PEP}" userId="6edb3286-5649-4865-a956-ddb36ec273b9" providerId="ADAL" clId="{E392F9D2-A75E-0F42-B59D-036213E2B457}" dt="2020-07-10T09:55:52.243" v="3" actId="478"/>
            <ac:spMkLst>
              <pc:docMk/>
              <pc:sldMasterMk cId="3469909031" sldId="2147483648"/>
              <pc:sldLayoutMk cId="2813540898" sldId="2147483656"/>
              <ac:spMk id="10" creationId="{8D377EEF-DF9C-3F47-B751-926F4DBBD03B}"/>
            </ac:spMkLst>
          </pc:spChg>
          <pc:spChg chg="del">
            <ac:chgData name="Stein, Kimberly {PEP}" userId="6edb3286-5649-4865-a956-ddb36ec273b9" providerId="ADAL" clId="{E392F9D2-A75E-0F42-B59D-036213E2B457}" dt="2020-07-10T09:39:41.626" v="0" actId="478"/>
            <ac:spMkLst>
              <pc:docMk/>
              <pc:sldMasterMk cId="3469909031" sldId="2147483648"/>
              <pc:sldLayoutMk cId="2813540898" sldId="2147483656"/>
              <ac:spMk id="11" creationId="{C57A3CD2-90FE-DC4F-8C88-4BACD5935913}"/>
            </ac:spMkLst>
          </pc:spChg>
          <pc:spChg chg="add mod">
            <ac:chgData name="Stein, Kimberly {PEP}" userId="6edb3286-5649-4865-a956-ddb36ec273b9" providerId="ADAL" clId="{E392F9D2-A75E-0F42-B59D-036213E2B457}" dt="2020-07-10T09:40:18.171" v="2" actId="1076"/>
            <ac:spMkLst>
              <pc:docMk/>
              <pc:sldMasterMk cId="3469909031" sldId="2147483648"/>
              <pc:sldLayoutMk cId="2813540898" sldId="2147483656"/>
              <ac:spMk id="14" creationId="{ECAB2020-0C6E-D344-B3BA-490FCE56B127}"/>
            </ac:spMkLst>
          </pc:spChg>
        </pc:sldLayoutChg>
      </pc:sldMasterChg>
    </pc:docChg>
  </pc:docChgLst>
  <pc:docChgLst>
    <pc:chgData name="Stein, Kimberly {PEP}" userId="6edb3286-5649-4865-a956-ddb36ec273b9" providerId="ADAL" clId="{154A66FA-4CC2-B744-BC1B-6113106BB838}"/>
    <pc:docChg chg="custSel addSld delSld modSld modMainMaster">
      <pc:chgData name="Stein, Kimberly {PEP}" userId="6edb3286-5649-4865-a956-ddb36ec273b9" providerId="ADAL" clId="{154A66FA-4CC2-B744-BC1B-6113106BB838}" dt="2020-07-30T23:34:09.368" v="201" actId="12788"/>
      <pc:docMkLst>
        <pc:docMk/>
      </pc:docMkLst>
      <pc:sldChg chg="addSp modSp mod">
        <pc:chgData name="Stein, Kimberly {PEP}" userId="6edb3286-5649-4865-a956-ddb36ec273b9" providerId="ADAL" clId="{154A66FA-4CC2-B744-BC1B-6113106BB838}" dt="2020-07-30T00:23:14.807" v="8" actId="14100"/>
        <pc:sldMkLst>
          <pc:docMk/>
          <pc:sldMk cId="2455251761" sldId="290"/>
        </pc:sldMkLst>
        <pc:cxnChg chg="add mod">
          <ac:chgData name="Stein, Kimberly {PEP}" userId="6edb3286-5649-4865-a956-ddb36ec273b9" providerId="ADAL" clId="{154A66FA-4CC2-B744-BC1B-6113106BB838}" dt="2020-07-30T00:23:14.807" v="8" actId="14100"/>
          <ac:cxnSpMkLst>
            <pc:docMk/>
            <pc:sldMk cId="2455251761" sldId="290"/>
            <ac:cxnSpMk id="5" creationId="{A3A1F861-756A-3341-AB1B-28A98FB5FF31}"/>
          </ac:cxnSpMkLst>
        </pc:cxnChg>
      </pc:sldChg>
      <pc:sldChg chg="addSp modSp mod">
        <pc:chgData name="Stein, Kimberly {PEP}" userId="6edb3286-5649-4865-a956-ddb36ec273b9" providerId="ADAL" clId="{154A66FA-4CC2-B744-BC1B-6113106BB838}" dt="2020-07-30T00:24:48.664" v="37" actId="14100"/>
        <pc:sldMkLst>
          <pc:docMk/>
          <pc:sldMk cId="1090355629" sldId="292"/>
        </pc:sldMkLst>
        <pc:cxnChg chg="add mod">
          <ac:chgData name="Stein, Kimberly {PEP}" userId="6edb3286-5649-4865-a956-ddb36ec273b9" providerId="ADAL" clId="{154A66FA-4CC2-B744-BC1B-6113106BB838}" dt="2020-07-30T00:24:48.664" v="37" actId="14100"/>
          <ac:cxnSpMkLst>
            <pc:docMk/>
            <pc:sldMk cId="1090355629" sldId="292"/>
            <ac:cxnSpMk id="5" creationId="{59C78EBD-BFEF-424F-B550-710B452551E9}"/>
          </ac:cxnSpMkLst>
        </pc:cxnChg>
      </pc:sldChg>
      <pc:sldChg chg="addSp modSp mod">
        <pc:chgData name="Stein, Kimberly {PEP}" userId="6edb3286-5649-4865-a956-ddb36ec273b9" providerId="ADAL" clId="{154A66FA-4CC2-B744-BC1B-6113106BB838}" dt="2020-07-30T00:24:54.244" v="39" actId="14100"/>
        <pc:sldMkLst>
          <pc:docMk/>
          <pc:sldMk cId="1722186002" sldId="297"/>
        </pc:sldMkLst>
        <pc:cxnChg chg="add mod">
          <ac:chgData name="Stein, Kimberly {PEP}" userId="6edb3286-5649-4865-a956-ddb36ec273b9" providerId="ADAL" clId="{154A66FA-4CC2-B744-BC1B-6113106BB838}" dt="2020-07-30T00:24:54.244" v="39" actId="14100"/>
          <ac:cxnSpMkLst>
            <pc:docMk/>
            <pc:sldMk cId="1722186002" sldId="297"/>
            <ac:cxnSpMk id="8" creationId="{F193BB2E-26C0-F548-8C3F-030DA7861104}"/>
          </ac:cxnSpMkLst>
        </pc:cxnChg>
      </pc:sldChg>
      <pc:sldChg chg="addSp modSp mod">
        <pc:chgData name="Stein, Kimberly {PEP}" userId="6edb3286-5649-4865-a956-ddb36ec273b9" providerId="ADAL" clId="{154A66FA-4CC2-B744-BC1B-6113106BB838}" dt="2020-07-30T00:25:03.345" v="41" actId="14100"/>
        <pc:sldMkLst>
          <pc:docMk/>
          <pc:sldMk cId="1978306196" sldId="298"/>
        </pc:sldMkLst>
        <pc:cxnChg chg="add mod">
          <ac:chgData name="Stein, Kimberly {PEP}" userId="6edb3286-5649-4865-a956-ddb36ec273b9" providerId="ADAL" clId="{154A66FA-4CC2-B744-BC1B-6113106BB838}" dt="2020-07-30T00:25:03.345" v="41" actId="14100"/>
          <ac:cxnSpMkLst>
            <pc:docMk/>
            <pc:sldMk cId="1978306196" sldId="298"/>
            <ac:cxnSpMk id="5" creationId="{A4345B79-57ED-C64E-B9D2-0D460AC39E62}"/>
          </ac:cxnSpMkLst>
        </pc:cxnChg>
      </pc:sldChg>
      <pc:sldChg chg="addSp modSp mod">
        <pc:chgData name="Stein, Kimberly {PEP}" userId="6edb3286-5649-4865-a956-ddb36ec273b9" providerId="ADAL" clId="{154A66FA-4CC2-B744-BC1B-6113106BB838}" dt="2020-07-30T00:25:16.462" v="45" actId="14100"/>
        <pc:sldMkLst>
          <pc:docMk/>
          <pc:sldMk cId="2767691210" sldId="299"/>
        </pc:sldMkLst>
        <pc:cxnChg chg="add mod">
          <ac:chgData name="Stein, Kimberly {PEP}" userId="6edb3286-5649-4865-a956-ddb36ec273b9" providerId="ADAL" clId="{154A66FA-4CC2-B744-BC1B-6113106BB838}" dt="2020-07-30T00:25:16.462" v="45" actId="14100"/>
          <ac:cxnSpMkLst>
            <pc:docMk/>
            <pc:sldMk cId="2767691210" sldId="299"/>
            <ac:cxnSpMk id="6" creationId="{8752429B-74FE-6641-AC41-8777CE409FAB}"/>
          </ac:cxnSpMkLst>
        </pc:cxnChg>
      </pc:sldChg>
      <pc:sldChg chg="addSp modSp mod">
        <pc:chgData name="Stein, Kimberly {PEP}" userId="6edb3286-5649-4865-a956-ddb36ec273b9" providerId="ADAL" clId="{154A66FA-4CC2-B744-BC1B-6113106BB838}" dt="2020-07-30T00:25:23.425" v="48" actId="14100"/>
        <pc:sldMkLst>
          <pc:docMk/>
          <pc:sldMk cId="215455801" sldId="300"/>
        </pc:sldMkLst>
        <pc:cxnChg chg="add mod">
          <ac:chgData name="Stein, Kimberly {PEP}" userId="6edb3286-5649-4865-a956-ddb36ec273b9" providerId="ADAL" clId="{154A66FA-4CC2-B744-BC1B-6113106BB838}" dt="2020-07-30T00:25:23.425" v="48" actId="14100"/>
          <ac:cxnSpMkLst>
            <pc:docMk/>
            <pc:sldMk cId="215455801" sldId="300"/>
            <ac:cxnSpMk id="6" creationId="{7C36A060-5B6D-F748-A61E-EDE71BACB7A4}"/>
          </ac:cxnSpMkLst>
        </pc:cxnChg>
      </pc:sldChg>
      <pc:sldChg chg="addSp modSp">
        <pc:chgData name="Stein, Kimberly {PEP}" userId="6edb3286-5649-4865-a956-ddb36ec273b9" providerId="ADAL" clId="{154A66FA-4CC2-B744-BC1B-6113106BB838}" dt="2020-07-30T00:25:36.497" v="51"/>
        <pc:sldMkLst>
          <pc:docMk/>
          <pc:sldMk cId="187528881" sldId="301"/>
        </pc:sldMkLst>
        <pc:cxnChg chg="add mod">
          <ac:chgData name="Stein, Kimberly {PEP}" userId="6edb3286-5649-4865-a956-ddb36ec273b9" providerId="ADAL" clId="{154A66FA-4CC2-B744-BC1B-6113106BB838}" dt="2020-07-30T00:25:36.497" v="51"/>
          <ac:cxnSpMkLst>
            <pc:docMk/>
            <pc:sldMk cId="187528881" sldId="301"/>
            <ac:cxnSpMk id="7" creationId="{4E4F2FD7-89BB-E242-8317-E7F91605A1D5}"/>
          </ac:cxnSpMkLst>
        </pc:cxnChg>
      </pc:sldChg>
      <pc:sldChg chg="addSp modSp mod">
        <pc:chgData name="Stein, Kimberly {PEP}" userId="6edb3286-5649-4865-a956-ddb36ec273b9" providerId="ADAL" clId="{154A66FA-4CC2-B744-BC1B-6113106BB838}" dt="2020-07-30T00:25:43.383" v="53" actId="14100"/>
        <pc:sldMkLst>
          <pc:docMk/>
          <pc:sldMk cId="4177695910" sldId="302"/>
        </pc:sldMkLst>
        <pc:cxnChg chg="add mod">
          <ac:chgData name="Stein, Kimberly {PEP}" userId="6edb3286-5649-4865-a956-ddb36ec273b9" providerId="ADAL" clId="{154A66FA-4CC2-B744-BC1B-6113106BB838}" dt="2020-07-30T00:25:43.383" v="53" actId="14100"/>
          <ac:cxnSpMkLst>
            <pc:docMk/>
            <pc:sldMk cId="4177695910" sldId="302"/>
            <ac:cxnSpMk id="5" creationId="{4133D7F4-FD26-0B43-83B2-8709C628F6D5}"/>
          </ac:cxnSpMkLst>
        </pc:cxnChg>
      </pc:sldChg>
      <pc:sldChg chg="addSp modSp mod">
        <pc:chgData name="Stein, Kimberly {PEP}" userId="6edb3286-5649-4865-a956-ddb36ec273b9" providerId="ADAL" clId="{154A66FA-4CC2-B744-BC1B-6113106BB838}" dt="2020-07-30T00:26:00.606" v="58" actId="14100"/>
        <pc:sldMkLst>
          <pc:docMk/>
          <pc:sldMk cId="1092453673" sldId="303"/>
        </pc:sldMkLst>
        <pc:cxnChg chg="add mod">
          <ac:chgData name="Stein, Kimberly {PEP}" userId="6edb3286-5649-4865-a956-ddb36ec273b9" providerId="ADAL" clId="{154A66FA-4CC2-B744-BC1B-6113106BB838}" dt="2020-07-30T00:26:00.606" v="58" actId="14100"/>
          <ac:cxnSpMkLst>
            <pc:docMk/>
            <pc:sldMk cId="1092453673" sldId="303"/>
            <ac:cxnSpMk id="6" creationId="{8DF81DF5-986C-074F-BB93-AA1281640F33}"/>
          </ac:cxnSpMkLst>
        </pc:cxnChg>
      </pc:sldChg>
      <pc:sldChg chg="addSp modSp mod">
        <pc:chgData name="Stein, Kimberly {PEP}" userId="6edb3286-5649-4865-a956-ddb36ec273b9" providerId="ADAL" clId="{154A66FA-4CC2-B744-BC1B-6113106BB838}" dt="2020-07-30T00:25:54.160" v="56" actId="14100"/>
        <pc:sldMkLst>
          <pc:docMk/>
          <pc:sldMk cId="663131897" sldId="304"/>
        </pc:sldMkLst>
        <pc:cxnChg chg="add mod">
          <ac:chgData name="Stein, Kimberly {PEP}" userId="6edb3286-5649-4865-a956-ddb36ec273b9" providerId="ADAL" clId="{154A66FA-4CC2-B744-BC1B-6113106BB838}" dt="2020-07-30T00:25:54.160" v="56" actId="14100"/>
          <ac:cxnSpMkLst>
            <pc:docMk/>
            <pc:sldMk cId="663131897" sldId="304"/>
            <ac:cxnSpMk id="6" creationId="{20474457-EB7A-0344-8A6F-ED41B793BC37}"/>
          </ac:cxnSpMkLst>
        </pc:cxnChg>
      </pc:sldChg>
      <pc:sldChg chg="addSp modSp mod">
        <pc:chgData name="Stein, Kimberly {PEP}" userId="6edb3286-5649-4865-a956-ddb36ec273b9" providerId="ADAL" clId="{154A66FA-4CC2-B744-BC1B-6113106BB838}" dt="2020-07-30T00:23:59.064" v="21" actId="14100"/>
        <pc:sldMkLst>
          <pc:docMk/>
          <pc:sldMk cId="2662783545" sldId="311"/>
        </pc:sldMkLst>
        <pc:cxnChg chg="add mod">
          <ac:chgData name="Stein, Kimberly {PEP}" userId="6edb3286-5649-4865-a956-ddb36ec273b9" providerId="ADAL" clId="{154A66FA-4CC2-B744-BC1B-6113106BB838}" dt="2020-07-30T00:23:59.064" v="21" actId="14100"/>
          <ac:cxnSpMkLst>
            <pc:docMk/>
            <pc:sldMk cId="2662783545" sldId="311"/>
            <ac:cxnSpMk id="5" creationId="{D19E0DC3-DA9E-F342-89E4-DFD1C512F7F0}"/>
          </ac:cxnSpMkLst>
        </pc:cxnChg>
      </pc:sldChg>
      <pc:sldChg chg="addSp modSp mod">
        <pc:chgData name="Stein, Kimberly {PEP}" userId="6edb3286-5649-4865-a956-ddb36ec273b9" providerId="ADAL" clId="{154A66FA-4CC2-B744-BC1B-6113106BB838}" dt="2020-07-30T00:24:05.152" v="23" actId="14100"/>
        <pc:sldMkLst>
          <pc:docMk/>
          <pc:sldMk cId="2430285962" sldId="313"/>
        </pc:sldMkLst>
        <pc:cxnChg chg="add mod">
          <ac:chgData name="Stein, Kimberly {PEP}" userId="6edb3286-5649-4865-a956-ddb36ec273b9" providerId="ADAL" clId="{154A66FA-4CC2-B744-BC1B-6113106BB838}" dt="2020-07-30T00:24:05.152" v="23" actId="14100"/>
          <ac:cxnSpMkLst>
            <pc:docMk/>
            <pc:sldMk cId="2430285962" sldId="313"/>
            <ac:cxnSpMk id="5" creationId="{98C7066C-602D-7546-AE37-362241000E4D}"/>
          </ac:cxnSpMkLst>
        </pc:cxnChg>
      </pc:sldChg>
      <pc:sldChg chg="addSp modSp">
        <pc:chgData name="Stein, Kimberly {PEP}" userId="6edb3286-5649-4865-a956-ddb36ec273b9" providerId="ADAL" clId="{154A66FA-4CC2-B744-BC1B-6113106BB838}" dt="2020-07-30T00:24:07.958" v="24"/>
        <pc:sldMkLst>
          <pc:docMk/>
          <pc:sldMk cId="512477164" sldId="314"/>
        </pc:sldMkLst>
        <pc:cxnChg chg="add mod">
          <ac:chgData name="Stein, Kimberly {PEP}" userId="6edb3286-5649-4865-a956-ddb36ec273b9" providerId="ADAL" clId="{154A66FA-4CC2-B744-BC1B-6113106BB838}" dt="2020-07-30T00:24:07.958" v="24"/>
          <ac:cxnSpMkLst>
            <pc:docMk/>
            <pc:sldMk cId="512477164" sldId="314"/>
            <ac:cxnSpMk id="5" creationId="{74D52E80-1AB6-0D48-B2A6-669D0F6694A2}"/>
          </ac:cxnSpMkLst>
        </pc:cxnChg>
      </pc:sldChg>
      <pc:sldChg chg="addSp modSp mod">
        <pc:chgData name="Stein, Kimberly {PEP}" userId="6edb3286-5649-4865-a956-ddb36ec273b9" providerId="ADAL" clId="{154A66FA-4CC2-B744-BC1B-6113106BB838}" dt="2020-07-30T23:32:49.436" v="61" actId="1076"/>
        <pc:sldMkLst>
          <pc:docMk/>
          <pc:sldMk cId="2595656487" sldId="315"/>
        </pc:sldMkLst>
        <pc:spChg chg="mod">
          <ac:chgData name="Stein, Kimberly {PEP}" userId="6edb3286-5649-4865-a956-ddb36ec273b9" providerId="ADAL" clId="{154A66FA-4CC2-B744-BC1B-6113106BB838}" dt="2020-07-30T00:24:16.837" v="27" actId="1076"/>
          <ac:spMkLst>
            <pc:docMk/>
            <pc:sldMk cId="2595656487" sldId="315"/>
            <ac:spMk id="2" creationId="{6C1B2C98-F5E6-4E50-A9C5-1F6B9D805001}"/>
          </ac:spMkLst>
        </pc:spChg>
        <pc:spChg chg="mod">
          <ac:chgData name="Stein, Kimberly {PEP}" userId="6edb3286-5649-4865-a956-ddb36ec273b9" providerId="ADAL" clId="{154A66FA-4CC2-B744-BC1B-6113106BB838}" dt="2020-07-30T23:32:49.436" v="61" actId="1076"/>
          <ac:spMkLst>
            <pc:docMk/>
            <pc:sldMk cId="2595656487" sldId="315"/>
            <ac:spMk id="3" creationId="{F229CE2D-CD67-4B8E-A46F-6199B4C9BC91}"/>
          </ac:spMkLst>
        </pc:spChg>
        <pc:cxnChg chg="add mod">
          <ac:chgData name="Stein, Kimberly {PEP}" userId="6edb3286-5649-4865-a956-ddb36ec273b9" providerId="ADAL" clId="{154A66FA-4CC2-B744-BC1B-6113106BB838}" dt="2020-07-30T00:24:16.837" v="27" actId="1076"/>
          <ac:cxnSpMkLst>
            <pc:docMk/>
            <pc:sldMk cId="2595656487" sldId="315"/>
            <ac:cxnSpMk id="5" creationId="{807D2549-E125-8D41-AFA3-D3FF43F4F1BF}"/>
          </ac:cxnSpMkLst>
        </pc:cxnChg>
      </pc:sldChg>
      <pc:sldChg chg="addSp modSp mod">
        <pc:chgData name="Stein, Kimberly {PEP}" userId="6edb3286-5649-4865-a956-ddb36ec273b9" providerId="ADAL" clId="{154A66FA-4CC2-B744-BC1B-6113106BB838}" dt="2020-07-30T00:24:25.141" v="30" actId="1076"/>
        <pc:sldMkLst>
          <pc:docMk/>
          <pc:sldMk cId="1204306737" sldId="316"/>
        </pc:sldMkLst>
        <pc:spChg chg="mod">
          <ac:chgData name="Stein, Kimberly {PEP}" userId="6edb3286-5649-4865-a956-ddb36ec273b9" providerId="ADAL" clId="{154A66FA-4CC2-B744-BC1B-6113106BB838}" dt="2020-07-30T00:24:25.141" v="30" actId="1076"/>
          <ac:spMkLst>
            <pc:docMk/>
            <pc:sldMk cId="1204306737" sldId="316"/>
            <ac:spMk id="2" creationId="{18CD08C0-3F89-4FF7-A784-F710FFCC4CF1}"/>
          </ac:spMkLst>
        </pc:spChg>
        <pc:cxnChg chg="add mod">
          <ac:chgData name="Stein, Kimberly {PEP}" userId="6edb3286-5649-4865-a956-ddb36ec273b9" providerId="ADAL" clId="{154A66FA-4CC2-B744-BC1B-6113106BB838}" dt="2020-07-30T00:24:25.141" v="30" actId="1076"/>
          <ac:cxnSpMkLst>
            <pc:docMk/>
            <pc:sldMk cId="1204306737" sldId="316"/>
            <ac:cxnSpMk id="5" creationId="{48A95AFC-1410-9B46-9019-C65F51989621}"/>
          </ac:cxnSpMkLst>
        </pc:cxnChg>
      </pc:sldChg>
      <pc:sldChg chg="addSp modSp mod">
        <pc:chgData name="Stein, Kimberly {PEP}" userId="6edb3286-5649-4865-a956-ddb36ec273b9" providerId="ADAL" clId="{154A66FA-4CC2-B744-BC1B-6113106BB838}" dt="2020-07-30T00:23:50.312" v="19" actId="14100"/>
        <pc:sldMkLst>
          <pc:docMk/>
          <pc:sldMk cId="320050185" sldId="317"/>
        </pc:sldMkLst>
        <pc:cxnChg chg="add mod">
          <ac:chgData name="Stein, Kimberly {PEP}" userId="6edb3286-5649-4865-a956-ddb36ec273b9" providerId="ADAL" clId="{154A66FA-4CC2-B744-BC1B-6113106BB838}" dt="2020-07-30T00:23:50.312" v="19" actId="14100"/>
          <ac:cxnSpMkLst>
            <pc:docMk/>
            <pc:sldMk cId="320050185" sldId="317"/>
            <ac:cxnSpMk id="6" creationId="{045E3110-ACCD-E143-8AA1-3E396B18710D}"/>
          </ac:cxnSpMkLst>
        </pc:cxnChg>
      </pc:sldChg>
      <pc:sldChg chg="addSp modSp del mod">
        <pc:chgData name="Stein, Kimberly {PEP}" userId="6edb3286-5649-4865-a956-ddb36ec273b9" providerId="ADAL" clId="{154A66FA-4CC2-B744-BC1B-6113106BB838}" dt="2020-07-30T23:32:32.793" v="60" actId="2696"/>
        <pc:sldMkLst>
          <pc:docMk/>
          <pc:sldMk cId="1915904822" sldId="319"/>
        </pc:sldMkLst>
        <pc:cxnChg chg="add mod">
          <ac:chgData name="Stein, Kimberly {PEP}" userId="6edb3286-5649-4865-a956-ddb36ec273b9" providerId="ADAL" clId="{154A66FA-4CC2-B744-BC1B-6113106BB838}" dt="2020-07-30T00:23:33.898" v="14" actId="14100"/>
          <ac:cxnSpMkLst>
            <pc:docMk/>
            <pc:sldMk cId="1915904822" sldId="319"/>
            <ac:cxnSpMk id="5" creationId="{3C2F1093-1740-A04B-85BF-2E4AA9B4257A}"/>
          </ac:cxnSpMkLst>
        </pc:cxnChg>
      </pc:sldChg>
      <pc:sldChg chg="addSp modSp mod">
        <pc:chgData name="Stein, Kimberly {PEP}" userId="6edb3286-5649-4865-a956-ddb36ec273b9" providerId="ADAL" clId="{154A66FA-4CC2-B744-BC1B-6113106BB838}" dt="2020-07-30T00:23:21.557" v="10" actId="14100"/>
        <pc:sldMkLst>
          <pc:docMk/>
          <pc:sldMk cId="3174782915" sldId="320"/>
        </pc:sldMkLst>
        <pc:cxnChg chg="add mod">
          <ac:chgData name="Stein, Kimberly {PEP}" userId="6edb3286-5649-4865-a956-ddb36ec273b9" providerId="ADAL" clId="{154A66FA-4CC2-B744-BC1B-6113106BB838}" dt="2020-07-30T00:23:21.557" v="10" actId="14100"/>
          <ac:cxnSpMkLst>
            <pc:docMk/>
            <pc:sldMk cId="3174782915" sldId="320"/>
            <ac:cxnSpMk id="24" creationId="{B056BEF5-2738-7041-8E84-77E9C33B708F}"/>
          </ac:cxnSpMkLst>
        </pc:cxnChg>
      </pc:sldChg>
      <pc:sldChg chg="addSp modSp mod">
        <pc:chgData name="Stein, Kimberly {PEP}" userId="6edb3286-5649-4865-a956-ddb36ec273b9" providerId="ADAL" clId="{154A66FA-4CC2-B744-BC1B-6113106BB838}" dt="2020-07-30T00:24:35.535" v="33" actId="14100"/>
        <pc:sldMkLst>
          <pc:docMk/>
          <pc:sldMk cId="158144548" sldId="322"/>
        </pc:sldMkLst>
        <pc:cxnChg chg="add mod">
          <ac:chgData name="Stein, Kimberly {PEP}" userId="6edb3286-5649-4865-a956-ddb36ec273b9" providerId="ADAL" clId="{154A66FA-4CC2-B744-BC1B-6113106BB838}" dt="2020-07-30T00:24:35.535" v="33" actId="14100"/>
          <ac:cxnSpMkLst>
            <pc:docMk/>
            <pc:sldMk cId="158144548" sldId="322"/>
            <ac:cxnSpMk id="8" creationId="{F6C45FA3-56A3-8C49-B03E-9655341AFDDB}"/>
          </ac:cxnSpMkLst>
        </pc:cxnChg>
      </pc:sldChg>
      <pc:sldChg chg="addSp modSp mod">
        <pc:chgData name="Stein, Kimberly {PEP}" userId="6edb3286-5649-4865-a956-ddb36ec273b9" providerId="ADAL" clId="{154A66FA-4CC2-B744-BC1B-6113106BB838}" dt="2020-07-30T00:24:41.184" v="35" actId="14100"/>
        <pc:sldMkLst>
          <pc:docMk/>
          <pc:sldMk cId="1599116199" sldId="323"/>
        </pc:sldMkLst>
        <pc:cxnChg chg="add mod">
          <ac:chgData name="Stein, Kimberly {PEP}" userId="6edb3286-5649-4865-a956-ddb36ec273b9" providerId="ADAL" clId="{154A66FA-4CC2-B744-BC1B-6113106BB838}" dt="2020-07-30T00:24:41.184" v="35" actId="14100"/>
          <ac:cxnSpMkLst>
            <pc:docMk/>
            <pc:sldMk cId="1599116199" sldId="323"/>
            <ac:cxnSpMk id="4" creationId="{A5DCC4BB-68E2-6D44-B90C-24FA96F407A0}"/>
          </ac:cxnSpMkLst>
        </pc:cxnChg>
      </pc:sldChg>
      <pc:sldChg chg="addSp modSp mod">
        <pc:chgData name="Stein, Kimberly {PEP}" userId="6edb3286-5649-4865-a956-ddb36ec273b9" providerId="ADAL" clId="{154A66FA-4CC2-B744-BC1B-6113106BB838}" dt="2020-07-30T00:25:29.331" v="50" actId="14100"/>
        <pc:sldMkLst>
          <pc:docMk/>
          <pc:sldMk cId="2558949199" sldId="324"/>
        </pc:sldMkLst>
        <pc:cxnChg chg="add mod">
          <ac:chgData name="Stein, Kimberly {PEP}" userId="6edb3286-5649-4865-a956-ddb36ec273b9" providerId="ADAL" clId="{154A66FA-4CC2-B744-BC1B-6113106BB838}" dt="2020-07-30T00:25:29.331" v="50" actId="14100"/>
          <ac:cxnSpMkLst>
            <pc:docMk/>
            <pc:sldMk cId="2558949199" sldId="324"/>
            <ac:cxnSpMk id="4" creationId="{E0A0D682-3550-104A-BA2F-95189E045591}"/>
          </ac:cxnSpMkLst>
        </pc:cxnChg>
      </pc:sldChg>
      <pc:sldChg chg="addSp modSp mod">
        <pc:chgData name="Stein, Kimberly {PEP}" userId="6edb3286-5649-4865-a956-ddb36ec273b9" providerId="ADAL" clId="{154A66FA-4CC2-B744-BC1B-6113106BB838}" dt="2020-07-30T00:25:10.635" v="43" actId="14100"/>
        <pc:sldMkLst>
          <pc:docMk/>
          <pc:sldMk cId="719806867" sldId="325"/>
        </pc:sldMkLst>
        <pc:cxnChg chg="add mod">
          <ac:chgData name="Stein, Kimberly {PEP}" userId="6edb3286-5649-4865-a956-ddb36ec273b9" providerId="ADAL" clId="{154A66FA-4CC2-B744-BC1B-6113106BB838}" dt="2020-07-30T00:25:10.635" v="43" actId="14100"/>
          <ac:cxnSpMkLst>
            <pc:docMk/>
            <pc:sldMk cId="719806867" sldId="325"/>
            <ac:cxnSpMk id="6" creationId="{46772452-6E27-F545-8FE2-95DAD99406C9}"/>
          </ac:cxnSpMkLst>
        </pc:cxnChg>
      </pc:sldChg>
      <pc:sldChg chg="addSp modSp mod">
        <pc:chgData name="Stein, Kimberly {PEP}" userId="6edb3286-5649-4865-a956-ddb36ec273b9" providerId="ADAL" clId="{154A66FA-4CC2-B744-BC1B-6113106BB838}" dt="2020-07-30T00:23:03.783" v="6" actId="1582"/>
        <pc:sldMkLst>
          <pc:docMk/>
          <pc:sldMk cId="1843576236" sldId="333"/>
        </pc:sldMkLst>
        <pc:cxnChg chg="add mod">
          <ac:chgData name="Stein, Kimberly {PEP}" userId="6edb3286-5649-4865-a956-ddb36ec273b9" providerId="ADAL" clId="{154A66FA-4CC2-B744-BC1B-6113106BB838}" dt="2020-07-30T00:23:03.783" v="6" actId="1582"/>
          <ac:cxnSpMkLst>
            <pc:docMk/>
            <pc:sldMk cId="1843576236" sldId="333"/>
            <ac:cxnSpMk id="6" creationId="{096290D5-1E3A-8D44-BE4D-0EFFFF2B13FF}"/>
          </ac:cxnSpMkLst>
        </pc:cxnChg>
      </pc:sldChg>
      <pc:sldChg chg="addSp modSp mod">
        <pc:chgData name="Stein, Kimberly {PEP}" userId="6edb3286-5649-4865-a956-ddb36ec273b9" providerId="ADAL" clId="{154A66FA-4CC2-B744-BC1B-6113106BB838}" dt="2020-07-30T00:23:45.622" v="17" actId="14100"/>
        <pc:sldMkLst>
          <pc:docMk/>
          <pc:sldMk cId="3339117197" sldId="334"/>
        </pc:sldMkLst>
        <pc:cxnChg chg="add mod">
          <ac:chgData name="Stein, Kimberly {PEP}" userId="6edb3286-5649-4865-a956-ddb36ec273b9" providerId="ADAL" clId="{154A66FA-4CC2-B744-BC1B-6113106BB838}" dt="2020-07-30T00:23:45.622" v="17" actId="14100"/>
          <ac:cxnSpMkLst>
            <pc:docMk/>
            <pc:sldMk cId="3339117197" sldId="334"/>
            <ac:cxnSpMk id="5" creationId="{CAD6AF3B-451F-694C-8994-831F0207269C}"/>
          </ac:cxnSpMkLst>
        </pc:cxnChg>
      </pc:sldChg>
      <pc:sldChg chg="addSp modSp mod">
        <pc:chgData name="Stein, Kimberly {PEP}" userId="6edb3286-5649-4865-a956-ddb36ec273b9" providerId="ADAL" clId="{154A66FA-4CC2-B744-BC1B-6113106BB838}" dt="2020-07-30T23:32:24.776" v="59" actId="1076"/>
        <pc:sldMkLst>
          <pc:docMk/>
          <pc:sldMk cId="2529975720" sldId="336"/>
        </pc:sldMkLst>
        <pc:spChg chg="mod">
          <ac:chgData name="Stein, Kimberly {PEP}" userId="6edb3286-5649-4865-a956-ddb36ec273b9" providerId="ADAL" clId="{154A66FA-4CC2-B744-BC1B-6113106BB838}" dt="2020-07-30T23:32:24.776" v="59" actId="1076"/>
          <ac:spMkLst>
            <pc:docMk/>
            <pc:sldMk cId="2529975720" sldId="336"/>
            <ac:spMk id="7" creationId="{7AA00054-A744-AD40-BD60-688B121C3394}"/>
          </ac:spMkLst>
        </pc:spChg>
        <pc:cxnChg chg="add mod">
          <ac:chgData name="Stein, Kimberly {PEP}" userId="6edb3286-5649-4865-a956-ddb36ec273b9" providerId="ADAL" clId="{154A66FA-4CC2-B744-BC1B-6113106BB838}" dt="2020-07-30T00:23:39.536" v="15"/>
          <ac:cxnSpMkLst>
            <pc:docMk/>
            <pc:sldMk cId="2529975720" sldId="336"/>
            <ac:cxnSpMk id="5" creationId="{561B08D0-4544-054A-BE8A-FE462AA18F51}"/>
          </ac:cxnSpMkLst>
        </pc:cxnChg>
      </pc:sldChg>
      <pc:sldChg chg="delSp modSp add mod">
        <pc:chgData name="Stein, Kimberly {PEP}" userId="6edb3286-5649-4865-a956-ddb36ec273b9" providerId="ADAL" clId="{154A66FA-4CC2-B744-BC1B-6113106BB838}" dt="2020-07-30T23:34:09.368" v="201" actId="12788"/>
        <pc:sldMkLst>
          <pc:docMk/>
          <pc:sldMk cId="1579309599" sldId="338"/>
        </pc:sldMkLst>
        <pc:spChg chg="mod">
          <ac:chgData name="Stein, Kimberly {PEP}" userId="6edb3286-5649-4865-a956-ddb36ec273b9" providerId="ADAL" clId="{154A66FA-4CC2-B744-BC1B-6113106BB838}" dt="2020-07-30T23:34:09.368" v="201" actId="12788"/>
          <ac:spMkLst>
            <pc:docMk/>
            <pc:sldMk cId="1579309599" sldId="338"/>
            <ac:spMk id="2" creationId="{3FD94CA8-986A-B849-AE61-A77F29ADFD00}"/>
          </ac:spMkLst>
        </pc:spChg>
        <pc:spChg chg="del">
          <ac:chgData name="Stein, Kimberly {PEP}" userId="6edb3286-5649-4865-a956-ddb36ec273b9" providerId="ADAL" clId="{154A66FA-4CC2-B744-BC1B-6113106BB838}" dt="2020-07-30T23:33:26.122" v="63" actId="478"/>
          <ac:spMkLst>
            <pc:docMk/>
            <pc:sldMk cId="1579309599" sldId="338"/>
            <ac:spMk id="3" creationId="{0A07399E-AB3B-6D4A-BAAA-E19656278F0B}"/>
          </ac:spMkLst>
        </pc:spChg>
      </pc:sldChg>
      <pc:sldMasterChg chg="modSldLayout">
        <pc:chgData name="Stein, Kimberly {PEP}" userId="6edb3286-5649-4865-a956-ddb36ec273b9" providerId="ADAL" clId="{154A66FA-4CC2-B744-BC1B-6113106BB838}" dt="2020-07-30T00:22:36.770" v="3" actId="478"/>
        <pc:sldMasterMkLst>
          <pc:docMk/>
          <pc:sldMasterMk cId="3469909031" sldId="2147483648"/>
        </pc:sldMasterMkLst>
        <pc:sldLayoutChg chg="delSp mod">
          <pc:chgData name="Stein, Kimberly {PEP}" userId="6edb3286-5649-4865-a956-ddb36ec273b9" providerId="ADAL" clId="{154A66FA-4CC2-B744-BC1B-6113106BB838}" dt="2020-07-30T00:22:25.016" v="0" actId="478"/>
          <pc:sldLayoutMkLst>
            <pc:docMk/>
            <pc:sldMasterMk cId="3469909031" sldId="2147483648"/>
            <pc:sldLayoutMk cId="679322794" sldId="2147483657"/>
          </pc:sldLayoutMkLst>
          <pc:spChg chg="del">
            <ac:chgData name="Stein, Kimberly {PEP}" userId="6edb3286-5649-4865-a956-ddb36ec273b9" providerId="ADAL" clId="{154A66FA-4CC2-B744-BC1B-6113106BB838}" dt="2020-07-30T00:22:25.016" v="0" actId="478"/>
            <ac:spMkLst>
              <pc:docMk/>
              <pc:sldMasterMk cId="3469909031" sldId="2147483648"/>
              <pc:sldLayoutMk cId="679322794" sldId="2147483657"/>
              <ac:spMk id="5" creationId="{A2583BB5-B604-0748-99DF-3475478E19A7}"/>
            </ac:spMkLst>
          </pc:spChg>
        </pc:sldLayoutChg>
        <pc:sldLayoutChg chg="delSp mod">
          <pc:chgData name="Stein, Kimberly {PEP}" userId="6edb3286-5649-4865-a956-ddb36ec273b9" providerId="ADAL" clId="{154A66FA-4CC2-B744-BC1B-6113106BB838}" dt="2020-07-30T00:22:28.389" v="1" actId="478"/>
          <pc:sldLayoutMkLst>
            <pc:docMk/>
            <pc:sldMasterMk cId="3469909031" sldId="2147483648"/>
            <pc:sldLayoutMk cId="4001664468" sldId="2147483659"/>
          </pc:sldLayoutMkLst>
          <pc:spChg chg="del">
            <ac:chgData name="Stein, Kimberly {PEP}" userId="6edb3286-5649-4865-a956-ddb36ec273b9" providerId="ADAL" clId="{154A66FA-4CC2-B744-BC1B-6113106BB838}" dt="2020-07-30T00:22:28.389" v="1" actId="478"/>
            <ac:spMkLst>
              <pc:docMk/>
              <pc:sldMasterMk cId="3469909031" sldId="2147483648"/>
              <pc:sldLayoutMk cId="4001664468" sldId="2147483659"/>
              <ac:spMk id="5" creationId="{A2583BB5-B604-0748-99DF-3475478E19A7}"/>
            </ac:spMkLst>
          </pc:spChg>
        </pc:sldLayoutChg>
        <pc:sldLayoutChg chg="delSp mod">
          <pc:chgData name="Stein, Kimberly {PEP}" userId="6edb3286-5649-4865-a956-ddb36ec273b9" providerId="ADAL" clId="{154A66FA-4CC2-B744-BC1B-6113106BB838}" dt="2020-07-30T00:22:32.608" v="2" actId="478"/>
          <pc:sldLayoutMkLst>
            <pc:docMk/>
            <pc:sldMasterMk cId="3469909031" sldId="2147483648"/>
            <pc:sldLayoutMk cId="2404593718" sldId="2147483662"/>
          </pc:sldLayoutMkLst>
          <pc:spChg chg="del">
            <ac:chgData name="Stein, Kimberly {PEP}" userId="6edb3286-5649-4865-a956-ddb36ec273b9" providerId="ADAL" clId="{154A66FA-4CC2-B744-BC1B-6113106BB838}" dt="2020-07-30T00:22:32.608" v="2" actId="478"/>
            <ac:spMkLst>
              <pc:docMk/>
              <pc:sldMasterMk cId="3469909031" sldId="2147483648"/>
              <pc:sldLayoutMk cId="2404593718" sldId="2147483662"/>
              <ac:spMk id="5" creationId="{A2583BB5-B604-0748-99DF-3475478E19A7}"/>
            </ac:spMkLst>
          </pc:spChg>
        </pc:sldLayoutChg>
        <pc:sldLayoutChg chg="delSp mod">
          <pc:chgData name="Stein, Kimberly {PEP}" userId="6edb3286-5649-4865-a956-ddb36ec273b9" providerId="ADAL" clId="{154A66FA-4CC2-B744-BC1B-6113106BB838}" dt="2020-07-30T00:22:36.770" v="3" actId="478"/>
          <pc:sldLayoutMkLst>
            <pc:docMk/>
            <pc:sldMasterMk cId="3469909031" sldId="2147483648"/>
            <pc:sldLayoutMk cId="1903493090" sldId="2147483664"/>
          </pc:sldLayoutMkLst>
          <pc:spChg chg="del">
            <ac:chgData name="Stein, Kimberly {PEP}" userId="6edb3286-5649-4865-a956-ddb36ec273b9" providerId="ADAL" clId="{154A66FA-4CC2-B744-BC1B-6113106BB838}" dt="2020-07-30T00:22:36.770" v="3" actId="478"/>
            <ac:spMkLst>
              <pc:docMk/>
              <pc:sldMasterMk cId="3469909031" sldId="2147483648"/>
              <pc:sldLayoutMk cId="1903493090" sldId="2147483664"/>
              <ac:spMk id="5" creationId="{A2583BB5-B604-0748-99DF-3475478E19A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A2734-0A4E-9944-8626-416DAA5BBB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7C86DC-D40C-2346-871E-592FA5447A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37477-5561-2E47-89F8-62953E31865D}" type="datetimeFigureOut">
              <a:rPr lang="en-US" smtClean="0"/>
              <a:t>8/2/20</a:t>
            </a:fld>
            <a:endParaRPr lang="en-US"/>
          </a:p>
        </p:txBody>
      </p:sp>
      <p:sp>
        <p:nvSpPr>
          <p:cNvPr id="4" name="Footer Placeholder 3">
            <a:extLst>
              <a:ext uri="{FF2B5EF4-FFF2-40B4-BE49-F238E27FC236}">
                <a16:creationId xmlns:a16="http://schemas.microsoft.com/office/drawing/2014/main" id="{B503891D-744E-6644-BA5C-7C580506BC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2411E7-BDB9-B247-91D0-DFDEC8418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87A3F-5C8E-1640-BB6F-2054D2BAF940}" type="slidenum">
              <a:rPr lang="en-US" smtClean="0"/>
              <a:t>‹#›</a:t>
            </a:fld>
            <a:endParaRPr lang="en-US"/>
          </a:p>
        </p:txBody>
      </p:sp>
    </p:spTree>
    <p:extLst>
      <p:ext uri="{BB962C8B-B14F-4D97-AF65-F5344CB8AC3E}">
        <p14:creationId xmlns:p14="http://schemas.microsoft.com/office/powerpoint/2010/main" val="6676343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street, traffic, sign&#10;&#10;Description automatically generated">
            <a:extLst>
              <a:ext uri="{FF2B5EF4-FFF2-40B4-BE49-F238E27FC236}">
                <a16:creationId xmlns:a16="http://schemas.microsoft.com/office/drawing/2014/main" id="{7B9337D8-1893-C248-B4AC-516CED110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0232" cy="6858000"/>
          </a:xfrm>
          <a:prstGeom prst="rect">
            <a:avLst/>
          </a:prstGeom>
        </p:spPr>
      </p:pic>
      <p:sp>
        <p:nvSpPr>
          <p:cNvPr id="6" name="Rectangle 7">
            <a:extLst>
              <a:ext uri="{FF2B5EF4-FFF2-40B4-BE49-F238E27FC236}">
                <a16:creationId xmlns:a16="http://schemas.microsoft.com/office/drawing/2014/main" id="{64054635-2320-F84A-B2AF-E9B9797547DA}"/>
              </a:ext>
            </a:extLst>
          </p:cNvPr>
          <p:cNvSpPr/>
          <p:nvPr userDrawn="1"/>
        </p:nvSpPr>
        <p:spPr>
          <a:xfrm>
            <a:off x="1" y="2535382"/>
            <a:ext cx="9118599" cy="1537854"/>
          </a:xfrm>
          <a:custGeom>
            <a:avLst/>
            <a:gdLst>
              <a:gd name="connsiteX0" fmla="*/ 0 w 9100457"/>
              <a:gd name="connsiteY0" fmla="*/ 0 h 1537854"/>
              <a:gd name="connsiteX1" fmla="*/ 9100457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100457"/>
              <a:gd name="connsiteY0" fmla="*/ 0 h 1537854"/>
              <a:gd name="connsiteX1" fmla="*/ 7946571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232348"/>
              <a:gd name="connsiteY0" fmla="*/ 0 h 1559626"/>
              <a:gd name="connsiteX1" fmla="*/ 7946571 w 9232348"/>
              <a:gd name="connsiteY1" fmla="*/ 0 h 1559626"/>
              <a:gd name="connsiteX2" fmla="*/ 9232348 w 9232348"/>
              <a:gd name="connsiteY2" fmla="*/ 1559626 h 1559626"/>
              <a:gd name="connsiteX3" fmla="*/ 0 w 9232348"/>
              <a:gd name="connsiteY3" fmla="*/ 1537854 h 1559626"/>
              <a:gd name="connsiteX4" fmla="*/ 0 w 9232348"/>
              <a:gd name="connsiteY4" fmla="*/ 0 h 1559626"/>
              <a:gd name="connsiteX0" fmla="*/ 0 w 9168234"/>
              <a:gd name="connsiteY0" fmla="*/ 0 h 1537854"/>
              <a:gd name="connsiteX1" fmla="*/ 7946571 w 9168234"/>
              <a:gd name="connsiteY1" fmla="*/ 0 h 1537854"/>
              <a:gd name="connsiteX2" fmla="*/ 9168234 w 9168234"/>
              <a:gd name="connsiteY2" fmla="*/ 1534226 h 1537854"/>
              <a:gd name="connsiteX3" fmla="*/ 0 w 9168234"/>
              <a:gd name="connsiteY3" fmla="*/ 1537854 h 1537854"/>
              <a:gd name="connsiteX4" fmla="*/ 0 w 9168234"/>
              <a:gd name="connsiteY4" fmla="*/ 0 h 1537854"/>
              <a:gd name="connsiteX0" fmla="*/ 0 w 9168234"/>
              <a:gd name="connsiteY0" fmla="*/ 0 h 1537854"/>
              <a:gd name="connsiteX1" fmla="*/ 7985039 w 9168234"/>
              <a:gd name="connsiteY1" fmla="*/ 12700 h 1537854"/>
              <a:gd name="connsiteX2" fmla="*/ 9168234 w 9168234"/>
              <a:gd name="connsiteY2" fmla="*/ 1534226 h 1537854"/>
              <a:gd name="connsiteX3" fmla="*/ 0 w 9168234"/>
              <a:gd name="connsiteY3" fmla="*/ 1537854 h 1537854"/>
              <a:gd name="connsiteX4" fmla="*/ 0 w 9168234"/>
              <a:gd name="connsiteY4" fmla="*/ 0 h 1537854"/>
              <a:gd name="connsiteX0" fmla="*/ 0 w 9206702"/>
              <a:gd name="connsiteY0" fmla="*/ 0 h 1537854"/>
              <a:gd name="connsiteX1" fmla="*/ 7985039 w 9206702"/>
              <a:gd name="connsiteY1" fmla="*/ 12700 h 1537854"/>
              <a:gd name="connsiteX2" fmla="*/ 9206702 w 9206702"/>
              <a:gd name="connsiteY2" fmla="*/ 1534226 h 1537854"/>
              <a:gd name="connsiteX3" fmla="*/ 0 w 9206702"/>
              <a:gd name="connsiteY3" fmla="*/ 1537854 h 1537854"/>
              <a:gd name="connsiteX4" fmla="*/ 0 w 9206702"/>
              <a:gd name="connsiteY4" fmla="*/ 0 h 153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702" h="1537854">
                <a:moveTo>
                  <a:pt x="0" y="0"/>
                </a:moveTo>
                <a:lnTo>
                  <a:pt x="7985039" y="12700"/>
                </a:lnTo>
                <a:lnTo>
                  <a:pt x="9206702" y="1534226"/>
                </a:lnTo>
                <a:lnTo>
                  <a:pt x="0" y="1537854"/>
                </a:lnTo>
                <a:lnTo>
                  <a:pt x="0" y="0"/>
                </a:lnTo>
                <a:close/>
              </a:path>
            </a:pathLst>
          </a:cu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B24AB9-28A4-5545-9CBC-4A67C1581F95}"/>
              </a:ext>
            </a:extLst>
          </p:cNvPr>
          <p:cNvSpPr/>
          <p:nvPr userDrawn="1"/>
        </p:nvSpPr>
        <p:spPr>
          <a:xfrm>
            <a:off x="0" y="5816600"/>
            <a:ext cx="12222506" cy="10414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D5E946A8-4D09-814B-AFBF-93A0CA061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2179" y="20555"/>
            <a:ext cx="3850327" cy="5775491"/>
          </a:xfrm>
          <a:prstGeom prst="rect">
            <a:avLst/>
          </a:prstGeom>
        </p:spPr>
      </p:pic>
      <p:sp>
        <p:nvSpPr>
          <p:cNvPr id="13" name="Title 12">
            <a:extLst>
              <a:ext uri="{FF2B5EF4-FFF2-40B4-BE49-F238E27FC236}">
                <a16:creationId xmlns:a16="http://schemas.microsoft.com/office/drawing/2014/main" id="{02302A00-61B1-9E44-8FE6-1764466D165D}"/>
              </a:ext>
            </a:extLst>
          </p:cNvPr>
          <p:cNvSpPr>
            <a:spLocks noGrp="1"/>
          </p:cNvSpPr>
          <p:nvPr>
            <p:ph type="title" hasCustomPrompt="1"/>
          </p:nvPr>
        </p:nvSpPr>
        <p:spPr>
          <a:xfrm>
            <a:off x="377203" y="2828807"/>
            <a:ext cx="7084954" cy="1039862"/>
          </a:xfrm>
        </p:spPr>
        <p:txBody>
          <a:bodyPr anchor="ctr">
            <a:noAutofit/>
          </a:bodyPr>
          <a:lstStyle>
            <a:lvl1pPr>
              <a:defRPr sz="4800">
                <a:solidFill>
                  <a:schemeClr val="bg1"/>
                </a:solidFill>
              </a:defRPr>
            </a:lvl1pPr>
          </a:lstStyle>
          <a:p>
            <a:r>
              <a:rPr lang="en-US"/>
              <a:t>TITLE ALL CAPS KEEP TO TWO LINES MAX</a:t>
            </a:r>
          </a:p>
        </p:txBody>
      </p:sp>
      <p:sp>
        <p:nvSpPr>
          <p:cNvPr id="23" name="Text Placeholder 22">
            <a:extLst>
              <a:ext uri="{FF2B5EF4-FFF2-40B4-BE49-F238E27FC236}">
                <a16:creationId xmlns:a16="http://schemas.microsoft.com/office/drawing/2014/main" id="{456FDEC8-9DCF-7B45-BBBD-EFF4CD23A549}"/>
              </a:ext>
            </a:extLst>
          </p:cNvPr>
          <p:cNvSpPr>
            <a:spLocks noGrp="1"/>
          </p:cNvSpPr>
          <p:nvPr>
            <p:ph type="body" sz="quarter" idx="10" hasCustomPrompt="1"/>
          </p:nvPr>
        </p:nvSpPr>
        <p:spPr>
          <a:xfrm>
            <a:off x="377203" y="4327343"/>
            <a:ext cx="5535613" cy="867670"/>
          </a:xfrm>
        </p:spPr>
        <p:txBody>
          <a:bodyPr anchor="t">
            <a:normAutofit/>
          </a:bodyPr>
          <a:lstStyle>
            <a:lvl1pPr>
              <a:defRPr sz="2800">
                <a:solidFill>
                  <a:schemeClr val="bg1"/>
                </a:solidFill>
              </a:defRPr>
            </a:lvl1pPr>
            <a:lvl2pPr marL="457200" indent="0">
              <a:buNone/>
              <a:defRPr/>
            </a:lvl2pPr>
          </a:lstStyle>
          <a:p>
            <a:pPr lvl="0"/>
            <a:r>
              <a:rPr lang="en-US"/>
              <a:t>Presenter’s Name</a:t>
            </a:r>
          </a:p>
        </p:txBody>
      </p:sp>
      <p:sp>
        <p:nvSpPr>
          <p:cNvPr id="8" name="TextBox 7">
            <a:extLst>
              <a:ext uri="{FF2B5EF4-FFF2-40B4-BE49-F238E27FC236}">
                <a16:creationId xmlns:a16="http://schemas.microsoft.com/office/drawing/2014/main" id="{891ED02D-8EFA-7E4C-9E6B-24A23E5D3758}"/>
              </a:ext>
            </a:extLst>
          </p:cNvPr>
          <p:cNvSpPr txBox="1"/>
          <p:nvPr userDrawn="1"/>
        </p:nvSpPr>
        <p:spPr>
          <a:xfrm>
            <a:off x="8070573" y="5939287"/>
            <a:ext cx="3844072" cy="707886"/>
          </a:xfrm>
          <a:prstGeom prst="rect">
            <a:avLst/>
          </a:prstGeom>
          <a:noFill/>
        </p:spPr>
        <p:txBody>
          <a:bodyPr wrap="square" rtlCol="0">
            <a:spAutoFit/>
          </a:bodyPr>
          <a:lstStyle/>
          <a:p>
            <a:pPr algn="just"/>
            <a:r>
              <a:rPr lang="en-US" sz="1000" b="1" i="1" kern="1200" dirty="0">
                <a:solidFill>
                  <a:schemeClr val="bg1"/>
                </a:solidFill>
                <a:latin typeface="+mj-lt"/>
                <a:cs typeface="Avenir Light"/>
              </a:rPr>
              <a:t>Lecture content provided by GSSI, a division of PepsiCo, Inc. Any opinions or scientific interpretations expressed in this presentation are those of the author and do not necessarily reflect the position or policy of PepsiCo Inc.</a:t>
            </a:r>
            <a:endParaRPr lang="en-US" sz="1000" b="1" i="1" dirty="0">
              <a:solidFill>
                <a:schemeClr val="bg1"/>
              </a:solidFill>
              <a:latin typeface="+mj-lt"/>
              <a:cs typeface="Avenir Light"/>
            </a:endParaRPr>
          </a:p>
        </p:txBody>
      </p:sp>
    </p:spTree>
    <p:extLst>
      <p:ext uri="{BB962C8B-B14F-4D97-AF65-F5344CB8AC3E}">
        <p14:creationId xmlns:p14="http://schemas.microsoft.com/office/powerpoint/2010/main" val="281354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BE7449FD-C04A-364B-8909-92BAC0B4E5EB}"/>
              </a:ext>
            </a:extLst>
          </p:cNvPr>
          <p:cNvSpPr/>
          <p:nvPr userDrawn="1"/>
        </p:nvSpPr>
        <p:spPr>
          <a:xfrm>
            <a:off x="3860800" y="-15766"/>
            <a:ext cx="8331199"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port, person, surfing, holding&#10;&#10;Description automatically generated">
            <a:extLst>
              <a:ext uri="{FF2B5EF4-FFF2-40B4-BE49-F238E27FC236}">
                <a16:creationId xmlns:a16="http://schemas.microsoft.com/office/drawing/2014/main" id="{FA308614-8F82-AB46-B00D-B2244E7E9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4"/>
          <a:stretch/>
        </p:blipFill>
        <p:spPr>
          <a:xfrm>
            <a:off x="3588221" y="456088"/>
            <a:ext cx="6740154" cy="5574456"/>
          </a:xfrm>
          <a:prstGeom prst="rect">
            <a:avLst/>
          </a:prstGeom>
        </p:spPr>
      </p:pic>
      <p:sp>
        <p:nvSpPr>
          <p:cNvPr id="11" name="Rectangle 4">
            <a:extLst>
              <a:ext uri="{FF2B5EF4-FFF2-40B4-BE49-F238E27FC236}">
                <a16:creationId xmlns:a16="http://schemas.microsoft.com/office/drawing/2014/main" id="{7E9F4846-DE9A-F842-B167-75A13C998172}"/>
              </a:ext>
            </a:extLst>
          </p:cNvPr>
          <p:cNvSpPr/>
          <p:nvPr userDrawn="1"/>
        </p:nvSpPr>
        <p:spPr>
          <a:xfrm rot="10800000">
            <a:off x="703652" y="456088"/>
            <a:ext cx="6756400" cy="557445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94A539D8-BA56-F346-AE06-9E95F451D68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3D2753-F4A5-414F-B562-357DF0F3F936}"/>
              </a:ext>
            </a:extLst>
          </p:cNvPr>
          <p:cNvSpPr>
            <a:spLocks noGrp="1"/>
          </p:cNvSpPr>
          <p:nvPr>
            <p:ph type="title" hasCustomPrompt="1"/>
          </p:nvPr>
        </p:nvSpPr>
        <p:spPr>
          <a:xfrm>
            <a:off x="861848" y="2728448"/>
            <a:ext cx="4924355" cy="849858"/>
          </a:xfrm>
        </p:spPr>
        <p:txBody>
          <a:bodyPr anchor="ctr"/>
          <a:lstStyle>
            <a:lvl1pPr>
              <a:defRPr sz="4800">
                <a:solidFill>
                  <a:schemeClr val="bg1"/>
                </a:solidFill>
              </a:defRPr>
            </a:lvl1pPr>
          </a:lstStyle>
          <a:p>
            <a:r>
              <a:rPr lang="en-US"/>
              <a:t>DIVIDER SLIDE ALL CAPS</a:t>
            </a:r>
          </a:p>
        </p:txBody>
      </p:sp>
    </p:spTree>
    <p:extLst>
      <p:ext uri="{BB962C8B-B14F-4D97-AF65-F5344CB8AC3E}">
        <p14:creationId xmlns:p14="http://schemas.microsoft.com/office/powerpoint/2010/main" val="404457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61847" y="1478583"/>
            <a:ext cx="10508569" cy="4546660"/>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32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43127" y="2057022"/>
            <a:ext cx="5031928" cy="3968221"/>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962B248B-69DD-CA4A-8C41-56A75F319CAB}"/>
              </a:ext>
            </a:extLst>
          </p:cNvPr>
          <p:cNvSpPr>
            <a:spLocks noGrp="1"/>
          </p:cNvSpPr>
          <p:nvPr>
            <p:ph type="body" sz="quarter" idx="11"/>
          </p:nvPr>
        </p:nvSpPr>
        <p:spPr>
          <a:xfrm>
            <a:off x="6316429" y="2057022"/>
            <a:ext cx="5031930" cy="3968221"/>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2">
            <a:extLst>
              <a:ext uri="{FF2B5EF4-FFF2-40B4-BE49-F238E27FC236}">
                <a16:creationId xmlns:a16="http://schemas.microsoft.com/office/drawing/2014/main" id="{95553D97-9A45-D449-90DD-88AFD4EF5C4D}"/>
              </a:ext>
            </a:extLst>
          </p:cNvPr>
          <p:cNvSpPr>
            <a:spLocks noGrp="1"/>
          </p:cNvSpPr>
          <p:nvPr>
            <p:ph type="body" sz="quarter" idx="12" hasCustomPrompt="1"/>
          </p:nvPr>
        </p:nvSpPr>
        <p:spPr>
          <a:xfrm>
            <a:off x="843642" y="1468367"/>
            <a:ext cx="5031929" cy="508219"/>
          </a:xfrm>
        </p:spPr>
        <p:txBody>
          <a:bodyPr anchor="ctr">
            <a:normAutofit/>
          </a:bodyPr>
          <a:lstStyle>
            <a:lvl1pPr>
              <a:defRPr sz="2400" b="1">
                <a:solidFill>
                  <a:schemeClr val="tx1"/>
                </a:solidFill>
              </a:defRPr>
            </a:lvl1pPr>
            <a:lvl2pPr marL="457200" indent="0">
              <a:buNone/>
              <a:defRPr/>
            </a:lvl2pPr>
          </a:lstStyle>
          <a:p>
            <a:pPr lvl="0"/>
            <a:r>
              <a:rPr lang="en-US"/>
              <a:t>Placeholder 1</a:t>
            </a:r>
          </a:p>
        </p:txBody>
      </p:sp>
      <p:sp>
        <p:nvSpPr>
          <p:cNvPr id="11" name="Text Placeholder 22">
            <a:extLst>
              <a:ext uri="{FF2B5EF4-FFF2-40B4-BE49-F238E27FC236}">
                <a16:creationId xmlns:a16="http://schemas.microsoft.com/office/drawing/2014/main" id="{000F90E5-C77F-954B-B396-F34ECF1A391D}"/>
              </a:ext>
            </a:extLst>
          </p:cNvPr>
          <p:cNvSpPr>
            <a:spLocks noGrp="1"/>
          </p:cNvSpPr>
          <p:nvPr>
            <p:ph type="body" sz="quarter" idx="13" hasCustomPrompt="1"/>
          </p:nvPr>
        </p:nvSpPr>
        <p:spPr>
          <a:xfrm>
            <a:off x="6316428" y="1468367"/>
            <a:ext cx="5031931" cy="508219"/>
          </a:xfrm>
        </p:spPr>
        <p:txBody>
          <a:bodyPr anchor="ctr">
            <a:normAutofit/>
          </a:bodyPr>
          <a:lstStyle>
            <a:lvl1pPr>
              <a:defRPr sz="2400" b="1">
                <a:solidFill>
                  <a:schemeClr val="tx1"/>
                </a:solidFill>
              </a:defRPr>
            </a:lvl1pPr>
            <a:lvl2pPr marL="457200" indent="0">
              <a:buNone/>
              <a:defRPr/>
            </a:lvl2pPr>
          </a:lstStyle>
          <a:p>
            <a:pPr lvl="0"/>
            <a:r>
              <a:rPr lang="en-US"/>
              <a:t>Placeholder 2</a:t>
            </a:r>
          </a:p>
        </p:txBody>
      </p:sp>
    </p:spTree>
    <p:extLst>
      <p:ext uri="{BB962C8B-B14F-4D97-AF65-F5344CB8AC3E}">
        <p14:creationId xmlns:p14="http://schemas.microsoft.com/office/powerpoint/2010/main" val="400166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 Content_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612E11-3D88-B249-B591-0D6E5779532B}"/>
              </a:ext>
            </a:extLst>
          </p:cNvPr>
          <p:cNvSpPr/>
          <p:nvPr userDrawn="1"/>
        </p:nvSpPr>
        <p:spPr>
          <a:xfrm flipH="1" flipV="1">
            <a:off x="61044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6393859" y="538073"/>
            <a:ext cx="5475837" cy="849858"/>
          </a:xfrm>
        </p:spPr>
        <p:txBody>
          <a:bodyPr/>
          <a:lstStyle/>
          <a:p>
            <a:r>
              <a:rPr lang="en-US"/>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640269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8451" y="0"/>
            <a:ext cx="6112903" cy="6502400"/>
          </a:xfrm>
          <a:solidFill>
            <a:schemeClr val="bg1">
              <a:lumMod val="95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240459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Image_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6087548" y="0"/>
            <a:ext cx="6112903" cy="6502400"/>
          </a:xfrm>
          <a:solidFill>
            <a:schemeClr val="bg1">
              <a:lumMod val="95000"/>
            </a:schemeClr>
          </a:solidFill>
        </p:spPr>
        <p:txBody>
          <a:bodyPr anchor="ctr"/>
          <a:lstStyle>
            <a:lvl1pPr algn="ctr">
              <a:defRPr/>
            </a:lvl1pPr>
          </a:lstStyle>
          <a:p>
            <a:endParaRPr lang="en-US"/>
          </a:p>
        </p:txBody>
      </p:sp>
      <p:sp>
        <p:nvSpPr>
          <p:cNvPr id="13" name="Rectangle 12">
            <a:extLst>
              <a:ext uri="{FF2B5EF4-FFF2-40B4-BE49-F238E27FC236}">
                <a16:creationId xmlns:a16="http://schemas.microsoft.com/office/drawing/2014/main" id="{1A612E11-3D88-B249-B591-0D6E5779532B}"/>
              </a:ext>
            </a:extLst>
          </p:cNvPr>
          <p:cNvSpPr/>
          <p:nvPr userDrawn="1"/>
        </p:nvSpPr>
        <p:spPr>
          <a:xfrm flipH="1" flipV="1">
            <a:off x="59971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196709" y="538073"/>
            <a:ext cx="5475837" cy="849858"/>
          </a:xfrm>
        </p:spPr>
        <p:txBody>
          <a:bodyPr/>
          <a:lstStyle/>
          <a:p>
            <a:r>
              <a:rPr lang="en-US"/>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20554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49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Slide_Ligh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FCC34C1-1054-6B4F-9D3C-7A6FF26B51F3}"/>
              </a:ext>
            </a:extLst>
          </p:cNvPr>
          <p:cNvSpPr/>
          <p:nvPr userDrawn="1"/>
        </p:nvSpPr>
        <p:spPr>
          <a:xfrm>
            <a:off x="7078717" y="-15766"/>
            <a:ext cx="5113283"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A4BC9DC-5C17-2140-BD40-FDF7A74E8742}"/>
              </a:ext>
            </a:extLst>
          </p:cNvPr>
          <p:cNvSpPr>
            <a:spLocks noGrp="1"/>
          </p:cNvSpPr>
          <p:nvPr>
            <p:ph type="pic" sz="quarter" idx="12"/>
          </p:nvPr>
        </p:nvSpPr>
        <p:spPr>
          <a:xfrm>
            <a:off x="6413714" y="1265435"/>
            <a:ext cx="4570459" cy="3955766"/>
          </a:xfrm>
          <a:prstGeom prst="hexagon">
            <a:avLst/>
          </a:prstGeom>
          <a:solidFill>
            <a:schemeClr val="bg1">
              <a:lumMod val="95000"/>
            </a:schemeClr>
          </a:solidFill>
          <a:effectLst>
            <a:outerShdw blurRad="393700" dist="355600" dir="2700000" algn="tl" rotWithShape="0">
              <a:prstClr val="black">
                <a:alpha val="14000"/>
              </a:prstClr>
            </a:outerShdw>
          </a:effectLst>
        </p:spPr>
        <p:txBody>
          <a:bodyPr anchor="ctr"/>
          <a:lstStyle>
            <a:lvl1pPr algn="ctr">
              <a:defRPr/>
            </a:lvl1pPr>
          </a:lstStyle>
          <a:p>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861848" y="1696776"/>
            <a:ext cx="5234153" cy="849858"/>
          </a:xfrm>
        </p:spPr>
        <p:txBody>
          <a:bodyPr/>
          <a:lstStyle/>
          <a:p>
            <a:r>
              <a:rPr lang="en-US"/>
              <a:t>Click to edit Master title style</a:t>
            </a:r>
          </a:p>
        </p:txBody>
      </p:sp>
      <p:sp>
        <p:nvSpPr>
          <p:cNvPr id="13" name="Text Placeholder 7">
            <a:extLst>
              <a:ext uri="{FF2B5EF4-FFF2-40B4-BE49-F238E27FC236}">
                <a16:creationId xmlns:a16="http://schemas.microsoft.com/office/drawing/2014/main" id="{667F566E-D6EB-8043-B1E9-4C7BB50C6D47}"/>
              </a:ext>
            </a:extLst>
          </p:cNvPr>
          <p:cNvSpPr>
            <a:spLocks noGrp="1"/>
          </p:cNvSpPr>
          <p:nvPr>
            <p:ph type="body" sz="quarter" idx="11"/>
          </p:nvPr>
        </p:nvSpPr>
        <p:spPr>
          <a:xfrm>
            <a:off x="861847" y="3009322"/>
            <a:ext cx="5234153" cy="1772543"/>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0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142D3-EA30-1E41-B612-3252A435A3AF}"/>
              </a:ext>
            </a:extLst>
          </p:cNvPr>
          <p:cNvSpPr>
            <a:spLocks noGrp="1"/>
          </p:cNvSpPr>
          <p:nvPr>
            <p:ph type="title"/>
          </p:nvPr>
        </p:nvSpPr>
        <p:spPr>
          <a:xfrm>
            <a:off x="861848" y="538073"/>
            <a:ext cx="10491952" cy="84985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92FD018-9F31-7943-8BDA-88EE0513DF9C}"/>
              </a:ext>
            </a:extLst>
          </p:cNvPr>
          <p:cNvSpPr>
            <a:spLocks noGrp="1"/>
          </p:cNvSpPr>
          <p:nvPr>
            <p:ph type="body" idx="1"/>
          </p:nvPr>
        </p:nvSpPr>
        <p:spPr>
          <a:xfrm>
            <a:off x="861848" y="1565565"/>
            <a:ext cx="10491952" cy="458562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909031"/>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57" r:id="rId3"/>
    <p:sldLayoutId id="2147483659" r:id="rId4"/>
    <p:sldLayoutId id="2147483662" r:id="rId5"/>
    <p:sldLayoutId id="2147483664" r:id="rId6"/>
    <p:sldLayoutId id="2147483665" r:id="rId7"/>
  </p:sldLayoutIdLst>
  <p:txStyles>
    <p:titleStyle>
      <a:lvl1pPr algn="l" defTabSz="914400" rtl="0" eaLnBrk="1" latinLnBrk="0" hangingPunct="1">
        <a:lnSpc>
          <a:spcPct val="80000"/>
        </a:lnSpc>
        <a:spcBef>
          <a:spcPct val="0"/>
        </a:spcBef>
        <a:buNone/>
        <a:defRPr sz="3600" b="1" kern="1200">
          <a:solidFill>
            <a:srgbClr val="036E3D"/>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Fh0EqE8zUOI"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259-07E3-B847-99BF-0E42333954CE}"/>
              </a:ext>
            </a:extLst>
          </p:cNvPr>
          <p:cNvSpPr>
            <a:spLocks noGrp="1"/>
          </p:cNvSpPr>
          <p:nvPr>
            <p:ph type="title"/>
          </p:nvPr>
        </p:nvSpPr>
        <p:spPr/>
        <p:txBody>
          <a:bodyPr>
            <a:normAutofit fontScale="90000"/>
          </a:bodyPr>
          <a:lstStyle/>
          <a:p>
            <a:r>
              <a:rPr lang="en-US">
                <a:latin typeface="Century Gothic"/>
              </a:rPr>
              <a:t>LOW CARBOHYDRATE DIETS FOR ATHLETES</a:t>
            </a:r>
          </a:p>
        </p:txBody>
      </p:sp>
    </p:spTree>
    <p:extLst>
      <p:ext uri="{BB962C8B-B14F-4D97-AF65-F5344CB8AC3E}">
        <p14:creationId xmlns:p14="http://schemas.microsoft.com/office/powerpoint/2010/main" val="197948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A167-59E4-D94D-81EE-FD9E969848C9}"/>
              </a:ext>
            </a:extLst>
          </p:cNvPr>
          <p:cNvSpPr>
            <a:spLocks noGrp="1"/>
          </p:cNvSpPr>
          <p:nvPr>
            <p:ph type="title"/>
          </p:nvPr>
        </p:nvSpPr>
        <p:spPr>
          <a:xfrm>
            <a:off x="257432" y="377435"/>
            <a:ext cx="11677135" cy="5133678"/>
          </a:xfrm>
        </p:spPr>
        <p:txBody>
          <a:bodyPr/>
          <a:lstStyle/>
          <a:p>
            <a:pPr algn="ctr"/>
            <a:r>
              <a:rPr lang="en-US" dirty="0"/>
              <a:t>What Do You Think?</a:t>
            </a:r>
            <a:br>
              <a:rPr lang="en-US" dirty="0"/>
            </a:br>
            <a:br>
              <a:rPr lang="en-US" b="0" dirty="0"/>
            </a:br>
            <a:r>
              <a:rPr lang="en-US" sz="3200" b="0" dirty="0">
                <a:solidFill>
                  <a:schemeClr val="tx1"/>
                </a:solidFill>
              </a:rPr>
              <a:t>Could training on a low carbohydrate diet promote adaptations to improve fat utilization?</a:t>
            </a:r>
            <a:br>
              <a:rPr lang="en-US" sz="3200" b="0" dirty="0">
                <a:solidFill>
                  <a:schemeClr val="tx1"/>
                </a:solidFill>
              </a:rPr>
            </a:br>
            <a:br>
              <a:rPr lang="en-US" sz="3200" b="0" dirty="0">
                <a:solidFill>
                  <a:schemeClr val="tx1"/>
                </a:solidFill>
              </a:rPr>
            </a:br>
            <a:br>
              <a:rPr lang="en-US" sz="3200" b="0" dirty="0">
                <a:solidFill>
                  <a:schemeClr val="tx1"/>
                </a:solidFill>
              </a:rPr>
            </a:br>
            <a:r>
              <a:rPr lang="en-US" sz="3200" b="0" dirty="0">
                <a:solidFill>
                  <a:schemeClr val="tx1"/>
                </a:solidFill>
              </a:rPr>
              <a:t>“Train low, compete high”: By providing carbohydrate for competition, can the combination of improved fat oxidation and carbohydrate substrate for competition improve endurance performance?</a:t>
            </a:r>
            <a:br>
              <a:rPr lang="en-US" sz="3200" b="0" dirty="0">
                <a:solidFill>
                  <a:schemeClr val="tx1"/>
                </a:solidFill>
              </a:rPr>
            </a:br>
            <a:br>
              <a:rPr lang="en-US" sz="3200" b="0" dirty="0">
                <a:solidFill>
                  <a:schemeClr val="tx1"/>
                </a:solidFill>
              </a:rPr>
            </a:br>
            <a:br>
              <a:rPr lang="en-US" sz="3200" b="0" dirty="0">
                <a:solidFill>
                  <a:schemeClr val="tx1"/>
                </a:solidFill>
              </a:rPr>
            </a:br>
            <a:r>
              <a:rPr lang="en-US" sz="3200" b="0" dirty="0">
                <a:solidFill>
                  <a:schemeClr val="tx1"/>
                </a:solidFill>
              </a:rPr>
              <a:t>What could be some of the drawbacks of this approach?</a:t>
            </a:r>
          </a:p>
        </p:txBody>
      </p:sp>
    </p:spTree>
    <p:extLst>
      <p:ext uri="{BB962C8B-B14F-4D97-AF65-F5344CB8AC3E}">
        <p14:creationId xmlns:p14="http://schemas.microsoft.com/office/powerpoint/2010/main" val="391987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0FC8-023D-437A-97B0-DC8E93B16B43}"/>
              </a:ext>
            </a:extLst>
          </p:cNvPr>
          <p:cNvSpPr>
            <a:spLocks noGrp="1"/>
          </p:cNvSpPr>
          <p:nvPr>
            <p:ph type="title"/>
          </p:nvPr>
        </p:nvSpPr>
        <p:spPr/>
        <p:txBody>
          <a:bodyPr/>
          <a:lstStyle/>
          <a:p>
            <a:r>
              <a:rPr lang="en-US" dirty="0">
                <a:latin typeface="Century Gothic"/>
              </a:rPr>
              <a:t>"Train Low”</a:t>
            </a:r>
          </a:p>
        </p:txBody>
      </p:sp>
      <p:sp>
        <p:nvSpPr>
          <p:cNvPr id="7" name="TextBox 6">
            <a:extLst>
              <a:ext uri="{FF2B5EF4-FFF2-40B4-BE49-F238E27FC236}">
                <a16:creationId xmlns:a16="http://schemas.microsoft.com/office/drawing/2014/main" id="{7AA00054-A744-AD40-BD60-688B121C3394}"/>
              </a:ext>
            </a:extLst>
          </p:cNvPr>
          <p:cNvSpPr txBox="1"/>
          <p:nvPr/>
        </p:nvSpPr>
        <p:spPr>
          <a:xfrm>
            <a:off x="907415" y="1280614"/>
            <a:ext cx="10573939" cy="3416320"/>
          </a:xfrm>
          <a:prstGeom prst="rect">
            <a:avLst/>
          </a:prstGeom>
          <a:noFill/>
        </p:spPr>
        <p:txBody>
          <a:bodyPr wrap="square" rtlCol="0" anchor="t">
            <a:spAutoFit/>
          </a:bodyPr>
          <a:lstStyle/>
          <a:p>
            <a:r>
              <a:rPr lang="en-US" sz="2400" dirty="0">
                <a:latin typeface="Century Gothic"/>
              </a:rPr>
              <a:t>Area of research was developed by Dr. Louise Burke at the Australian Institute of Sport</a:t>
            </a:r>
          </a:p>
          <a:p>
            <a:endParaRPr lang="en-US" sz="2400" dirty="0">
              <a:latin typeface="Century Gothic" panose="020B0502020202020204" pitchFamily="34" charset="0"/>
            </a:endParaRPr>
          </a:p>
          <a:p>
            <a:r>
              <a:rPr lang="en-US" sz="2400" dirty="0">
                <a:latin typeface="Century Gothic" panose="020B0502020202020204" pitchFamily="34" charset="0"/>
              </a:rPr>
              <a:t>In collaboration with Dr. John Hawley and several others, the concept has been studied over the past couple of decades</a:t>
            </a:r>
          </a:p>
          <a:p>
            <a:endParaRPr lang="en-US" sz="2400" dirty="0">
              <a:latin typeface="Century Gothic" panose="020B0502020202020204" pitchFamily="34" charset="0"/>
            </a:endParaRPr>
          </a:p>
          <a:p>
            <a:r>
              <a:rPr lang="en-US" sz="2400" dirty="0">
                <a:latin typeface="Century Gothic"/>
              </a:rPr>
              <a:t>The strategy of training with low carbohydrate availability and providing carbohydrate for competition does not improve performance, in fact in many cases performance is impaired</a:t>
            </a:r>
            <a:r>
              <a:rPr lang="en-US" sz="2400" dirty="0">
                <a:latin typeface="Century Gothic" panose="020B0502020202020204" pitchFamily="34" charset="0"/>
              </a:rPr>
              <a:t>.</a:t>
            </a:r>
            <a:endParaRPr lang="en-US" sz="2400" dirty="0">
              <a:latin typeface="Century Gothic"/>
            </a:endParaRPr>
          </a:p>
        </p:txBody>
      </p:sp>
      <p:sp>
        <p:nvSpPr>
          <p:cNvPr id="3" name="TextBox 2">
            <a:extLst>
              <a:ext uri="{FF2B5EF4-FFF2-40B4-BE49-F238E27FC236}">
                <a16:creationId xmlns:a16="http://schemas.microsoft.com/office/drawing/2014/main" id="{EC39423F-A050-4BD2-B744-22CDEC5923E1}"/>
              </a:ext>
            </a:extLst>
          </p:cNvPr>
          <p:cNvSpPr txBox="1"/>
          <p:nvPr/>
        </p:nvSpPr>
        <p:spPr>
          <a:xfrm>
            <a:off x="196770" y="6583481"/>
            <a:ext cx="11995230" cy="253916"/>
          </a:xfrm>
          <a:prstGeom prst="rect">
            <a:avLst/>
          </a:prstGeom>
          <a:noFill/>
        </p:spPr>
        <p:txBody>
          <a:bodyPr wrap="square" rtlCol="0" anchor="t">
            <a:spAutoFit/>
          </a:bodyPr>
          <a:lstStyle/>
          <a:p>
            <a:pPr algn="r"/>
            <a:r>
              <a:rPr lang="en-US" sz="1050">
                <a:solidFill>
                  <a:schemeClr val="bg1"/>
                </a:solidFill>
              </a:rPr>
              <a:t>Burke, LM. </a:t>
            </a:r>
            <a:r>
              <a:rPr lang="en-US" sz="1050" i="1">
                <a:solidFill>
                  <a:schemeClr val="bg1"/>
                </a:solidFill>
              </a:rPr>
              <a:t>Sports Med. 2015;</a:t>
            </a:r>
            <a:r>
              <a:rPr lang="en-US" sz="1050">
                <a:solidFill>
                  <a:schemeClr val="bg1"/>
                </a:solidFill>
              </a:rPr>
              <a:t>45(1):S33-49</a:t>
            </a:r>
          </a:p>
        </p:txBody>
      </p:sp>
      <p:cxnSp>
        <p:nvCxnSpPr>
          <p:cNvPr id="5" name="Straight Connector 4">
            <a:extLst>
              <a:ext uri="{FF2B5EF4-FFF2-40B4-BE49-F238E27FC236}">
                <a16:creationId xmlns:a16="http://schemas.microsoft.com/office/drawing/2014/main" id="{561B08D0-4544-054A-BE8A-FE462AA18F51}"/>
              </a:ext>
            </a:extLst>
          </p:cNvPr>
          <p:cNvCxnSpPr>
            <a:cxnSpLocks/>
          </p:cNvCxnSpPr>
          <p:nvPr/>
        </p:nvCxnSpPr>
        <p:spPr>
          <a:xfrm>
            <a:off x="1008992" y="1114096"/>
            <a:ext cx="21651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4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0FC8-023D-437A-97B0-DC8E93B16B43}"/>
              </a:ext>
            </a:extLst>
          </p:cNvPr>
          <p:cNvSpPr>
            <a:spLocks noGrp="1"/>
          </p:cNvSpPr>
          <p:nvPr>
            <p:ph type="title"/>
          </p:nvPr>
        </p:nvSpPr>
        <p:spPr/>
        <p:txBody>
          <a:bodyPr/>
          <a:lstStyle/>
          <a:p>
            <a:r>
              <a:rPr lang="en-US" dirty="0">
                <a:latin typeface="Century Gothic"/>
              </a:rPr>
              <a:t>"Train Low”</a:t>
            </a:r>
          </a:p>
        </p:txBody>
      </p:sp>
      <p:sp>
        <p:nvSpPr>
          <p:cNvPr id="7" name="TextBox 6">
            <a:extLst>
              <a:ext uri="{FF2B5EF4-FFF2-40B4-BE49-F238E27FC236}">
                <a16:creationId xmlns:a16="http://schemas.microsoft.com/office/drawing/2014/main" id="{7AA00054-A744-AD40-BD60-688B121C3394}"/>
              </a:ext>
            </a:extLst>
          </p:cNvPr>
          <p:cNvSpPr txBox="1"/>
          <p:nvPr/>
        </p:nvSpPr>
        <p:spPr>
          <a:xfrm>
            <a:off x="907415" y="1280614"/>
            <a:ext cx="10573939" cy="3046988"/>
          </a:xfrm>
          <a:prstGeom prst="rect">
            <a:avLst/>
          </a:prstGeom>
          <a:noFill/>
        </p:spPr>
        <p:txBody>
          <a:bodyPr wrap="square" rtlCol="0" anchor="t">
            <a:spAutoFit/>
          </a:bodyPr>
          <a:lstStyle/>
          <a:p>
            <a:r>
              <a:rPr lang="en-US" sz="2400" dirty="0">
                <a:latin typeface="Century Gothic" panose="020B0502020202020204" pitchFamily="34" charset="0"/>
              </a:rPr>
              <a:t>However, this area of research along with trial by practitioners working with athletes, has evolved to incorporation of </a:t>
            </a:r>
            <a:r>
              <a:rPr lang="en-US" sz="2400" b="1" dirty="0">
                <a:latin typeface="Century Gothic" panose="020B0502020202020204" pitchFamily="34" charset="0"/>
              </a:rPr>
              <a:t>periods of low carbohydrate availability during training</a:t>
            </a:r>
            <a:r>
              <a:rPr lang="en-US" sz="2400" dirty="0">
                <a:latin typeface="Century Gothic" panose="020B0502020202020204" pitchFamily="34" charset="0"/>
              </a:rPr>
              <a:t>.</a:t>
            </a:r>
          </a:p>
          <a:p>
            <a:endParaRPr lang="en-US" sz="2400" dirty="0">
              <a:latin typeface="Century Gothic" panose="020B0502020202020204" pitchFamily="34" charset="0"/>
            </a:endParaRPr>
          </a:p>
          <a:p>
            <a:r>
              <a:rPr lang="en-US" sz="2400" dirty="0">
                <a:latin typeface="Century Gothic" panose="020B0502020202020204" pitchFamily="34" charset="0"/>
              </a:rPr>
              <a:t>Sports nutrition guidelines are not “one size fits all”, including the use of a train low strategy!</a:t>
            </a:r>
          </a:p>
          <a:p>
            <a:endParaRPr lang="en-US" sz="2400" dirty="0">
              <a:latin typeface="Century Gothic" panose="020B0502020202020204" pitchFamily="34" charset="0"/>
            </a:endParaRPr>
          </a:p>
          <a:p>
            <a:r>
              <a:rPr lang="en-US" sz="2400" dirty="0">
                <a:latin typeface="Century Gothic"/>
                <a:hlinkClick r:id="rId2"/>
              </a:rPr>
              <a:t>Hear Dr. Burke speak</a:t>
            </a:r>
            <a:endParaRPr lang="en-US" sz="2400" dirty="0">
              <a:latin typeface="Century Gothic" panose="020B0502020202020204" pitchFamily="34" charset="0"/>
            </a:endParaRPr>
          </a:p>
        </p:txBody>
      </p:sp>
      <p:sp>
        <p:nvSpPr>
          <p:cNvPr id="3" name="TextBox 2">
            <a:extLst>
              <a:ext uri="{FF2B5EF4-FFF2-40B4-BE49-F238E27FC236}">
                <a16:creationId xmlns:a16="http://schemas.microsoft.com/office/drawing/2014/main" id="{EC39423F-A050-4BD2-B744-22CDEC5923E1}"/>
              </a:ext>
            </a:extLst>
          </p:cNvPr>
          <p:cNvSpPr txBox="1"/>
          <p:nvPr/>
        </p:nvSpPr>
        <p:spPr>
          <a:xfrm>
            <a:off x="196770" y="6583481"/>
            <a:ext cx="11995230" cy="253916"/>
          </a:xfrm>
          <a:prstGeom prst="rect">
            <a:avLst/>
          </a:prstGeom>
          <a:noFill/>
        </p:spPr>
        <p:txBody>
          <a:bodyPr wrap="square" rtlCol="0" anchor="t">
            <a:spAutoFit/>
          </a:bodyPr>
          <a:lstStyle/>
          <a:p>
            <a:pPr algn="r"/>
            <a:r>
              <a:rPr lang="en-US" sz="1050">
                <a:solidFill>
                  <a:schemeClr val="bg1"/>
                </a:solidFill>
              </a:rPr>
              <a:t>Burke, LM. </a:t>
            </a:r>
            <a:r>
              <a:rPr lang="en-US" sz="1050" i="1">
                <a:solidFill>
                  <a:schemeClr val="bg1"/>
                </a:solidFill>
              </a:rPr>
              <a:t>Sports Med. 2015;</a:t>
            </a:r>
            <a:r>
              <a:rPr lang="en-US" sz="1050">
                <a:solidFill>
                  <a:schemeClr val="bg1"/>
                </a:solidFill>
              </a:rPr>
              <a:t>45(1):S33-49</a:t>
            </a:r>
          </a:p>
        </p:txBody>
      </p:sp>
      <p:cxnSp>
        <p:nvCxnSpPr>
          <p:cNvPr id="5" name="Straight Connector 4">
            <a:extLst>
              <a:ext uri="{FF2B5EF4-FFF2-40B4-BE49-F238E27FC236}">
                <a16:creationId xmlns:a16="http://schemas.microsoft.com/office/drawing/2014/main" id="{561B08D0-4544-054A-BE8A-FE462AA18F51}"/>
              </a:ext>
            </a:extLst>
          </p:cNvPr>
          <p:cNvCxnSpPr>
            <a:cxnSpLocks/>
          </p:cNvCxnSpPr>
          <p:nvPr/>
        </p:nvCxnSpPr>
        <p:spPr>
          <a:xfrm>
            <a:off x="1008992" y="1114096"/>
            <a:ext cx="21651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8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63F5-E5FB-45AB-BF84-CC2C7A7E3B40}"/>
              </a:ext>
            </a:extLst>
          </p:cNvPr>
          <p:cNvSpPr>
            <a:spLocks noGrp="1"/>
          </p:cNvSpPr>
          <p:nvPr>
            <p:ph type="title"/>
          </p:nvPr>
        </p:nvSpPr>
        <p:spPr/>
        <p:txBody>
          <a:bodyPr/>
          <a:lstStyle/>
          <a:p>
            <a:r>
              <a:rPr lang="en-US"/>
              <a:t>Rationale</a:t>
            </a:r>
          </a:p>
        </p:txBody>
      </p:sp>
      <p:sp>
        <p:nvSpPr>
          <p:cNvPr id="3" name="Text Placeholder 2">
            <a:extLst>
              <a:ext uri="{FF2B5EF4-FFF2-40B4-BE49-F238E27FC236}">
                <a16:creationId xmlns:a16="http://schemas.microsoft.com/office/drawing/2014/main" id="{FCD5E741-767A-4FEC-A57A-A9E9F0955CE5}"/>
              </a:ext>
            </a:extLst>
          </p:cNvPr>
          <p:cNvSpPr>
            <a:spLocks noGrp="1"/>
          </p:cNvSpPr>
          <p:nvPr>
            <p:ph type="body" sz="quarter" idx="10"/>
          </p:nvPr>
        </p:nvSpPr>
        <p:spPr>
          <a:xfrm>
            <a:off x="902683" y="1317765"/>
            <a:ext cx="10508569" cy="4546660"/>
          </a:xfrm>
        </p:spPr>
        <p:txBody>
          <a:bodyPr/>
          <a:lstStyle/>
          <a:p>
            <a:r>
              <a:rPr lang="en-US" sz="2400" dirty="0"/>
              <a:t>Training in conditions of reduced CHO availability does promote training-induced adaptations in the skeletal muscle:</a:t>
            </a:r>
          </a:p>
          <a:p>
            <a:pPr marL="342900" indent="-342900">
              <a:buFont typeface="Arial" panose="020B0604020202020204" pitchFamily="34" charset="0"/>
              <a:buChar char="•"/>
            </a:pPr>
            <a:r>
              <a:rPr lang="en-US" sz="2400" dirty="0"/>
              <a:t>Increased rates of fat oxidation</a:t>
            </a:r>
          </a:p>
          <a:p>
            <a:pPr marL="342900" indent="-342900">
              <a:buFont typeface="Arial" panose="020B0604020202020204" pitchFamily="34" charset="0"/>
              <a:buChar char="•"/>
            </a:pPr>
            <a:r>
              <a:rPr lang="en-US" sz="2400" dirty="0"/>
              <a:t>Enhanced activation of cell signaling pathways</a:t>
            </a:r>
          </a:p>
          <a:p>
            <a:pPr marL="342900" indent="-342900">
              <a:buFont typeface="Arial" panose="020B0604020202020204" pitchFamily="34" charset="0"/>
              <a:buChar char="•"/>
            </a:pPr>
            <a:r>
              <a:rPr lang="en-US" sz="2400" dirty="0"/>
              <a:t>Increased mitochondrial enzyme activities</a:t>
            </a:r>
          </a:p>
          <a:p>
            <a:pPr marL="342900" indent="-342900">
              <a:buFont typeface="Arial" panose="020B0604020202020204" pitchFamily="34" charset="0"/>
              <a:buChar char="•"/>
            </a:pPr>
            <a:r>
              <a:rPr lang="en-US" sz="2400" dirty="0"/>
              <a:t>Increased mitochondrial content</a:t>
            </a:r>
          </a:p>
          <a:p>
            <a:endParaRPr lang="en-US" sz="2400" dirty="0"/>
          </a:p>
        </p:txBody>
      </p:sp>
      <p:sp>
        <p:nvSpPr>
          <p:cNvPr id="7" name="TextBox 6">
            <a:extLst>
              <a:ext uri="{FF2B5EF4-FFF2-40B4-BE49-F238E27FC236}">
                <a16:creationId xmlns:a16="http://schemas.microsoft.com/office/drawing/2014/main" id="{D2055175-4B56-469F-B4A5-2B664D29D9F7}"/>
              </a:ext>
            </a:extLst>
          </p:cNvPr>
          <p:cNvSpPr txBox="1"/>
          <p:nvPr/>
        </p:nvSpPr>
        <p:spPr>
          <a:xfrm>
            <a:off x="2679032" y="6604084"/>
            <a:ext cx="9512968" cy="253916"/>
          </a:xfrm>
          <a:prstGeom prst="rect">
            <a:avLst/>
          </a:prstGeom>
          <a:noFill/>
        </p:spPr>
        <p:txBody>
          <a:bodyPr wrap="square" rtlCol="0" anchor="t">
            <a:spAutoFit/>
          </a:bodyPr>
          <a:lstStyle/>
          <a:p>
            <a:pPr algn="r"/>
            <a:r>
              <a:rPr lang="en-US" sz="1050">
                <a:solidFill>
                  <a:schemeClr val="bg1"/>
                </a:solidFill>
              </a:rPr>
              <a:t>Bartlett, Hawley, Morton. </a:t>
            </a:r>
            <a:r>
              <a:rPr lang="en-US" sz="1050" i="1">
                <a:solidFill>
                  <a:schemeClr val="bg1"/>
                </a:solidFill>
              </a:rPr>
              <a:t>EJSP</a:t>
            </a:r>
            <a:r>
              <a:rPr lang="en-US" sz="1050">
                <a:solidFill>
                  <a:schemeClr val="bg1"/>
                </a:solidFill>
              </a:rPr>
              <a:t>. 2015;15(1):3-12</a:t>
            </a:r>
            <a:endParaRPr lang="en-US">
              <a:solidFill>
                <a:schemeClr val="bg1"/>
              </a:solidFill>
            </a:endParaRPr>
          </a:p>
        </p:txBody>
      </p:sp>
      <p:cxnSp>
        <p:nvCxnSpPr>
          <p:cNvPr id="6" name="Straight Connector 5">
            <a:extLst>
              <a:ext uri="{FF2B5EF4-FFF2-40B4-BE49-F238E27FC236}">
                <a16:creationId xmlns:a16="http://schemas.microsoft.com/office/drawing/2014/main" id="{045E3110-ACCD-E143-8AA1-3E396B18710D}"/>
              </a:ext>
            </a:extLst>
          </p:cNvPr>
          <p:cNvCxnSpPr>
            <a:cxnSpLocks/>
          </p:cNvCxnSpPr>
          <p:nvPr/>
        </p:nvCxnSpPr>
        <p:spPr>
          <a:xfrm>
            <a:off x="1008992" y="1114096"/>
            <a:ext cx="19759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DD2A-1A9B-4150-811B-37637A5D8D85}"/>
              </a:ext>
            </a:extLst>
          </p:cNvPr>
          <p:cNvSpPr>
            <a:spLocks noGrp="1"/>
          </p:cNvSpPr>
          <p:nvPr>
            <p:ph type="title"/>
          </p:nvPr>
        </p:nvSpPr>
        <p:spPr/>
        <p:txBody>
          <a:bodyPr/>
          <a:lstStyle/>
          <a:p>
            <a:r>
              <a:rPr lang="en-US"/>
              <a:t>Limitations</a:t>
            </a:r>
          </a:p>
        </p:txBody>
      </p:sp>
      <p:sp>
        <p:nvSpPr>
          <p:cNvPr id="3" name="Text Placeholder 2">
            <a:extLst>
              <a:ext uri="{FF2B5EF4-FFF2-40B4-BE49-F238E27FC236}">
                <a16:creationId xmlns:a16="http://schemas.microsoft.com/office/drawing/2014/main" id="{8675F632-31B4-44A2-BE6E-03FB92A13CDA}"/>
              </a:ext>
            </a:extLst>
          </p:cNvPr>
          <p:cNvSpPr>
            <a:spLocks noGrp="1"/>
          </p:cNvSpPr>
          <p:nvPr>
            <p:ph type="body" sz="quarter" idx="10"/>
          </p:nvPr>
        </p:nvSpPr>
        <p:spPr>
          <a:xfrm>
            <a:off x="1008992" y="1387931"/>
            <a:ext cx="10714085" cy="4546660"/>
          </a:xfr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Century Gothic"/>
              </a:rPr>
              <a:t>Inability to maintain the desired training intensity </a:t>
            </a:r>
            <a:endParaRPr lang="en-US" sz="2400" dirty="0"/>
          </a:p>
          <a:p>
            <a:pPr marL="342900" indent="-342900">
              <a:buFont typeface="Arial" panose="020B0604020202020204" pitchFamily="34" charset="0"/>
              <a:buChar char="•"/>
            </a:pPr>
            <a:r>
              <a:rPr lang="en-US" sz="2400" dirty="0">
                <a:latin typeface="Century Gothic"/>
              </a:rPr>
              <a:t>Lower overall training impulse (volume x intensity)</a:t>
            </a:r>
          </a:p>
          <a:p>
            <a:pPr marL="342900" indent="-342900">
              <a:buFont typeface="Arial" panose="020B0604020202020204" pitchFamily="34" charset="0"/>
              <a:buChar char="•"/>
            </a:pPr>
            <a:r>
              <a:rPr lang="en-US" sz="2400" dirty="0">
                <a:latin typeface="Century Gothic"/>
              </a:rPr>
              <a:t>Increased susceptibility to illness</a:t>
            </a:r>
          </a:p>
          <a:p>
            <a:pPr marL="342900" indent="-342900">
              <a:buFont typeface="Arial" panose="020B0604020202020204" pitchFamily="34" charset="0"/>
              <a:buChar char="•"/>
            </a:pPr>
            <a:r>
              <a:rPr lang="en-US" sz="2400" dirty="0">
                <a:latin typeface="Century Gothic"/>
              </a:rPr>
              <a:t>Increased muscle protein breakdown  </a:t>
            </a:r>
            <a:endParaRPr lang="en-US" sz="2400" dirty="0"/>
          </a:p>
          <a:p>
            <a:pPr marL="342900" indent="-342900">
              <a:buFont typeface="Arial" panose="020B0604020202020204" pitchFamily="34" charset="0"/>
              <a:buChar char="•"/>
            </a:pPr>
            <a:r>
              <a:rPr lang="en-US" sz="2400" dirty="0">
                <a:latin typeface="Century Gothic"/>
              </a:rPr>
              <a:t>Loss of skeletal mass</a:t>
            </a:r>
          </a:p>
          <a:p>
            <a:endParaRPr lang="en-US" sz="2400" dirty="0">
              <a:latin typeface="Century Gothic"/>
            </a:endParaRPr>
          </a:p>
          <a:p>
            <a:r>
              <a:rPr lang="en-US" sz="2400" b="1" i="1" dirty="0">
                <a:latin typeface="Century Gothic"/>
              </a:rPr>
              <a:t>Exercising without regular exogenous CHO provision impairs ability to oxidize exogenous CHO </a:t>
            </a:r>
            <a:endParaRPr lang="en-US" sz="2400" b="1" i="1" dirty="0"/>
          </a:p>
          <a:p>
            <a:r>
              <a:rPr lang="en-US" sz="2400" dirty="0">
                <a:solidFill>
                  <a:srgbClr val="036E3D"/>
                </a:solidFill>
                <a:latin typeface="Century Gothic"/>
              </a:rPr>
              <a:t>This means carbohydrate consumed during competition will not be effectively used and performance is likely impaired</a:t>
            </a:r>
            <a:endParaRPr lang="en-US" sz="2400" dirty="0">
              <a:solidFill>
                <a:srgbClr val="036E3D"/>
              </a:solidFill>
            </a:endParaRPr>
          </a:p>
        </p:txBody>
      </p:sp>
      <p:sp>
        <p:nvSpPr>
          <p:cNvPr id="4" name="TextBox 3">
            <a:extLst>
              <a:ext uri="{FF2B5EF4-FFF2-40B4-BE49-F238E27FC236}">
                <a16:creationId xmlns:a16="http://schemas.microsoft.com/office/drawing/2014/main" id="{AB866FAE-C92E-4433-9A76-417B2B0DBA80}"/>
              </a:ext>
            </a:extLst>
          </p:cNvPr>
          <p:cNvSpPr txBox="1"/>
          <p:nvPr/>
        </p:nvSpPr>
        <p:spPr>
          <a:xfrm>
            <a:off x="2679032" y="6604084"/>
            <a:ext cx="9512968" cy="253916"/>
          </a:xfrm>
          <a:prstGeom prst="rect">
            <a:avLst/>
          </a:prstGeom>
          <a:noFill/>
        </p:spPr>
        <p:txBody>
          <a:bodyPr wrap="square" rtlCol="0" anchor="t">
            <a:spAutoFit/>
          </a:bodyPr>
          <a:lstStyle/>
          <a:p>
            <a:pPr algn="r"/>
            <a:r>
              <a:rPr lang="en-US" sz="1050">
                <a:solidFill>
                  <a:schemeClr val="bg1"/>
                </a:solidFill>
              </a:rPr>
              <a:t>Bartlett, Hawley, Morton. </a:t>
            </a:r>
            <a:r>
              <a:rPr lang="en-US" sz="1050" i="1">
                <a:solidFill>
                  <a:schemeClr val="bg1"/>
                </a:solidFill>
              </a:rPr>
              <a:t>EJSP</a:t>
            </a:r>
            <a:r>
              <a:rPr lang="en-US" sz="1050">
                <a:solidFill>
                  <a:schemeClr val="bg1"/>
                </a:solidFill>
              </a:rPr>
              <a:t>. 2015;15(1):3-12</a:t>
            </a:r>
            <a:endParaRPr lang="en-US">
              <a:solidFill>
                <a:schemeClr val="bg1"/>
              </a:solidFill>
            </a:endParaRPr>
          </a:p>
        </p:txBody>
      </p:sp>
      <p:cxnSp>
        <p:nvCxnSpPr>
          <p:cNvPr id="5" name="Straight Connector 4">
            <a:extLst>
              <a:ext uri="{FF2B5EF4-FFF2-40B4-BE49-F238E27FC236}">
                <a16:creationId xmlns:a16="http://schemas.microsoft.com/office/drawing/2014/main" id="{74D52E80-1AB6-0D48-B2A6-669D0F6694A2}"/>
              </a:ext>
            </a:extLst>
          </p:cNvPr>
          <p:cNvCxnSpPr>
            <a:cxnSpLocks/>
          </p:cNvCxnSpPr>
          <p:nvPr/>
        </p:nvCxnSpPr>
        <p:spPr>
          <a:xfrm>
            <a:off x="1008992" y="1114096"/>
            <a:ext cx="21651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47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830BD80-53A3-6E4F-929B-14E44EA12B7E}"/>
              </a:ext>
            </a:extLst>
          </p:cNvPr>
          <p:cNvPicPr>
            <a:picLocks noChangeAspect="1"/>
          </p:cNvPicPr>
          <p:nvPr/>
        </p:nvPicPr>
        <p:blipFill rotWithShape="1">
          <a:blip r:embed="rId2"/>
          <a:srcRect l="1233"/>
          <a:stretch/>
        </p:blipFill>
        <p:spPr>
          <a:xfrm>
            <a:off x="0" y="112953"/>
            <a:ext cx="8823755" cy="5955957"/>
          </a:xfrm>
          <a:prstGeom prst="rect">
            <a:avLst/>
          </a:prstGeom>
        </p:spPr>
      </p:pic>
      <p:sp>
        <p:nvSpPr>
          <p:cNvPr id="6" name="TextBox 5">
            <a:extLst>
              <a:ext uri="{FF2B5EF4-FFF2-40B4-BE49-F238E27FC236}">
                <a16:creationId xmlns:a16="http://schemas.microsoft.com/office/drawing/2014/main" id="{AD41849A-6322-9E4D-81C4-2DC4D904939D}"/>
              </a:ext>
            </a:extLst>
          </p:cNvPr>
          <p:cNvSpPr txBox="1"/>
          <p:nvPr/>
        </p:nvSpPr>
        <p:spPr>
          <a:xfrm>
            <a:off x="7549662" y="2229364"/>
            <a:ext cx="4642338" cy="3970318"/>
          </a:xfrm>
          <a:prstGeom prst="rect">
            <a:avLst/>
          </a:prstGeom>
          <a:solidFill>
            <a:schemeClr val="bg1">
              <a:lumMod val="95000"/>
            </a:schemeClr>
          </a:solidFill>
        </p:spPr>
        <p:txBody>
          <a:bodyPr wrap="square" rtlCol="0">
            <a:spAutoFit/>
          </a:bodyPr>
          <a:lstStyle/>
          <a:p>
            <a:r>
              <a:rPr lang="en-US" dirty="0"/>
              <a:t>“From the breakthrough studies of dietary carbohydrate and exercise capacity in the 1960s through to the more recent studies of cellular signaling and the adaptive response to exercise in muscle, it has become apparent that manipulations of dietary fat and carbohydrate </a:t>
            </a:r>
            <a:r>
              <a:rPr lang="en-US" b="1" dirty="0"/>
              <a:t>within training phases</a:t>
            </a:r>
            <a:r>
              <a:rPr lang="en-US" dirty="0"/>
              <a:t>, or in the immediate preparation for competition, can profoundly alter the availability and utilization of these major fuels and, subsequently, the performance of endurance sport (events &gt;30min up to ~24 </a:t>
            </a:r>
            <a:r>
              <a:rPr lang="en-US" dirty="0" err="1"/>
              <a:t>hr</a:t>
            </a:r>
            <a:r>
              <a:rPr lang="en-US" dirty="0"/>
              <a:t>).”</a:t>
            </a:r>
          </a:p>
        </p:txBody>
      </p:sp>
      <p:sp>
        <p:nvSpPr>
          <p:cNvPr id="7" name="Right Arrow 6">
            <a:extLst>
              <a:ext uri="{FF2B5EF4-FFF2-40B4-BE49-F238E27FC236}">
                <a16:creationId xmlns:a16="http://schemas.microsoft.com/office/drawing/2014/main" id="{E9D6DD95-FFC8-CE46-BCE0-73A224930AD0}"/>
              </a:ext>
            </a:extLst>
          </p:cNvPr>
          <p:cNvSpPr/>
          <p:nvPr/>
        </p:nvSpPr>
        <p:spPr>
          <a:xfrm>
            <a:off x="6486981" y="3874712"/>
            <a:ext cx="1062681" cy="679621"/>
          </a:xfrm>
          <a:prstGeom prst="rightArrow">
            <a:avLst/>
          </a:prstGeom>
          <a:solidFill>
            <a:srgbClr val="036E3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75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7AA-8352-F94D-BC67-D56D679AA08F}"/>
              </a:ext>
            </a:extLst>
          </p:cNvPr>
          <p:cNvSpPr>
            <a:spLocks noGrp="1"/>
          </p:cNvSpPr>
          <p:nvPr>
            <p:ph type="title"/>
          </p:nvPr>
        </p:nvSpPr>
        <p:spPr>
          <a:xfrm>
            <a:off x="1871019" y="1445905"/>
            <a:ext cx="8449962" cy="849858"/>
          </a:xfrm>
        </p:spPr>
        <p:txBody>
          <a:bodyPr/>
          <a:lstStyle/>
          <a:p>
            <a:pPr algn="ctr"/>
            <a:r>
              <a:rPr lang="en-US" dirty="0"/>
              <a:t>What does it mean to alter carbohydrate availability?</a:t>
            </a:r>
          </a:p>
        </p:txBody>
      </p:sp>
      <p:sp>
        <p:nvSpPr>
          <p:cNvPr id="6" name="TextBox 5">
            <a:extLst>
              <a:ext uri="{FF2B5EF4-FFF2-40B4-BE49-F238E27FC236}">
                <a16:creationId xmlns:a16="http://schemas.microsoft.com/office/drawing/2014/main" id="{26375AF0-4E5A-A94E-9242-4BDDF5AF2106}"/>
              </a:ext>
            </a:extLst>
          </p:cNvPr>
          <p:cNvSpPr txBox="1"/>
          <p:nvPr/>
        </p:nvSpPr>
        <p:spPr>
          <a:xfrm>
            <a:off x="7072482" y="6596390"/>
            <a:ext cx="5119518" cy="261610"/>
          </a:xfrm>
          <a:prstGeom prst="rect">
            <a:avLst/>
          </a:prstGeom>
          <a:noFill/>
        </p:spPr>
        <p:txBody>
          <a:bodyPr wrap="square" rtlCol="0" anchor="t">
            <a:spAutoFit/>
          </a:bodyPr>
          <a:lstStyle/>
          <a:p>
            <a:pPr algn="r"/>
            <a:r>
              <a:rPr lang="en-US" sz="1050">
                <a:solidFill>
                  <a:schemeClr val="bg1"/>
                </a:solidFill>
              </a:rPr>
              <a:t>Hawley J. </a:t>
            </a:r>
            <a:r>
              <a:rPr lang="en-US" sz="1050" i="1">
                <a:solidFill>
                  <a:schemeClr val="bg1"/>
                </a:solidFill>
              </a:rPr>
              <a:t>Sport Science Exchange. </a:t>
            </a:r>
            <a:r>
              <a:rPr lang="en-US" sz="1050">
                <a:solidFill>
                  <a:schemeClr val="bg1"/>
                </a:solidFill>
              </a:rPr>
              <a:t>2014;27(134):1-7 </a:t>
            </a:r>
          </a:p>
        </p:txBody>
      </p:sp>
      <p:grpSp>
        <p:nvGrpSpPr>
          <p:cNvPr id="9" name="Group 8">
            <a:extLst>
              <a:ext uri="{FF2B5EF4-FFF2-40B4-BE49-F238E27FC236}">
                <a16:creationId xmlns:a16="http://schemas.microsoft.com/office/drawing/2014/main" id="{93BD59D4-4946-3447-B789-8910914298A9}"/>
              </a:ext>
            </a:extLst>
          </p:cNvPr>
          <p:cNvGrpSpPr/>
          <p:nvPr/>
        </p:nvGrpSpPr>
        <p:grpSpPr>
          <a:xfrm>
            <a:off x="4643202" y="3099696"/>
            <a:ext cx="2905596" cy="985208"/>
            <a:chOff x="7864175" y="1233079"/>
            <a:chExt cx="3523596" cy="1098311"/>
          </a:xfrm>
        </p:grpSpPr>
        <p:grpSp>
          <p:nvGrpSpPr>
            <p:cNvPr id="10" name="Group 9">
              <a:extLst>
                <a:ext uri="{FF2B5EF4-FFF2-40B4-BE49-F238E27FC236}">
                  <a16:creationId xmlns:a16="http://schemas.microsoft.com/office/drawing/2014/main" id="{575EA089-9D10-FF4E-BD0D-8E158E4E7602}"/>
                </a:ext>
              </a:extLst>
            </p:cNvPr>
            <p:cNvGrpSpPr/>
            <p:nvPr/>
          </p:nvGrpSpPr>
          <p:grpSpPr>
            <a:xfrm>
              <a:off x="8077320" y="1233079"/>
              <a:ext cx="3310451" cy="1098311"/>
              <a:chOff x="1431695" y="5268090"/>
              <a:chExt cx="3310451" cy="1098311"/>
            </a:xfrm>
          </p:grpSpPr>
          <p:sp>
            <p:nvSpPr>
              <p:cNvPr id="12" name="Rectangle 11">
                <a:extLst>
                  <a:ext uri="{FF2B5EF4-FFF2-40B4-BE49-F238E27FC236}">
                    <a16:creationId xmlns:a16="http://schemas.microsoft.com/office/drawing/2014/main" id="{509569D7-AFC5-2746-B115-81F3E6C51590}"/>
                  </a:ext>
                </a:extLst>
              </p:cNvPr>
              <p:cNvSpPr/>
              <p:nvPr/>
            </p:nvSpPr>
            <p:spPr>
              <a:xfrm>
                <a:off x="1431695" y="5473688"/>
                <a:ext cx="1482124" cy="753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61BB2BE-1613-A242-A0C1-BBE32885BD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799" y="5268090"/>
                <a:ext cx="1913347" cy="1098311"/>
              </a:xfrm>
              <a:prstGeom prst="rect">
                <a:avLst/>
              </a:prstGeom>
            </p:spPr>
          </p:pic>
        </p:grpSp>
        <p:sp>
          <p:nvSpPr>
            <p:cNvPr id="11" name="TextBox 10">
              <a:extLst>
                <a:ext uri="{FF2B5EF4-FFF2-40B4-BE49-F238E27FC236}">
                  <a16:creationId xmlns:a16="http://schemas.microsoft.com/office/drawing/2014/main" id="{F39087C5-50B7-7B46-9A6F-14DF84058EBB}"/>
                </a:ext>
              </a:extLst>
            </p:cNvPr>
            <p:cNvSpPr txBox="1"/>
            <p:nvPr/>
          </p:nvSpPr>
          <p:spPr>
            <a:xfrm>
              <a:off x="7864175" y="1552770"/>
              <a:ext cx="1861924" cy="461665"/>
            </a:xfrm>
            <a:prstGeom prst="rect">
              <a:avLst/>
            </a:prstGeom>
            <a:noFill/>
            <a:ln>
              <a:noFill/>
            </a:ln>
          </p:spPr>
          <p:txBody>
            <a:bodyPr wrap="square" rtlCol="0">
              <a:spAutoFit/>
            </a:bodyPr>
            <a:lstStyle/>
            <a:p>
              <a:pPr algn="ctr"/>
              <a:r>
                <a:rPr lang="en-US" sz="2000" b="1" dirty="0"/>
                <a:t>SSE #134</a:t>
              </a:r>
            </a:p>
          </p:txBody>
        </p:sp>
      </p:grpSp>
    </p:spTree>
    <p:extLst>
      <p:ext uri="{BB962C8B-B14F-4D97-AF65-F5344CB8AC3E}">
        <p14:creationId xmlns:p14="http://schemas.microsoft.com/office/powerpoint/2010/main" val="401790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0EA6644-ED62-3740-8075-7E867F138C26}"/>
              </a:ext>
            </a:extLst>
          </p:cNvPr>
          <p:cNvPicPr>
            <a:picLocks noChangeAspect="1"/>
          </p:cNvPicPr>
          <p:nvPr/>
        </p:nvPicPr>
        <p:blipFill rotWithShape="1">
          <a:blip r:embed="rId2"/>
          <a:srcRect b="41982"/>
          <a:stretch/>
        </p:blipFill>
        <p:spPr>
          <a:xfrm>
            <a:off x="0" y="0"/>
            <a:ext cx="5989667" cy="572117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B58A8A5B-33B1-6D4B-A3D4-7225CBFA0359}"/>
              </a:ext>
            </a:extLst>
          </p:cNvPr>
          <p:cNvPicPr>
            <a:picLocks noChangeAspect="1"/>
          </p:cNvPicPr>
          <p:nvPr/>
        </p:nvPicPr>
        <p:blipFill rotWithShape="1">
          <a:blip r:embed="rId2"/>
          <a:srcRect t="57748"/>
          <a:stretch/>
        </p:blipFill>
        <p:spPr>
          <a:xfrm>
            <a:off x="6045706" y="2261287"/>
            <a:ext cx="6146294" cy="4275438"/>
          </a:xfrm>
          <a:prstGeom prst="rect">
            <a:avLst/>
          </a:prstGeom>
        </p:spPr>
      </p:pic>
      <p:sp>
        <p:nvSpPr>
          <p:cNvPr id="8" name="TextBox 7">
            <a:extLst>
              <a:ext uri="{FF2B5EF4-FFF2-40B4-BE49-F238E27FC236}">
                <a16:creationId xmlns:a16="http://schemas.microsoft.com/office/drawing/2014/main" id="{DB317EA7-DA73-A340-9F27-D203D25ED9ED}"/>
              </a:ext>
            </a:extLst>
          </p:cNvPr>
          <p:cNvSpPr txBox="1"/>
          <p:nvPr/>
        </p:nvSpPr>
        <p:spPr>
          <a:xfrm>
            <a:off x="7072482" y="6596390"/>
            <a:ext cx="5119518" cy="261610"/>
          </a:xfrm>
          <a:prstGeom prst="rect">
            <a:avLst/>
          </a:prstGeom>
          <a:noFill/>
        </p:spPr>
        <p:txBody>
          <a:bodyPr wrap="square" rtlCol="0" anchor="t">
            <a:spAutoFit/>
          </a:bodyPr>
          <a:lstStyle/>
          <a:p>
            <a:pPr algn="r"/>
            <a:r>
              <a:rPr lang="en-US" sz="1050">
                <a:solidFill>
                  <a:schemeClr val="bg1"/>
                </a:solidFill>
              </a:rPr>
              <a:t>Hawley J. </a:t>
            </a:r>
            <a:r>
              <a:rPr lang="en-US" sz="1050" i="1">
                <a:solidFill>
                  <a:schemeClr val="bg1"/>
                </a:solidFill>
              </a:rPr>
              <a:t>Sport Science Exchange. </a:t>
            </a:r>
            <a:r>
              <a:rPr lang="en-US" sz="1050">
                <a:solidFill>
                  <a:schemeClr val="bg1"/>
                </a:solidFill>
              </a:rPr>
              <a:t>2014;27(134):1-7 </a:t>
            </a:r>
          </a:p>
        </p:txBody>
      </p:sp>
      <p:grpSp>
        <p:nvGrpSpPr>
          <p:cNvPr id="10" name="Group 9">
            <a:extLst>
              <a:ext uri="{FF2B5EF4-FFF2-40B4-BE49-F238E27FC236}">
                <a16:creationId xmlns:a16="http://schemas.microsoft.com/office/drawing/2014/main" id="{8866A714-8193-DC40-9621-936E4BC55BD5}"/>
              </a:ext>
            </a:extLst>
          </p:cNvPr>
          <p:cNvGrpSpPr/>
          <p:nvPr/>
        </p:nvGrpSpPr>
        <p:grpSpPr>
          <a:xfrm>
            <a:off x="7666055" y="630816"/>
            <a:ext cx="2905596" cy="985208"/>
            <a:chOff x="7864175" y="1233079"/>
            <a:chExt cx="3523596" cy="1098311"/>
          </a:xfrm>
        </p:grpSpPr>
        <p:grpSp>
          <p:nvGrpSpPr>
            <p:cNvPr id="11" name="Group 10">
              <a:extLst>
                <a:ext uri="{FF2B5EF4-FFF2-40B4-BE49-F238E27FC236}">
                  <a16:creationId xmlns:a16="http://schemas.microsoft.com/office/drawing/2014/main" id="{C6A71A0E-C09E-FB4B-BDB3-C8EAF128BE18}"/>
                </a:ext>
              </a:extLst>
            </p:cNvPr>
            <p:cNvGrpSpPr/>
            <p:nvPr/>
          </p:nvGrpSpPr>
          <p:grpSpPr>
            <a:xfrm>
              <a:off x="8077320" y="1233079"/>
              <a:ext cx="3310451" cy="1098311"/>
              <a:chOff x="1431695" y="5268090"/>
              <a:chExt cx="3310451" cy="1098311"/>
            </a:xfrm>
          </p:grpSpPr>
          <p:sp>
            <p:nvSpPr>
              <p:cNvPr id="13" name="Rectangle 12">
                <a:extLst>
                  <a:ext uri="{FF2B5EF4-FFF2-40B4-BE49-F238E27FC236}">
                    <a16:creationId xmlns:a16="http://schemas.microsoft.com/office/drawing/2014/main" id="{70FBAA35-48E3-4046-A193-FF21051E9452}"/>
                  </a:ext>
                </a:extLst>
              </p:cNvPr>
              <p:cNvSpPr/>
              <p:nvPr/>
            </p:nvSpPr>
            <p:spPr>
              <a:xfrm>
                <a:off x="1431695" y="5473688"/>
                <a:ext cx="1482124" cy="753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3E7BCC2-F331-B74C-B563-1BE52268A1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799" y="5268090"/>
                <a:ext cx="1913347" cy="1098311"/>
              </a:xfrm>
              <a:prstGeom prst="rect">
                <a:avLst/>
              </a:prstGeom>
            </p:spPr>
          </p:pic>
        </p:grpSp>
        <p:sp>
          <p:nvSpPr>
            <p:cNvPr id="12" name="TextBox 11">
              <a:extLst>
                <a:ext uri="{FF2B5EF4-FFF2-40B4-BE49-F238E27FC236}">
                  <a16:creationId xmlns:a16="http://schemas.microsoft.com/office/drawing/2014/main" id="{C193DED4-5EB2-944D-96FF-EB13BD52391F}"/>
                </a:ext>
              </a:extLst>
            </p:cNvPr>
            <p:cNvSpPr txBox="1"/>
            <p:nvPr/>
          </p:nvSpPr>
          <p:spPr>
            <a:xfrm>
              <a:off x="7864175" y="1552770"/>
              <a:ext cx="1861924" cy="461665"/>
            </a:xfrm>
            <a:prstGeom prst="rect">
              <a:avLst/>
            </a:prstGeom>
            <a:noFill/>
            <a:ln>
              <a:noFill/>
            </a:ln>
          </p:spPr>
          <p:txBody>
            <a:bodyPr wrap="square" rtlCol="0">
              <a:spAutoFit/>
            </a:bodyPr>
            <a:lstStyle/>
            <a:p>
              <a:pPr algn="ctr"/>
              <a:r>
                <a:rPr lang="en-US" sz="2000" b="1" dirty="0"/>
                <a:t>SSE #134</a:t>
              </a:r>
            </a:p>
          </p:txBody>
        </p:sp>
      </p:grpSp>
    </p:spTree>
    <p:extLst>
      <p:ext uri="{BB962C8B-B14F-4D97-AF65-F5344CB8AC3E}">
        <p14:creationId xmlns:p14="http://schemas.microsoft.com/office/powerpoint/2010/main" val="279655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C98-F5E6-4E50-A9C5-1F6B9D805001}"/>
              </a:ext>
            </a:extLst>
          </p:cNvPr>
          <p:cNvSpPr>
            <a:spLocks noGrp="1"/>
          </p:cNvSpPr>
          <p:nvPr>
            <p:ph type="title"/>
          </p:nvPr>
        </p:nvSpPr>
        <p:spPr>
          <a:xfrm>
            <a:off x="861848" y="306845"/>
            <a:ext cx="10491952" cy="849858"/>
          </a:xfrm>
        </p:spPr>
        <p:txBody>
          <a:bodyPr/>
          <a:lstStyle/>
          <a:p>
            <a:r>
              <a:rPr lang="en-US" dirty="0"/>
              <a:t>Practical Applications</a:t>
            </a:r>
          </a:p>
        </p:txBody>
      </p:sp>
      <p:sp>
        <p:nvSpPr>
          <p:cNvPr id="3" name="Text Placeholder 2">
            <a:extLst>
              <a:ext uri="{FF2B5EF4-FFF2-40B4-BE49-F238E27FC236}">
                <a16:creationId xmlns:a16="http://schemas.microsoft.com/office/drawing/2014/main" id="{F229CE2D-CD67-4B8E-A46F-6199B4C9BC91}"/>
              </a:ext>
            </a:extLst>
          </p:cNvPr>
          <p:cNvSpPr>
            <a:spLocks noGrp="1"/>
          </p:cNvSpPr>
          <p:nvPr>
            <p:ph type="body" sz="quarter" idx="10"/>
          </p:nvPr>
        </p:nvSpPr>
        <p:spPr>
          <a:xfrm>
            <a:off x="861848" y="1049765"/>
            <a:ext cx="10830481" cy="5501390"/>
          </a:xfrm>
        </p:spPr>
        <p:txBody>
          <a:bodyPr>
            <a:normAutofit/>
          </a:bodyPr>
          <a:lstStyle/>
          <a:p>
            <a:pPr marL="457200" indent="-457200">
              <a:buFont typeface="+mj-lt"/>
              <a:buAutoNum type="arabicParenR"/>
            </a:pPr>
            <a:r>
              <a:rPr lang="en-US" sz="2400" dirty="0"/>
              <a:t>Train in the fasted state or twice per day</a:t>
            </a:r>
          </a:p>
          <a:p>
            <a:pPr marL="1143000" lvl="1" indent="-457200"/>
            <a:r>
              <a:rPr lang="en-US" sz="2000" dirty="0"/>
              <a:t>Fasted = 6-10 h after meal </a:t>
            </a:r>
          </a:p>
          <a:p>
            <a:pPr marL="1143000" lvl="1" indent="-457200"/>
            <a:r>
              <a:rPr lang="en-US" sz="2000" dirty="0"/>
              <a:t>2</a:t>
            </a:r>
            <a:r>
              <a:rPr lang="en-US" sz="2000" baseline="30000" dirty="0"/>
              <a:t>nd</a:t>
            </a:r>
            <a:r>
              <a:rPr lang="en-US" sz="2000" dirty="0"/>
              <a:t> session performed with </a:t>
            </a:r>
          </a:p>
          <a:p>
            <a:pPr marL="1600200" lvl="2" indent="-457200">
              <a:buFont typeface="Courier New" panose="02070309020205020404" pitchFamily="49" charset="0"/>
              <a:buChar char="o"/>
            </a:pPr>
            <a:r>
              <a:rPr lang="en-US" sz="2000" dirty="0"/>
              <a:t>Reduced glycogen stores &amp;/or </a:t>
            </a:r>
          </a:p>
          <a:p>
            <a:pPr marL="1600200" lvl="2" indent="-457200">
              <a:buFont typeface="Courier New" panose="02070309020205020404" pitchFamily="49" charset="0"/>
              <a:buChar char="o"/>
            </a:pPr>
            <a:r>
              <a:rPr lang="en-US" sz="2000" dirty="0"/>
              <a:t>Restricting CHO intake in the recovery period post exercise </a:t>
            </a:r>
          </a:p>
          <a:p>
            <a:pPr marL="1143000" lvl="1" indent="-457200"/>
            <a:r>
              <a:rPr lang="en-US" sz="2000" dirty="0"/>
              <a:t>Incorporate when training duration &amp; intensity are not overly compromised </a:t>
            </a:r>
          </a:p>
          <a:p>
            <a:pPr marL="457200" indent="-457200">
              <a:buFont typeface="+mj-lt"/>
              <a:buAutoNum type="arabicParenR"/>
            </a:pPr>
            <a:r>
              <a:rPr lang="en-US" sz="2400" dirty="0"/>
              <a:t>Do not undertake during uncustomary training loads </a:t>
            </a:r>
          </a:p>
          <a:p>
            <a:pPr marL="1143000" lvl="1" indent="-457200"/>
            <a:r>
              <a:rPr lang="en-US" sz="2000" dirty="0"/>
              <a:t>Supramaximal, prolonged, or intense sessions </a:t>
            </a:r>
          </a:p>
          <a:p>
            <a:pPr marL="457200" indent="-457200">
              <a:buFont typeface="+mj-lt"/>
              <a:buAutoNum type="arabicParenR"/>
            </a:pPr>
            <a:r>
              <a:rPr lang="en-US" sz="2400" dirty="0"/>
              <a:t>To offset reduced training intensity athletes may:</a:t>
            </a:r>
          </a:p>
          <a:p>
            <a:pPr marL="1143000" lvl="1" indent="-457200"/>
            <a:r>
              <a:rPr lang="en-US" sz="2000" dirty="0"/>
              <a:t>Ingest caffeine </a:t>
            </a:r>
          </a:p>
          <a:p>
            <a:pPr marL="1143000" lvl="1" indent="-457200"/>
            <a:r>
              <a:rPr lang="en-US" sz="2000" dirty="0"/>
              <a:t>CHO rinse  </a:t>
            </a:r>
          </a:p>
        </p:txBody>
      </p:sp>
      <p:sp>
        <p:nvSpPr>
          <p:cNvPr id="6" name="TextBox 5">
            <a:extLst>
              <a:ext uri="{FF2B5EF4-FFF2-40B4-BE49-F238E27FC236}">
                <a16:creationId xmlns:a16="http://schemas.microsoft.com/office/drawing/2014/main" id="{6FCC4DDE-64AD-491D-8F48-A4125FCF8898}"/>
              </a:ext>
            </a:extLst>
          </p:cNvPr>
          <p:cNvSpPr txBox="1"/>
          <p:nvPr/>
        </p:nvSpPr>
        <p:spPr>
          <a:xfrm>
            <a:off x="2679032" y="6604084"/>
            <a:ext cx="9512968" cy="253916"/>
          </a:xfrm>
          <a:prstGeom prst="rect">
            <a:avLst/>
          </a:prstGeom>
          <a:noFill/>
        </p:spPr>
        <p:txBody>
          <a:bodyPr wrap="square" rtlCol="0" anchor="t">
            <a:spAutoFit/>
          </a:bodyPr>
          <a:lstStyle/>
          <a:p>
            <a:pPr algn="r"/>
            <a:r>
              <a:rPr lang="en-US" sz="1050">
                <a:solidFill>
                  <a:schemeClr val="bg1"/>
                </a:solidFill>
              </a:rPr>
              <a:t>Bartlett, Hawley, Morton. </a:t>
            </a:r>
            <a:r>
              <a:rPr lang="en-US" sz="1050" i="1">
                <a:solidFill>
                  <a:schemeClr val="bg1"/>
                </a:solidFill>
              </a:rPr>
              <a:t>EJSP</a:t>
            </a:r>
            <a:r>
              <a:rPr lang="en-US" sz="1050">
                <a:solidFill>
                  <a:schemeClr val="bg1"/>
                </a:solidFill>
              </a:rPr>
              <a:t>. 2015;15(1):3-12</a:t>
            </a:r>
            <a:endParaRPr lang="en-US">
              <a:solidFill>
                <a:schemeClr val="bg1"/>
              </a:solidFill>
            </a:endParaRPr>
          </a:p>
        </p:txBody>
      </p:sp>
      <p:cxnSp>
        <p:nvCxnSpPr>
          <p:cNvPr id="5" name="Straight Connector 4">
            <a:extLst>
              <a:ext uri="{FF2B5EF4-FFF2-40B4-BE49-F238E27FC236}">
                <a16:creationId xmlns:a16="http://schemas.microsoft.com/office/drawing/2014/main" id="{807D2549-E125-8D41-AFA3-D3FF43F4F1BF}"/>
              </a:ext>
            </a:extLst>
          </p:cNvPr>
          <p:cNvCxnSpPr>
            <a:cxnSpLocks/>
          </p:cNvCxnSpPr>
          <p:nvPr/>
        </p:nvCxnSpPr>
        <p:spPr>
          <a:xfrm>
            <a:off x="1008992" y="882868"/>
            <a:ext cx="480565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7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C98-F5E6-4E50-A9C5-1F6B9D805001}"/>
              </a:ext>
            </a:extLst>
          </p:cNvPr>
          <p:cNvSpPr>
            <a:spLocks noGrp="1"/>
          </p:cNvSpPr>
          <p:nvPr>
            <p:ph type="title"/>
          </p:nvPr>
        </p:nvSpPr>
        <p:spPr>
          <a:xfrm>
            <a:off x="861848" y="306845"/>
            <a:ext cx="10491952" cy="849858"/>
          </a:xfrm>
        </p:spPr>
        <p:txBody>
          <a:bodyPr/>
          <a:lstStyle/>
          <a:p>
            <a:r>
              <a:rPr lang="en-US" dirty="0"/>
              <a:t>Practical Applications</a:t>
            </a:r>
          </a:p>
        </p:txBody>
      </p:sp>
      <p:sp>
        <p:nvSpPr>
          <p:cNvPr id="3" name="Text Placeholder 2">
            <a:extLst>
              <a:ext uri="{FF2B5EF4-FFF2-40B4-BE49-F238E27FC236}">
                <a16:creationId xmlns:a16="http://schemas.microsoft.com/office/drawing/2014/main" id="{F229CE2D-CD67-4B8E-A46F-6199B4C9BC91}"/>
              </a:ext>
            </a:extLst>
          </p:cNvPr>
          <p:cNvSpPr>
            <a:spLocks noGrp="1"/>
          </p:cNvSpPr>
          <p:nvPr>
            <p:ph type="body" sz="quarter" idx="10"/>
          </p:nvPr>
        </p:nvSpPr>
        <p:spPr>
          <a:xfrm>
            <a:off x="861848" y="1049765"/>
            <a:ext cx="10830481" cy="5501390"/>
          </a:xfrm>
        </p:spPr>
        <p:txBody>
          <a:bodyPr>
            <a:normAutofit/>
          </a:bodyPr>
          <a:lstStyle/>
          <a:p>
            <a:pPr marL="457200" indent="-457200">
              <a:buFont typeface="+mj-lt"/>
              <a:buAutoNum type="arabicParenR" startAt="4"/>
            </a:pPr>
            <a:r>
              <a:rPr lang="en-US" sz="2400" dirty="0"/>
              <a:t>Ingest protein (20-25g) before, during, or immediately after exercise </a:t>
            </a:r>
          </a:p>
          <a:p>
            <a:pPr marL="1143000" lvl="1" indent="-457200"/>
            <a:r>
              <a:rPr lang="en-US" sz="2000" dirty="0"/>
              <a:t>Attenuate muscle protein breakdown &amp; promote synthesis  </a:t>
            </a:r>
          </a:p>
          <a:p>
            <a:pPr marL="1143000" lvl="1" indent="-457200"/>
            <a:r>
              <a:rPr lang="en-US" sz="2000" dirty="0"/>
              <a:t>AAs do not down regulate beneficial adaptations </a:t>
            </a:r>
          </a:p>
          <a:p>
            <a:pPr marL="457200" indent="-457200">
              <a:buFont typeface="+mj-lt"/>
              <a:buAutoNum type="arabicParenR" startAt="4"/>
            </a:pPr>
            <a:r>
              <a:rPr lang="en-US" sz="2400" dirty="0"/>
              <a:t>Undertaken along deliberate sessions of training high CHO</a:t>
            </a:r>
          </a:p>
          <a:p>
            <a:pPr marL="1143000" lvl="1" indent="-457200"/>
            <a:r>
              <a:rPr lang="en-US" sz="2000" dirty="0"/>
              <a:t>Competition fueling schedule</a:t>
            </a:r>
          </a:p>
          <a:p>
            <a:pPr marL="1143000" lvl="1" indent="-457200"/>
            <a:r>
              <a:rPr lang="en-US" sz="2000" dirty="0"/>
              <a:t>Simulate the demands of competition </a:t>
            </a:r>
          </a:p>
        </p:txBody>
      </p:sp>
      <p:sp>
        <p:nvSpPr>
          <p:cNvPr id="6" name="TextBox 5">
            <a:extLst>
              <a:ext uri="{FF2B5EF4-FFF2-40B4-BE49-F238E27FC236}">
                <a16:creationId xmlns:a16="http://schemas.microsoft.com/office/drawing/2014/main" id="{6FCC4DDE-64AD-491D-8F48-A4125FCF8898}"/>
              </a:ext>
            </a:extLst>
          </p:cNvPr>
          <p:cNvSpPr txBox="1"/>
          <p:nvPr/>
        </p:nvSpPr>
        <p:spPr>
          <a:xfrm>
            <a:off x="2679032" y="6604084"/>
            <a:ext cx="9512968" cy="253916"/>
          </a:xfrm>
          <a:prstGeom prst="rect">
            <a:avLst/>
          </a:prstGeom>
          <a:noFill/>
        </p:spPr>
        <p:txBody>
          <a:bodyPr wrap="square" rtlCol="0" anchor="t">
            <a:spAutoFit/>
          </a:bodyPr>
          <a:lstStyle/>
          <a:p>
            <a:pPr algn="r"/>
            <a:r>
              <a:rPr lang="en-US" sz="1050">
                <a:solidFill>
                  <a:schemeClr val="bg1"/>
                </a:solidFill>
              </a:rPr>
              <a:t>Bartlett, Hawley, Morton. </a:t>
            </a:r>
            <a:r>
              <a:rPr lang="en-US" sz="1050" i="1">
                <a:solidFill>
                  <a:schemeClr val="bg1"/>
                </a:solidFill>
              </a:rPr>
              <a:t>EJSP</a:t>
            </a:r>
            <a:r>
              <a:rPr lang="en-US" sz="1050">
                <a:solidFill>
                  <a:schemeClr val="bg1"/>
                </a:solidFill>
              </a:rPr>
              <a:t>. 2015;15(1):3-12</a:t>
            </a:r>
            <a:endParaRPr lang="en-US">
              <a:solidFill>
                <a:schemeClr val="bg1"/>
              </a:solidFill>
            </a:endParaRPr>
          </a:p>
        </p:txBody>
      </p:sp>
      <p:cxnSp>
        <p:nvCxnSpPr>
          <p:cNvPr id="5" name="Straight Connector 4">
            <a:extLst>
              <a:ext uri="{FF2B5EF4-FFF2-40B4-BE49-F238E27FC236}">
                <a16:creationId xmlns:a16="http://schemas.microsoft.com/office/drawing/2014/main" id="{807D2549-E125-8D41-AFA3-D3FF43F4F1BF}"/>
              </a:ext>
            </a:extLst>
          </p:cNvPr>
          <p:cNvCxnSpPr>
            <a:cxnSpLocks/>
          </p:cNvCxnSpPr>
          <p:nvPr/>
        </p:nvCxnSpPr>
        <p:spPr>
          <a:xfrm>
            <a:off x="1008992" y="882868"/>
            <a:ext cx="480565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65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C19B-CCD3-C749-95E5-4B3471DF2473}"/>
              </a:ext>
            </a:extLst>
          </p:cNvPr>
          <p:cNvSpPr>
            <a:spLocks noGrp="1"/>
          </p:cNvSpPr>
          <p:nvPr>
            <p:ph type="title"/>
          </p:nvPr>
        </p:nvSpPr>
        <p:spPr>
          <a:xfrm>
            <a:off x="6275294" y="1318002"/>
            <a:ext cx="5612331" cy="3101598"/>
          </a:xfrm>
          <a:solidFill>
            <a:schemeClr val="bg1"/>
          </a:solidFill>
        </p:spPr>
        <p:txBody>
          <a:bodyPr/>
          <a:lstStyle/>
          <a:p>
            <a:pPr algn="ctr"/>
            <a:r>
              <a:rPr lang="en-US" dirty="0"/>
              <a:t>Carbohydrate is the predominant fuel source for most exercise</a:t>
            </a:r>
            <a:br>
              <a:rPr lang="en-US" dirty="0"/>
            </a:br>
            <a:br>
              <a:rPr lang="en-US" dirty="0"/>
            </a:br>
            <a:r>
              <a:rPr lang="en-US" dirty="0"/>
              <a:t>But…</a:t>
            </a:r>
          </a:p>
        </p:txBody>
      </p:sp>
      <p:pic>
        <p:nvPicPr>
          <p:cNvPr id="6" name="Picture Placeholder 5" descr="A picture containing indoor, food, table, sitting&#10;&#10;Description automatically generated">
            <a:extLst>
              <a:ext uri="{FF2B5EF4-FFF2-40B4-BE49-F238E27FC236}">
                <a16:creationId xmlns:a16="http://schemas.microsoft.com/office/drawing/2014/main" id="{F0178C7B-1C4E-4342-A99A-B84517D48E6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072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08C0-3F89-4FF7-A784-F710FFCC4CF1}"/>
              </a:ext>
            </a:extLst>
          </p:cNvPr>
          <p:cNvSpPr>
            <a:spLocks noGrp="1"/>
          </p:cNvSpPr>
          <p:nvPr>
            <p:ph type="title"/>
          </p:nvPr>
        </p:nvSpPr>
        <p:spPr>
          <a:xfrm>
            <a:off x="626711" y="427220"/>
            <a:ext cx="10491952" cy="849858"/>
          </a:xfrm>
        </p:spPr>
        <p:txBody>
          <a:bodyPr/>
          <a:lstStyle/>
          <a:p>
            <a:r>
              <a:rPr lang="en-US" dirty="0"/>
              <a:t>Remaining Questions</a:t>
            </a:r>
          </a:p>
        </p:txBody>
      </p:sp>
      <p:sp>
        <p:nvSpPr>
          <p:cNvPr id="3" name="Text Placeholder 2">
            <a:extLst>
              <a:ext uri="{FF2B5EF4-FFF2-40B4-BE49-F238E27FC236}">
                <a16:creationId xmlns:a16="http://schemas.microsoft.com/office/drawing/2014/main" id="{C76A0257-71F7-41E1-9972-AE957E09A2D8}"/>
              </a:ext>
            </a:extLst>
          </p:cNvPr>
          <p:cNvSpPr>
            <a:spLocks noGrp="1"/>
          </p:cNvSpPr>
          <p:nvPr>
            <p:ph type="body" sz="quarter" idx="10"/>
          </p:nvPr>
        </p:nvSpPr>
        <p:spPr>
          <a:xfrm>
            <a:off x="626711" y="1277078"/>
            <a:ext cx="11370417" cy="4999991"/>
          </a:xfrm>
        </p:spPr>
        <p:txBody>
          <a:bodyPr/>
          <a:lstStyle/>
          <a:p>
            <a:pPr marL="342900" indent="-342900">
              <a:buFont typeface="Arial" panose="020B0604020202020204" pitchFamily="34" charset="0"/>
              <a:buChar char="•"/>
            </a:pPr>
            <a:r>
              <a:rPr lang="en-US" dirty="0"/>
              <a:t>How can you maintain exercise intensity?</a:t>
            </a:r>
          </a:p>
          <a:p>
            <a:pPr marL="342900" indent="-342900">
              <a:buFont typeface="Arial" panose="020B0604020202020204" pitchFamily="34" charset="0"/>
              <a:buChar char="•"/>
            </a:pPr>
            <a:r>
              <a:rPr lang="en-US" dirty="0"/>
              <a:t>Should sessions be focused on achieving a set training load or completing as much work as possible? </a:t>
            </a:r>
          </a:p>
          <a:p>
            <a:pPr marL="342900" indent="-342900">
              <a:buFont typeface="Arial" panose="020B0604020202020204" pitchFamily="34" charset="0"/>
              <a:buChar char="•"/>
            </a:pPr>
            <a:r>
              <a:rPr lang="en-US" dirty="0"/>
              <a:t>Who benefits most? Elite? Sub-elite? Recreationally active?</a:t>
            </a:r>
          </a:p>
          <a:p>
            <a:pPr marL="342900" indent="-342900">
              <a:buFont typeface="Arial" panose="020B0604020202020204" pitchFamily="34" charset="0"/>
              <a:buChar char="•"/>
            </a:pPr>
            <a:r>
              <a:rPr lang="en-US" dirty="0"/>
              <a:t>Is there a glycogen threshold that needs to be met to activate?</a:t>
            </a:r>
          </a:p>
          <a:p>
            <a:pPr marL="342900" indent="-342900">
              <a:buFont typeface="Arial" panose="020B0604020202020204" pitchFamily="34" charset="0"/>
              <a:buChar char="•"/>
            </a:pPr>
            <a:r>
              <a:rPr lang="en-US" dirty="0"/>
              <a:t>Does this strategy result in enhanced exercise performance?</a:t>
            </a:r>
          </a:p>
        </p:txBody>
      </p:sp>
      <p:sp>
        <p:nvSpPr>
          <p:cNvPr id="4" name="TextBox 3">
            <a:extLst>
              <a:ext uri="{FF2B5EF4-FFF2-40B4-BE49-F238E27FC236}">
                <a16:creationId xmlns:a16="http://schemas.microsoft.com/office/drawing/2014/main" id="{18F1D82D-4C25-49FF-900F-EB371DA95261}"/>
              </a:ext>
            </a:extLst>
          </p:cNvPr>
          <p:cNvSpPr txBox="1"/>
          <p:nvPr/>
        </p:nvSpPr>
        <p:spPr>
          <a:xfrm>
            <a:off x="2679032" y="6604084"/>
            <a:ext cx="9512968" cy="253916"/>
          </a:xfrm>
          <a:prstGeom prst="rect">
            <a:avLst/>
          </a:prstGeom>
          <a:noFill/>
        </p:spPr>
        <p:txBody>
          <a:bodyPr wrap="square" rtlCol="0" anchor="t">
            <a:spAutoFit/>
          </a:bodyPr>
          <a:lstStyle/>
          <a:p>
            <a:pPr algn="r"/>
            <a:r>
              <a:rPr lang="en-US" sz="1050">
                <a:solidFill>
                  <a:schemeClr val="bg1"/>
                </a:solidFill>
              </a:rPr>
              <a:t>Bartlett, Hawley, Morton. </a:t>
            </a:r>
            <a:r>
              <a:rPr lang="en-US" sz="1050" i="1">
                <a:solidFill>
                  <a:schemeClr val="bg1"/>
                </a:solidFill>
              </a:rPr>
              <a:t>EJSP</a:t>
            </a:r>
            <a:r>
              <a:rPr lang="en-US" sz="1050">
                <a:solidFill>
                  <a:schemeClr val="bg1"/>
                </a:solidFill>
              </a:rPr>
              <a:t>. 2015;15(1):3-12</a:t>
            </a:r>
            <a:endParaRPr lang="en-US">
              <a:solidFill>
                <a:schemeClr val="bg1"/>
              </a:solidFill>
            </a:endParaRPr>
          </a:p>
        </p:txBody>
      </p:sp>
      <p:cxnSp>
        <p:nvCxnSpPr>
          <p:cNvPr id="5" name="Straight Connector 4">
            <a:extLst>
              <a:ext uri="{FF2B5EF4-FFF2-40B4-BE49-F238E27FC236}">
                <a16:creationId xmlns:a16="http://schemas.microsoft.com/office/drawing/2014/main" id="{48A95AFC-1410-9B46-9019-C65F51989621}"/>
              </a:ext>
            </a:extLst>
          </p:cNvPr>
          <p:cNvCxnSpPr>
            <a:cxnSpLocks/>
          </p:cNvCxnSpPr>
          <p:nvPr/>
        </p:nvCxnSpPr>
        <p:spPr>
          <a:xfrm>
            <a:off x="773855" y="1003243"/>
            <a:ext cx="448791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30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x filled with different types of food&#10;&#10;Description automatically generated">
            <a:extLst>
              <a:ext uri="{FF2B5EF4-FFF2-40B4-BE49-F238E27FC236}">
                <a16:creationId xmlns:a16="http://schemas.microsoft.com/office/drawing/2014/main" id="{E8EA36C6-A4EE-3046-8660-D3A5FDE55156}"/>
              </a:ext>
            </a:extLst>
          </p:cNvPr>
          <p:cNvPicPr>
            <a:picLocks noGrp="1" noChangeAspect="1"/>
          </p:cNvPicPr>
          <p:nvPr>
            <p:ph type="pic" sz="quarter" idx="12"/>
          </p:nvPr>
        </p:nvPicPr>
        <p:blipFill>
          <a:blip r:embed="rId2"/>
          <a:srcRect l="15762" r="15762"/>
          <a:stretch>
            <a:fillRect/>
          </a:stretch>
        </p:blipFill>
        <p:spPr/>
      </p:pic>
      <p:sp>
        <p:nvSpPr>
          <p:cNvPr id="3" name="Title 2">
            <a:extLst>
              <a:ext uri="{FF2B5EF4-FFF2-40B4-BE49-F238E27FC236}">
                <a16:creationId xmlns:a16="http://schemas.microsoft.com/office/drawing/2014/main" id="{2C3ACF6E-BF7D-104A-8695-09EA88F61B32}"/>
              </a:ext>
            </a:extLst>
          </p:cNvPr>
          <p:cNvSpPr>
            <a:spLocks noGrp="1"/>
          </p:cNvSpPr>
          <p:nvPr>
            <p:ph type="title"/>
          </p:nvPr>
        </p:nvSpPr>
        <p:spPr>
          <a:xfrm>
            <a:off x="140676" y="2423607"/>
            <a:ext cx="5955324" cy="849858"/>
          </a:xfrm>
        </p:spPr>
        <p:txBody>
          <a:bodyPr/>
          <a:lstStyle/>
          <a:p>
            <a:pPr algn="ctr"/>
            <a:r>
              <a:rPr lang="en-US" dirty="0"/>
              <a:t>A Method of Low Carbohydrate Availability: High Fat Diets</a:t>
            </a:r>
          </a:p>
        </p:txBody>
      </p:sp>
    </p:spTree>
    <p:extLst>
      <p:ext uri="{BB962C8B-B14F-4D97-AF65-F5344CB8AC3E}">
        <p14:creationId xmlns:p14="http://schemas.microsoft.com/office/powerpoint/2010/main" val="110672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9DD4-412D-4A0E-8D7F-9B8D2617B802}"/>
              </a:ext>
            </a:extLst>
          </p:cNvPr>
          <p:cNvSpPr>
            <a:spLocks noGrp="1"/>
          </p:cNvSpPr>
          <p:nvPr>
            <p:ph type="title"/>
          </p:nvPr>
        </p:nvSpPr>
        <p:spPr>
          <a:xfrm>
            <a:off x="594013" y="647400"/>
            <a:ext cx="10491952" cy="849858"/>
          </a:xfrm>
        </p:spPr>
        <p:txBody>
          <a:bodyPr/>
          <a:lstStyle/>
          <a:p>
            <a:r>
              <a:rPr lang="en-US"/>
              <a:t>Remember </a:t>
            </a:r>
          </a:p>
        </p:txBody>
      </p:sp>
      <p:sp>
        <p:nvSpPr>
          <p:cNvPr id="3" name="Text Placeholder 2">
            <a:extLst>
              <a:ext uri="{FF2B5EF4-FFF2-40B4-BE49-F238E27FC236}">
                <a16:creationId xmlns:a16="http://schemas.microsoft.com/office/drawing/2014/main" id="{2AD31DBA-31A9-4031-ADFD-98746C382289}"/>
              </a:ext>
            </a:extLst>
          </p:cNvPr>
          <p:cNvSpPr>
            <a:spLocks noGrp="1"/>
          </p:cNvSpPr>
          <p:nvPr>
            <p:ph type="body" sz="quarter" idx="10"/>
          </p:nvPr>
        </p:nvSpPr>
        <p:spPr>
          <a:xfrm>
            <a:off x="594013" y="1542912"/>
            <a:ext cx="4748910" cy="3148168"/>
          </a:xfrm>
        </p:spPr>
        <p:txBody>
          <a:bodyPr/>
          <a:lstStyle/>
          <a:p>
            <a:r>
              <a:rPr lang="en-US" sz="2400" dirty="0"/>
              <a:t>Prolonged endurance exercise (&gt; 90 min) relies on oxidative metabolism of carbohydrate and fat, requiring high rates of carbohydrate oxidation.</a:t>
            </a:r>
          </a:p>
        </p:txBody>
      </p:sp>
      <p:pic>
        <p:nvPicPr>
          <p:cNvPr id="4" name="Picture 3">
            <a:extLst>
              <a:ext uri="{FF2B5EF4-FFF2-40B4-BE49-F238E27FC236}">
                <a16:creationId xmlns:a16="http://schemas.microsoft.com/office/drawing/2014/main" id="{42455C96-C4AA-400E-A05E-E8455B56FF4D}"/>
              </a:ext>
            </a:extLst>
          </p:cNvPr>
          <p:cNvPicPr>
            <a:picLocks noChangeAspect="1"/>
          </p:cNvPicPr>
          <p:nvPr/>
        </p:nvPicPr>
        <p:blipFill>
          <a:blip r:embed="rId2"/>
          <a:stretch>
            <a:fillRect/>
          </a:stretch>
        </p:blipFill>
        <p:spPr>
          <a:xfrm>
            <a:off x="5809116" y="748920"/>
            <a:ext cx="5915025" cy="5200650"/>
          </a:xfrm>
          <a:prstGeom prst="rect">
            <a:avLst/>
          </a:prstGeom>
        </p:spPr>
      </p:pic>
      <p:grpSp>
        <p:nvGrpSpPr>
          <p:cNvPr id="5" name="Group 4">
            <a:extLst>
              <a:ext uri="{FF2B5EF4-FFF2-40B4-BE49-F238E27FC236}">
                <a16:creationId xmlns:a16="http://schemas.microsoft.com/office/drawing/2014/main" id="{B7CDDD03-2451-244D-8E45-8EB1EDE83B27}"/>
              </a:ext>
            </a:extLst>
          </p:cNvPr>
          <p:cNvGrpSpPr/>
          <p:nvPr/>
        </p:nvGrpSpPr>
        <p:grpSpPr>
          <a:xfrm>
            <a:off x="1413172" y="4333593"/>
            <a:ext cx="2493292" cy="806281"/>
            <a:chOff x="1836082" y="4508807"/>
            <a:chExt cx="2493292" cy="806281"/>
          </a:xfrm>
        </p:grpSpPr>
        <p:pic>
          <p:nvPicPr>
            <p:cNvPr id="6" name="Picture 2">
              <a:extLst>
                <a:ext uri="{FF2B5EF4-FFF2-40B4-BE49-F238E27FC236}">
                  <a16:creationId xmlns:a16="http://schemas.microsoft.com/office/drawing/2014/main" id="{0FC74487-D495-4B7F-8BC4-12B978A79A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9266" y="4508807"/>
              <a:ext cx="1380108" cy="8062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7996689-8BC8-4669-9AE1-6EA37494F42B}"/>
                </a:ext>
              </a:extLst>
            </p:cNvPr>
            <p:cNvSpPr/>
            <p:nvPr/>
          </p:nvSpPr>
          <p:spPr>
            <a:xfrm>
              <a:off x="1836082" y="4663788"/>
              <a:ext cx="1170563" cy="50958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a:t>SSE #184</a:t>
              </a:r>
            </a:p>
          </p:txBody>
        </p:sp>
      </p:grpSp>
      <p:sp>
        <p:nvSpPr>
          <p:cNvPr id="9" name="TextBox 8">
            <a:extLst>
              <a:ext uri="{FF2B5EF4-FFF2-40B4-BE49-F238E27FC236}">
                <a16:creationId xmlns:a16="http://schemas.microsoft.com/office/drawing/2014/main" id="{48DFC385-5C60-46F7-AD3B-B85565AE9953}"/>
              </a:ext>
            </a:extLst>
          </p:cNvPr>
          <p:cNvSpPr txBox="1"/>
          <p:nvPr/>
        </p:nvSpPr>
        <p:spPr>
          <a:xfrm>
            <a:off x="7072482" y="6596390"/>
            <a:ext cx="5119518" cy="261610"/>
          </a:xfrm>
          <a:prstGeom prst="rect">
            <a:avLst/>
          </a:prstGeom>
          <a:noFill/>
        </p:spPr>
        <p:txBody>
          <a:bodyPr wrap="square" rtlCol="0" anchor="t">
            <a:spAutoFit/>
          </a:bodyPr>
          <a:lstStyle/>
          <a:p>
            <a:pPr algn="r"/>
            <a:r>
              <a:rPr lang="en-US" sz="1050" dirty="0" err="1">
                <a:solidFill>
                  <a:schemeClr val="bg1"/>
                </a:solidFill>
              </a:rPr>
              <a:t>Leckey</a:t>
            </a:r>
            <a:r>
              <a:rPr lang="en-US" sz="1050" dirty="0">
                <a:solidFill>
                  <a:schemeClr val="bg1"/>
                </a:solidFill>
              </a:rPr>
              <a:t> &amp; Hawley. </a:t>
            </a:r>
            <a:r>
              <a:rPr lang="en-US" sz="1050" i="1" dirty="0">
                <a:solidFill>
                  <a:schemeClr val="bg1"/>
                </a:solidFill>
              </a:rPr>
              <a:t>Sport Science Exchange. </a:t>
            </a:r>
            <a:r>
              <a:rPr lang="en-US" sz="1050" dirty="0">
                <a:solidFill>
                  <a:schemeClr val="bg1"/>
                </a:solidFill>
              </a:rPr>
              <a:t>2018;29(184):1-6 </a:t>
            </a:r>
          </a:p>
        </p:txBody>
      </p:sp>
      <p:cxnSp>
        <p:nvCxnSpPr>
          <p:cNvPr id="8" name="Straight Connector 7">
            <a:extLst>
              <a:ext uri="{FF2B5EF4-FFF2-40B4-BE49-F238E27FC236}">
                <a16:creationId xmlns:a16="http://schemas.microsoft.com/office/drawing/2014/main" id="{F6C45FA3-56A3-8C49-B03E-9655341AFDDB}"/>
              </a:ext>
            </a:extLst>
          </p:cNvPr>
          <p:cNvCxnSpPr>
            <a:cxnSpLocks/>
          </p:cNvCxnSpPr>
          <p:nvPr/>
        </p:nvCxnSpPr>
        <p:spPr>
          <a:xfrm>
            <a:off x="672135" y="1212913"/>
            <a:ext cx="237078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4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9C9BF4-035C-444B-AC71-70792B1DCF73}"/>
              </a:ext>
            </a:extLst>
          </p:cNvPr>
          <p:cNvSpPr>
            <a:spLocks noGrp="1"/>
          </p:cNvSpPr>
          <p:nvPr>
            <p:ph type="body" sz="quarter" idx="10"/>
          </p:nvPr>
        </p:nvSpPr>
        <p:spPr>
          <a:xfrm>
            <a:off x="841715" y="655623"/>
            <a:ext cx="10508569" cy="4546660"/>
          </a:xfrm>
        </p:spPr>
        <p:txBody>
          <a:bodyPr/>
          <a:lstStyle/>
          <a:p>
            <a:pPr algn="ctr"/>
            <a:endParaRPr lang="en-US" sz="2400" dirty="0"/>
          </a:p>
          <a:p>
            <a:pPr algn="ctr"/>
            <a:r>
              <a:rPr lang="en-US" sz="3200" b="1" dirty="0">
                <a:solidFill>
                  <a:srgbClr val="036E3D"/>
                </a:solidFill>
              </a:rPr>
              <a:t>Can we maximize the contribution of fat to fuel muscular work via the ingestion of a high fat diet?</a:t>
            </a:r>
          </a:p>
          <a:p>
            <a:pPr algn="ctr"/>
            <a:endParaRPr lang="en-US" sz="3200" b="1" dirty="0">
              <a:solidFill>
                <a:srgbClr val="036E3D"/>
              </a:solidFill>
            </a:endParaRPr>
          </a:p>
          <a:p>
            <a:pPr algn="ctr"/>
            <a:r>
              <a:rPr lang="en-US" sz="2800" dirty="0"/>
              <a:t>Increase utilization of fat stores </a:t>
            </a:r>
          </a:p>
          <a:p>
            <a:pPr algn="ctr"/>
            <a:r>
              <a:rPr lang="en-US" sz="2800" dirty="0"/>
              <a:t>“Spare” limited CHO</a:t>
            </a:r>
          </a:p>
        </p:txBody>
      </p:sp>
    </p:spTree>
    <p:extLst>
      <p:ext uri="{BB962C8B-B14F-4D97-AF65-F5344CB8AC3E}">
        <p14:creationId xmlns:p14="http://schemas.microsoft.com/office/powerpoint/2010/main" val="159911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37F-D39C-43E3-A813-5117CFD89CC8}"/>
              </a:ext>
            </a:extLst>
          </p:cNvPr>
          <p:cNvSpPr>
            <a:spLocks noGrp="1"/>
          </p:cNvSpPr>
          <p:nvPr>
            <p:ph type="title"/>
          </p:nvPr>
        </p:nvSpPr>
        <p:spPr/>
        <p:txBody>
          <a:bodyPr/>
          <a:lstStyle/>
          <a:p>
            <a:r>
              <a:rPr lang="en-US" dirty="0">
                <a:latin typeface="Century Gothic"/>
              </a:rPr>
              <a:t>High Fat Diet (HFD) Examples  </a:t>
            </a:r>
            <a:endParaRPr lang="en-US" dirty="0"/>
          </a:p>
        </p:txBody>
      </p:sp>
      <p:sp>
        <p:nvSpPr>
          <p:cNvPr id="3" name="Text Placeholder 2">
            <a:extLst>
              <a:ext uri="{FF2B5EF4-FFF2-40B4-BE49-F238E27FC236}">
                <a16:creationId xmlns:a16="http://schemas.microsoft.com/office/drawing/2014/main" id="{124F2385-5BF5-4BEA-A875-15574CC87AE1}"/>
              </a:ext>
            </a:extLst>
          </p:cNvPr>
          <p:cNvSpPr>
            <a:spLocks noGrp="1"/>
          </p:cNvSpPr>
          <p:nvPr>
            <p:ph type="body" sz="quarter" idx="10"/>
          </p:nvPr>
        </p:nvSpPr>
        <p:spPr>
          <a:xfrm>
            <a:off x="861848" y="1322200"/>
            <a:ext cx="10508569" cy="4546660"/>
          </a:xfrm>
        </p:spPr>
        <p:txBody>
          <a:bodyPr vert="horz" lIns="91440" tIns="45720" rIns="91440" bIns="45720" rtlCol="0" anchor="t">
            <a:noAutofit/>
          </a:bodyPr>
          <a:lstStyle/>
          <a:p>
            <a:r>
              <a:rPr lang="en-US" sz="2400" b="1" dirty="0">
                <a:latin typeface="Century Gothic"/>
              </a:rPr>
              <a:t>Example 1:</a:t>
            </a:r>
          </a:p>
          <a:p>
            <a:r>
              <a:rPr lang="en-US" sz="2400" dirty="0">
                <a:latin typeface="Century Gothic"/>
              </a:rPr>
              <a:t>65% of energy intake from fat </a:t>
            </a:r>
            <a:r>
              <a:rPr lang="en-US" sz="2400" dirty="0"/>
              <a:t>(~</a:t>
            </a:r>
            <a:r>
              <a:rPr lang="en-US" sz="2400" dirty="0">
                <a:latin typeface="Century Gothic"/>
              </a:rPr>
              <a:t>4 g/kg) </a:t>
            </a:r>
            <a:endParaRPr lang="en-US" sz="2400" dirty="0"/>
          </a:p>
          <a:p>
            <a:r>
              <a:rPr lang="en-US" sz="2400" dirty="0">
                <a:latin typeface="Century Gothic"/>
              </a:rPr>
              <a:t>&lt;20% energy from CHO </a:t>
            </a:r>
            <a:r>
              <a:rPr lang="en-US" sz="2400" dirty="0"/>
              <a:t>(~</a:t>
            </a:r>
            <a:r>
              <a:rPr lang="en-US" sz="2400" dirty="0">
                <a:latin typeface="Century Gothic"/>
              </a:rPr>
              <a:t>2.5 g/kg)</a:t>
            </a:r>
          </a:p>
          <a:p>
            <a:endParaRPr lang="en-US" sz="2400" dirty="0">
              <a:latin typeface="Century Gothic"/>
            </a:endParaRPr>
          </a:p>
          <a:p>
            <a:r>
              <a:rPr lang="en-US" sz="2400" b="1" dirty="0">
                <a:latin typeface="Century Gothic"/>
              </a:rPr>
              <a:t>Example 2:</a:t>
            </a:r>
          </a:p>
          <a:p>
            <a:r>
              <a:rPr lang="en-US" sz="2400" dirty="0">
                <a:latin typeface="Century Gothic"/>
              </a:rPr>
              <a:t>Chronic ketogenic diet consists of </a:t>
            </a:r>
            <a:endParaRPr lang="en-US" sz="2400" dirty="0"/>
          </a:p>
          <a:p>
            <a:pPr lvl="1" indent="0">
              <a:buNone/>
            </a:pPr>
            <a:r>
              <a:rPr lang="en-US" sz="2400" dirty="0">
                <a:latin typeface="Century Gothic"/>
              </a:rPr>
              <a:t>&lt;20 g/d CHO</a:t>
            </a:r>
          </a:p>
          <a:p>
            <a:pPr lvl="1" indent="0">
              <a:buNone/>
            </a:pPr>
            <a:r>
              <a:rPr lang="en-US" sz="2400" dirty="0">
                <a:latin typeface="Century Gothic"/>
              </a:rPr>
              <a:t>80% energy intake from fat </a:t>
            </a:r>
            <a:endParaRPr lang="en-US" sz="2400" dirty="0"/>
          </a:p>
          <a:p>
            <a:pPr lvl="2" indent="0">
              <a:buNone/>
            </a:pPr>
            <a:r>
              <a:rPr lang="en-US" sz="2400" dirty="0">
                <a:latin typeface="Century Gothic"/>
              </a:rPr>
              <a:t>≈4.5-5 g/kg </a:t>
            </a:r>
            <a:endParaRPr lang="en-US" sz="2400" dirty="0"/>
          </a:p>
        </p:txBody>
      </p:sp>
      <p:sp>
        <p:nvSpPr>
          <p:cNvPr id="7"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cxnSp>
        <p:nvCxnSpPr>
          <p:cNvPr id="5" name="Straight Connector 4">
            <a:extLst>
              <a:ext uri="{FF2B5EF4-FFF2-40B4-BE49-F238E27FC236}">
                <a16:creationId xmlns:a16="http://schemas.microsoft.com/office/drawing/2014/main" id="{59C78EBD-BFEF-424F-B550-710B452551E9}"/>
              </a:ext>
            </a:extLst>
          </p:cNvPr>
          <p:cNvCxnSpPr>
            <a:cxnSpLocks/>
          </p:cNvCxnSpPr>
          <p:nvPr/>
        </p:nvCxnSpPr>
        <p:spPr>
          <a:xfrm>
            <a:off x="1008992" y="1114096"/>
            <a:ext cx="635192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4A3594-2B42-034A-AEEC-093698081756}"/>
              </a:ext>
            </a:extLst>
          </p:cNvPr>
          <p:cNvSpPr txBox="1"/>
          <p:nvPr/>
        </p:nvSpPr>
        <p:spPr>
          <a:xfrm>
            <a:off x="7621465" y="1497598"/>
            <a:ext cx="3845169" cy="2677656"/>
          </a:xfrm>
          <a:prstGeom prst="rect">
            <a:avLst/>
          </a:prstGeom>
          <a:noFill/>
          <a:ln>
            <a:solidFill>
              <a:srgbClr val="036E3D"/>
            </a:solidFill>
          </a:ln>
        </p:spPr>
        <p:txBody>
          <a:bodyPr wrap="square" rtlCol="0">
            <a:spAutoFit/>
          </a:bodyPr>
          <a:lstStyle/>
          <a:p>
            <a:pPr algn="ctr"/>
            <a:r>
              <a:rPr lang="en-US" sz="2400" i="1" dirty="0"/>
              <a:t>HFD studies have demonstrated that transport, uptake, and oxidation of fat-based fuels can be increased further than training adaptations alone.</a:t>
            </a:r>
          </a:p>
        </p:txBody>
      </p:sp>
      <p:grpSp>
        <p:nvGrpSpPr>
          <p:cNvPr id="8" name="Group 7">
            <a:extLst>
              <a:ext uri="{FF2B5EF4-FFF2-40B4-BE49-F238E27FC236}">
                <a16:creationId xmlns:a16="http://schemas.microsoft.com/office/drawing/2014/main" id="{D5434BD4-BAF9-D643-81B0-E4D3A83732E7}"/>
              </a:ext>
            </a:extLst>
          </p:cNvPr>
          <p:cNvGrpSpPr/>
          <p:nvPr/>
        </p:nvGrpSpPr>
        <p:grpSpPr>
          <a:xfrm>
            <a:off x="8297403" y="4729519"/>
            <a:ext cx="2493292" cy="806281"/>
            <a:chOff x="1836082" y="4508807"/>
            <a:chExt cx="2493292" cy="806281"/>
          </a:xfrm>
        </p:grpSpPr>
        <p:pic>
          <p:nvPicPr>
            <p:cNvPr id="9" name="Picture 2">
              <a:extLst>
                <a:ext uri="{FF2B5EF4-FFF2-40B4-BE49-F238E27FC236}">
                  <a16:creationId xmlns:a16="http://schemas.microsoft.com/office/drawing/2014/main" id="{B08E6D35-2554-2444-BEFE-A71B026CB2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9266" y="4508807"/>
              <a:ext cx="1380108" cy="8062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264104-78F6-A04A-A139-BE7595DFC68A}"/>
                </a:ext>
              </a:extLst>
            </p:cNvPr>
            <p:cNvSpPr/>
            <p:nvPr/>
          </p:nvSpPr>
          <p:spPr>
            <a:xfrm>
              <a:off x="1836082" y="4663788"/>
              <a:ext cx="1170563" cy="50958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a:t>SSE #184</a:t>
              </a:r>
            </a:p>
          </p:txBody>
        </p:sp>
      </p:grpSp>
    </p:spTree>
    <p:extLst>
      <p:ext uri="{BB962C8B-B14F-4D97-AF65-F5344CB8AC3E}">
        <p14:creationId xmlns:p14="http://schemas.microsoft.com/office/powerpoint/2010/main" val="109035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E424C783-1C6A-9343-867B-64BEDFA20927}"/>
              </a:ext>
            </a:extLst>
          </p:cNvPr>
          <p:cNvSpPr/>
          <p:nvPr/>
        </p:nvSpPr>
        <p:spPr>
          <a:xfrm>
            <a:off x="1008992" y="1303020"/>
            <a:ext cx="694078" cy="640080"/>
          </a:xfrm>
          <a:prstGeom prst="ellipse">
            <a:avLst/>
          </a:prstGeom>
          <a:solidFill>
            <a:srgbClr val="036E3D"/>
          </a:solidFill>
          <a:ln>
            <a:solidFill>
              <a:srgbClr val="036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96A04-1BF0-4F7F-9352-FCFE81F7EAC3}"/>
              </a:ext>
            </a:extLst>
          </p:cNvPr>
          <p:cNvSpPr>
            <a:spLocks noGrp="1"/>
          </p:cNvSpPr>
          <p:nvPr>
            <p:ph type="title"/>
          </p:nvPr>
        </p:nvSpPr>
        <p:spPr/>
        <p:txBody>
          <a:bodyPr/>
          <a:lstStyle/>
          <a:p>
            <a:r>
              <a:rPr lang="en-US" dirty="0"/>
              <a:t>Ketogenic Diets &amp; Exercise Performance </a:t>
            </a:r>
          </a:p>
        </p:txBody>
      </p:sp>
      <p:sp>
        <p:nvSpPr>
          <p:cNvPr id="7"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cxnSp>
        <p:nvCxnSpPr>
          <p:cNvPr id="8" name="Straight Connector 7">
            <a:extLst>
              <a:ext uri="{FF2B5EF4-FFF2-40B4-BE49-F238E27FC236}">
                <a16:creationId xmlns:a16="http://schemas.microsoft.com/office/drawing/2014/main" id="{F193BB2E-26C0-F548-8C3F-030DA7861104}"/>
              </a:ext>
            </a:extLst>
          </p:cNvPr>
          <p:cNvCxnSpPr>
            <a:cxnSpLocks/>
          </p:cNvCxnSpPr>
          <p:nvPr/>
        </p:nvCxnSpPr>
        <p:spPr>
          <a:xfrm>
            <a:off x="1008992" y="1114096"/>
            <a:ext cx="8681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589B98-EC1A-9143-ACB7-A9A0D17FF996}"/>
              </a:ext>
            </a:extLst>
          </p:cNvPr>
          <p:cNvSpPr txBox="1"/>
          <p:nvPr/>
        </p:nvSpPr>
        <p:spPr>
          <a:xfrm>
            <a:off x="2320683" y="2401964"/>
            <a:ext cx="2308860" cy="1231106"/>
          </a:xfrm>
          <a:prstGeom prst="rect">
            <a:avLst/>
          </a:prstGeom>
          <a:noFill/>
        </p:spPr>
        <p:txBody>
          <a:bodyPr wrap="square" rtlCol="0">
            <a:spAutoFit/>
          </a:bodyPr>
          <a:lstStyle/>
          <a:p>
            <a:r>
              <a:rPr lang="en-US" b="1" dirty="0"/>
              <a:t>HCHO</a:t>
            </a:r>
          </a:p>
          <a:p>
            <a:r>
              <a:rPr lang="en-US" sz="1400" dirty="0"/>
              <a:t>High Carb</a:t>
            </a:r>
          </a:p>
          <a:p>
            <a:r>
              <a:rPr lang="en-US" sz="1400" dirty="0"/>
              <a:t>8.6 g/d CHO</a:t>
            </a:r>
          </a:p>
          <a:p>
            <a:r>
              <a:rPr lang="en-US" sz="1400" dirty="0"/>
              <a:t>2.1 g/d PRO</a:t>
            </a:r>
          </a:p>
          <a:p>
            <a:r>
              <a:rPr lang="en-US" sz="1400" dirty="0"/>
              <a:t>1.2 g/d Fat</a:t>
            </a:r>
          </a:p>
        </p:txBody>
      </p:sp>
      <p:sp>
        <p:nvSpPr>
          <p:cNvPr id="11" name="TextBox 10">
            <a:extLst>
              <a:ext uri="{FF2B5EF4-FFF2-40B4-BE49-F238E27FC236}">
                <a16:creationId xmlns:a16="http://schemas.microsoft.com/office/drawing/2014/main" id="{4A87BAD3-3322-4B41-9563-6119212020C9}"/>
              </a:ext>
            </a:extLst>
          </p:cNvPr>
          <p:cNvSpPr txBox="1"/>
          <p:nvPr/>
        </p:nvSpPr>
        <p:spPr>
          <a:xfrm>
            <a:off x="4562146" y="2401964"/>
            <a:ext cx="3067708" cy="1231106"/>
          </a:xfrm>
          <a:prstGeom prst="rect">
            <a:avLst/>
          </a:prstGeom>
          <a:noFill/>
        </p:spPr>
        <p:txBody>
          <a:bodyPr wrap="square" rtlCol="0">
            <a:spAutoFit/>
          </a:bodyPr>
          <a:lstStyle/>
          <a:p>
            <a:r>
              <a:rPr lang="en-US" b="1" dirty="0"/>
              <a:t>Periodized Diet</a:t>
            </a:r>
          </a:p>
          <a:p>
            <a:r>
              <a:rPr lang="en-US" sz="1400" dirty="0"/>
              <a:t>Timing of macronutrient content was altered around training to ensure specific sessions were performed in a low-CHO state</a:t>
            </a:r>
          </a:p>
        </p:txBody>
      </p:sp>
      <p:sp>
        <p:nvSpPr>
          <p:cNvPr id="12" name="TextBox 11">
            <a:extLst>
              <a:ext uri="{FF2B5EF4-FFF2-40B4-BE49-F238E27FC236}">
                <a16:creationId xmlns:a16="http://schemas.microsoft.com/office/drawing/2014/main" id="{B90E2422-D726-AD40-8C84-8C1689C03615}"/>
              </a:ext>
            </a:extLst>
          </p:cNvPr>
          <p:cNvSpPr txBox="1"/>
          <p:nvPr/>
        </p:nvSpPr>
        <p:spPr>
          <a:xfrm>
            <a:off x="7916690" y="2401964"/>
            <a:ext cx="3431102" cy="1231106"/>
          </a:xfrm>
          <a:prstGeom prst="rect">
            <a:avLst/>
          </a:prstGeom>
          <a:noFill/>
        </p:spPr>
        <p:txBody>
          <a:bodyPr wrap="square" rtlCol="0">
            <a:spAutoFit/>
          </a:bodyPr>
          <a:lstStyle/>
          <a:p>
            <a:r>
              <a:rPr lang="en-US" b="1" dirty="0"/>
              <a:t>LCHF</a:t>
            </a:r>
          </a:p>
          <a:p>
            <a:r>
              <a:rPr lang="en-US" sz="1400" dirty="0"/>
              <a:t>Low Carb/High Fat </a:t>
            </a:r>
          </a:p>
          <a:p>
            <a:r>
              <a:rPr lang="en-US" sz="1400" dirty="0"/>
              <a:t>&lt; 5.0 g/d CHO</a:t>
            </a:r>
          </a:p>
          <a:p>
            <a:r>
              <a:rPr lang="en-US" sz="1400" dirty="0"/>
              <a:t>2.2 g/d PRO</a:t>
            </a:r>
          </a:p>
          <a:p>
            <a:r>
              <a:rPr lang="en-US" sz="1400" dirty="0"/>
              <a:t>4.7 g/d Fat</a:t>
            </a:r>
          </a:p>
        </p:txBody>
      </p:sp>
      <p:sp>
        <p:nvSpPr>
          <p:cNvPr id="13" name="TextBox 12">
            <a:extLst>
              <a:ext uri="{FF2B5EF4-FFF2-40B4-BE49-F238E27FC236}">
                <a16:creationId xmlns:a16="http://schemas.microsoft.com/office/drawing/2014/main" id="{917CD19B-6C63-0242-9A10-64C0DC75AC12}"/>
              </a:ext>
            </a:extLst>
          </p:cNvPr>
          <p:cNvSpPr txBox="1"/>
          <p:nvPr/>
        </p:nvSpPr>
        <p:spPr>
          <a:xfrm>
            <a:off x="928982" y="1434107"/>
            <a:ext cx="854098" cy="400110"/>
          </a:xfrm>
          <a:prstGeom prst="rect">
            <a:avLst/>
          </a:prstGeom>
          <a:noFill/>
        </p:spPr>
        <p:txBody>
          <a:bodyPr wrap="square" rtlCol="0">
            <a:spAutoFit/>
          </a:bodyPr>
          <a:lstStyle/>
          <a:p>
            <a:pPr algn="ctr"/>
            <a:r>
              <a:rPr lang="en-US" sz="2000" b="1" dirty="0">
                <a:solidFill>
                  <a:schemeClr val="bg1"/>
                </a:solidFill>
              </a:rPr>
              <a:t>29</a:t>
            </a:r>
          </a:p>
        </p:txBody>
      </p:sp>
      <p:sp>
        <p:nvSpPr>
          <p:cNvPr id="15" name="TextBox 14">
            <a:extLst>
              <a:ext uri="{FF2B5EF4-FFF2-40B4-BE49-F238E27FC236}">
                <a16:creationId xmlns:a16="http://schemas.microsoft.com/office/drawing/2014/main" id="{95C59DBF-428C-8646-9106-F3D9F45B2C0E}"/>
              </a:ext>
            </a:extLst>
          </p:cNvPr>
          <p:cNvSpPr txBox="1"/>
          <p:nvPr/>
        </p:nvSpPr>
        <p:spPr>
          <a:xfrm>
            <a:off x="1727835" y="1303020"/>
            <a:ext cx="8387715" cy="707886"/>
          </a:xfrm>
          <a:prstGeom prst="rect">
            <a:avLst/>
          </a:prstGeom>
          <a:noFill/>
        </p:spPr>
        <p:txBody>
          <a:bodyPr wrap="square" rtlCol="0">
            <a:spAutoFit/>
          </a:bodyPr>
          <a:lstStyle/>
          <a:p>
            <a:r>
              <a:rPr lang="en-US" sz="2000" dirty="0"/>
              <a:t>World-Class Race Walkers, given one of the following diets during 3 weeks of intensified training:</a:t>
            </a:r>
          </a:p>
        </p:txBody>
      </p:sp>
      <p:sp>
        <p:nvSpPr>
          <p:cNvPr id="16" name="TextBox 15">
            <a:extLst>
              <a:ext uri="{FF2B5EF4-FFF2-40B4-BE49-F238E27FC236}">
                <a16:creationId xmlns:a16="http://schemas.microsoft.com/office/drawing/2014/main" id="{C326EC6D-D53D-C947-8B95-C206B7EF2C77}"/>
              </a:ext>
            </a:extLst>
          </p:cNvPr>
          <p:cNvSpPr txBox="1"/>
          <p:nvPr/>
        </p:nvSpPr>
        <p:spPr>
          <a:xfrm>
            <a:off x="1008992" y="4089615"/>
            <a:ext cx="9575188" cy="1938992"/>
          </a:xfrm>
          <a:prstGeom prst="rect">
            <a:avLst/>
          </a:prstGeom>
          <a:noFill/>
        </p:spPr>
        <p:txBody>
          <a:bodyPr wrap="square" rtlCol="0">
            <a:spAutoFit/>
          </a:bodyPr>
          <a:lstStyle/>
          <a:p>
            <a:r>
              <a:rPr lang="en-US" sz="2000" b="1" dirty="0"/>
              <a:t>Measured before and after the intervention:</a:t>
            </a:r>
          </a:p>
          <a:p>
            <a:pPr marL="457200" indent="-457200">
              <a:buFont typeface="+mj-lt"/>
              <a:buAutoNum type="arabicParenR"/>
            </a:pPr>
            <a:r>
              <a:rPr lang="en-US" sz="2000" dirty="0"/>
              <a:t>Graded exercise test to measure walking economy</a:t>
            </a:r>
          </a:p>
          <a:p>
            <a:pPr marL="457200" indent="-457200">
              <a:buFont typeface="+mj-lt"/>
              <a:buAutoNum type="arabicParenR"/>
            </a:pPr>
            <a:r>
              <a:rPr lang="en-US" sz="2000" dirty="0"/>
              <a:t>25 km standardized walk (i.e., 20 km race pace) to incorporate both laboratory and field testing to assess changes to substrate utilization</a:t>
            </a:r>
          </a:p>
          <a:p>
            <a:pPr marL="457200" indent="-457200">
              <a:buFont typeface="+mj-lt"/>
              <a:buAutoNum type="arabicParenR"/>
            </a:pPr>
            <a:r>
              <a:rPr lang="en-US" sz="2000" dirty="0"/>
              <a:t>10 km International Association of Athletics Federation sanctioned race to measure performance</a:t>
            </a:r>
          </a:p>
        </p:txBody>
      </p:sp>
      <p:sp>
        <p:nvSpPr>
          <p:cNvPr id="17" name="TextBox 16">
            <a:extLst>
              <a:ext uri="{FF2B5EF4-FFF2-40B4-BE49-F238E27FC236}">
                <a16:creationId xmlns:a16="http://schemas.microsoft.com/office/drawing/2014/main" id="{4F2A2D3D-6308-B549-9F79-8FF347A1BBE3}"/>
              </a:ext>
            </a:extLst>
          </p:cNvPr>
          <p:cNvSpPr txBox="1"/>
          <p:nvPr/>
        </p:nvSpPr>
        <p:spPr>
          <a:xfrm>
            <a:off x="46113" y="6596390"/>
            <a:ext cx="6858000" cy="246221"/>
          </a:xfrm>
          <a:prstGeom prst="rect">
            <a:avLst/>
          </a:prstGeom>
          <a:noFill/>
        </p:spPr>
        <p:txBody>
          <a:bodyPr wrap="square" rtlCol="0">
            <a:spAutoFit/>
          </a:bodyPr>
          <a:lstStyle/>
          <a:p>
            <a:r>
              <a:rPr lang="en-US" sz="1000" dirty="0">
                <a:solidFill>
                  <a:schemeClr val="bg1"/>
                </a:solidFill>
              </a:rPr>
              <a:t>Burke, L. et al. (2017) </a:t>
            </a:r>
            <a:r>
              <a:rPr lang="en-US" sz="1000" i="1" dirty="0">
                <a:solidFill>
                  <a:schemeClr val="bg1"/>
                </a:solidFill>
              </a:rPr>
              <a:t>J. Physiol.</a:t>
            </a:r>
            <a:r>
              <a:rPr lang="en-US" sz="1000" dirty="0">
                <a:solidFill>
                  <a:schemeClr val="bg1"/>
                </a:solidFill>
              </a:rPr>
              <a:t> 595:2785-2807.</a:t>
            </a:r>
          </a:p>
        </p:txBody>
      </p:sp>
    </p:spTree>
    <p:extLst>
      <p:ext uri="{BB962C8B-B14F-4D97-AF65-F5344CB8AC3E}">
        <p14:creationId xmlns:p14="http://schemas.microsoft.com/office/powerpoint/2010/main" val="1722186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6A04-1BF0-4F7F-9352-FCFE81F7EAC3}"/>
              </a:ext>
            </a:extLst>
          </p:cNvPr>
          <p:cNvSpPr>
            <a:spLocks noGrp="1"/>
          </p:cNvSpPr>
          <p:nvPr>
            <p:ph type="title"/>
          </p:nvPr>
        </p:nvSpPr>
        <p:spPr/>
        <p:txBody>
          <a:bodyPr/>
          <a:lstStyle/>
          <a:p>
            <a:r>
              <a:rPr lang="en-US" dirty="0"/>
              <a:t>Ketogenic Diets &amp; Exercise Performance </a:t>
            </a:r>
          </a:p>
        </p:txBody>
      </p:sp>
      <p:sp>
        <p:nvSpPr>
          <p:cNvPr id="7"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sp>
        <p:nvSpPr>
          <p:cNvPr id="17" name="TextBox 16">
            <a:extLst>
              <a:ext uri="{FF2B5EF4-FFF2-40B4-BE49-F238E27FC236}">
                <a16:creationId xmlns:a16="http://schemas.microsoft.com/office/drawing/2014/main" id="{4F2A2D3D-6308-B549-9F79-8FF347A1BBE3}"/>
              </a:ext>
            </a:extLst>
          </p:cNvPr>
          <p:cNvSpPr txBox="1"/>
          <p:nvPr/>
        </p:nvSpPr>
        <p:spPr>
          <a:xfrm>
            <a:off x="46113" y="6596390"/>
            <a:ext cx="6858000" cy="246221"/>
          </a:xfrm>
          <a:prstGeom prst="rect">
            <a:avLst/>
          </a:prstGeom>
          <a:noFill/>
        </p:spPr>
        <p:txBody>
          <a:bodyPr wrap="square" rtlCol="0">
            <a:spAutoFit/>
          </a:bodyPr>
          <a:lstStyle/>
          <a:p>
            <a:r>
              <a:rPr lang="en-US" sz="1000" dirty="0">
                <a:solidFill>
                  <a:schemeClr val="bg1"/>
                </a:solidFill>
              </a:rPr>
              <a:t>Burke, L. et al. (2017) </a:t>
            </a:r>
            <a:r>
              <a:rPr lang="en-US" sz="1000" i="1" dirty="0">
                <a:solidFill>
                  <a:schemeClr val="bg1"/>
                </a:solidFill>
              </a:rPr>
              <a:t>J. Physiol.</a:t>
            </a:r>
            <a:r>
              <a:rPr lang="en-US" sz="1000" dirty="0">
                <a:solidFill>
                  <a:schemeClr val="bg1"/>
                </a:solidFill>
              </a:rPr>
              <a:t> 595:2785-2807.</a:t>
            </a:r>
          </a:p>
        </p:txBody>
      </p:sp>
      <p:sp>
        <p:nvSpPr>
          <p:cNvPr id="3" name="TextBox 2">
            <a:extLst>
              <a:ext uri="{FF2B5EF4-FFF2-40B4-BE49-F238E27FC236}">
                <a16:creationId xmlns:a16="http://schemas.microsoft.com/office/drawing/2014/main" id="{892A69C1-2F41-B843-ADAD-CC5FB4CE85B7}"/>
              </a:ext>
            </a:extLst>
          </p:cNvPr>
          <p:cNvSpPr txBox="1"/>
          <p:nvPr/>
        </p:nvSpPr>
        <p:spPr>
          <a:xfrm>
            <a:off x="861848" y="2269193"/>
            <a:ext cx="3063240" cy="1323439"/>
          </a:xfrm>
          <a:prstGeom prst="rect">
            <a:avLst/>
          </a:prstGeom>
          <a:noFill/>
        </p:spPr>
        <p:txBody>
          <a:bodyPr wrap="square" rtlCol="0">
            <a:spAutoFit/>
          </a:bodyPr>
          <a:lstStyle/>
          <a:p>
            <a:pPr algn="ctr"/>
            <a:r>
              <a:rPr lang="en-US" sz="2000" b="1" dirty="0"/>
              <a:t>Graded Exercise Test</a:t>
            </a:r>
          </a:p>
          <a:p>
            <a:pPr algn="ctr"/>
            <a:r>
              <a:rPr lang="en-US" sz="2000" dirty="0"/>
              <a:t>LCHF: RER reduced, greater O</a:t>
            </a:r>
            <a:r>
              <a:rPr lang="en-US" sz="2000" baseline="-25000" dirty="0"/>
              <a:t>2</a:t>
            </a:r>
            <a:r>
              <a:rPr lang="en-US" sz="2000" dirty="0"/>
              <a:t> cost during all 4 stages</a:t>
            </a:r>
          </a:p>
        </p:txBody>
      </p:sp>
      <p:sp>
        <p:nvSpPr>
          <p:cNvPr id="18" name="TextBox 17">
            <a:extLst>
              <a:ext uri="{FF2B5EF4-FFF2-40B4-BE49-F238E27FC236}">
                <a16:creationId xmlns:a16="http://schemas.microsoft.com/office/drawing/2014/main" id="{5B6DC7C7-15A1-9746-9A80-BC04E664D963}"/>
              </a:ext>
            </a:extLst>
          </p:cNvPr>
          <p:cNvSpPr txBox="1"/>
          <p:nvPr/>
        </p:nvSpPr>
        <p:spPr>
          <a:xfrm>
            <a:off x="4343400" y="2269193"/>
            <a:ext cx="3505200" cy="2616101"/>
          </a:xfrm>
          <a:prstGeom prst="rect">
            <a:avLst/>
          </a:prstGeom>
          <a:noFill/>
        </p:spPr>
        <p:txBody>
          <a:bodyPr wrap="square" rtlCol="0">
            <a:spAutoFit/>
          </a:bodyPr>
          <a:lstStyle/>
          <a:p>
            <a:pPr algn="ctr"/>
            <a:r>
              <a:rPr lang="en-US" sz="2000" b="1" dirty="0"/>
              <a:t>25 km Standardized Walk</a:t>
            </a:r>
          </a:p>
          <a:p>
            <a:pPr algn="ctr"/>
            <a:r>
              <a:rPr lang="en-US" dirty="0"/>
              <a:t>LCHF: increased whole-body rates of fat oxidation from ~0.6 g/min to ~1.6 g/min when walking at 80% V̇O</a:t>
            </a:r>
            <a:r>
              <a:rPr lang="en-US" baseline="-25000" dirty="0"/>
              <a:t>2</a:t>
            </a:r>
            <a:r>
              <a:rPr lang="en-US" dirty="0"/>
              <a:t>peak, with the latter being the highest rates of fat oxidation ever to be reported in the literature!</a:t>
            </a:r>
            <a:endParaRPr lang="en-US" sz="2000" dirty="0"/>
          </a:p>
        </p:txBody>
      </p:sp>
      <p:sp>
        <p:nvSpPr>
          <p:cNvPr id="19" name="TextBox 18">
            <a:extLst>
              <a:ext uri="{FF2B5EF4-FFF2-40B4-BE49-F238E27FC236}">
                <a16:creationId xmlns:a16="http://schemas.microsoft.com/office/drawing/2014/main" id="{85A07DF4-6997-EF47-85E9-7E4CBF0BCF4E}"/>
              </a:ext>
            </a:extLst>
          </p:cNvPr>
          <p:cNvSpPr txBox="1"/>
          <p:nvPr/>
        </p:nvSpPr>
        <p:spPr>
          <a:xfrm>
            <a:off x="8266912" y="2269192"/>
            <a:ext cx="3505200" cy="1785104"/>
          </a:xfrm>
          <a:prstGeom prst="rect">
            <a:avLst/>
          </a:prstGeom>
          <a:noFill/>
        </p:spPr>
        <p:txBody>
          <a:bodyPr wrap="square" rtlCol="0">
            <a:spAutoFit/>
          </a:bodyPr>
          <a:lstStyle/>
          <a:p>
            <a:pPr algn="ctr"/>
            <a:r>
              <a:rPr lang="en-US" sz="2000" b="1" dirty="0"/>
              <a:t>10 km Race Walk Time</a:t>
            </a:r>
          </a:p>
          <a:p>
            <a:pPr algn="ctr"/>
            <a:r>
              <a:rPr lang="en-US" dirty="0"/>
              <a:t>Only the HCHO and PCHO conditions improved their 10 km race-walk time, with </a:t>
            </a:r>
            <a:r>
              <a:rPr lang="en-US" u="sng" dirty="0"/>
              <a:t>no improvement</a:t>
            </a:r>
            <a:r>
              <a:rPr lang="en-US" dirty="0"/>
              <a:t> measured in the LCHF condition.</a:t>
            </a:r>
            <a:endParaRPr lang="en-US" sz="2000" dirty="0"/>
          </a:p>
        </p:txBody>
      </p:sp>
      <p:sp>
        <p:nvSpPr>
          <p:cNvPr id="4" name="TextBox 3">
            <a:extLst>
              <a:ext uri="{FF2B5EF4-FFF2-40B4-BE49-F238E27FC236}">
                <a16:creationId xmlns:a16="http://schemas.microsoft.com/office/drawing/2014/main" id="{9B3CF347-4D5B-7249-BE2A-55C7426CF9C6}"/>
              </a:ext>
            </a:extLst>
          </p:cNvPr>
          <p:cNvSpPr txBox="1"/>
          <p:nvPr/>
        </p:nvSpPr>
        <p:spPr>
          <a:xfrm>
            <a:off x="4663046" y="1387931"/>
            <a:ext cx="2865908" cy="584775"/>
          </a:xfrm>
          <a:prstGeom prst="rect">
            <a:avLst/>
          </a:prstGeom>
          <a:noFill/>
        </p:spPr>
        <p:txBody>
          <a:bodyPr wrap="square" rtlCol="0">
            <a:spAutoFit/>
          </a:bodyPr>
          <a:lstStyle/>
          <a:p>
            <a:pPr algn="ctr"/>
            <a:r>
              <a:rPr lang="en-US" sz="3200" b="1" dirty="0"/>
              <a:t>OUTCOMES</a:t>
            </a:r>
          </a:p>
        </p:txBody>
      </p:sp>
      <p:cxnSp>
        <p:nvCxnSpPr>
          <p:cNvPr id="20" name="Straight Connector 19">
            <a:extLst>
              <a:ext uri="{FF2B5EF4-FFF2-40B4-BE49-F238E27FC236}">
                <a16:creationId xmlns:a16="http://schemas.microsoft.com/office/drawing/2014/main" id="{5E32970E-6853-9E45-814E-96D2453D3693}"/>
              </a:ext>
            </a:extLst>
          </p:cNvPr>
          <p:cNvCxnSpPr>
            <a:cxnSpLocks/>
          </p:cNvCxnSpPr>
          <p:nvPr/>
        </p:nvCxnSpPr>
        <p:spPr>
          <a:xfrm>
            <a:off x="1008992" y="1114096"/>
            <a:ext cx="868154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7B203F-7A0C-C941-B306-54205E0B1F5F}"/>
              </a:ext>
            </a:extLst>
          </p:cNvPr>
          <p:cNvCxnSpPr>
            <a:cxnSpLocks/>
          </p:cNvCxnSpPr>
          <p:nvPr/>
        </p:nvCxnSpPr>
        <p:spPr>
          <a:xfrm>
            <a:off x="4967582" y="1972706"/>
            <a:ext cx="2221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8B0A274-4B19-F243-A22A-B4A0FBE6C254}"/>
              </a:ext>
            </a:extLst>
          </p:cNvPr>
          <p:cNvSpPr txBox="1"/>
          <p:nvPr/>
        </p:nvSpPr>
        <p:spPr>
          <a:xfrm>
            <a:off x="861848" y="5065068"/>
            <a:ext cx="10751032" cy="1200329"/>
          </a:xfrm>
          <a:prstGeom prst="rect">
            <a:avLst/>
          </a:prstGeom>
          <a:solidFill>
            <a:srgbClr val="036E3D"/>
          </a:solidFill>
          <a:ln>
            <a:noFill/>
          </a:ln>
        </p:spPr>
        <p:txBody>
          <a:bodyPr wrap="square" rtlCol="0">
            <a:spAutoFit/>
          </a:bodyPr>
          <a:lstStyle/>
          <a:p>
            <a:pPr algn="ctr"/>
            <a:r>
              <a:rPr lang="en-US" sz="2400" dirty="0">
                <a:solidFill>
                  <a:schemeClr val="bg1"/>
                </a:solidFill>
              </a:rPr>
              <a:t>This lack of performance improvement measured in the LCHF condition was associated in part with the greater O</a:t>
            </a:r>
            <a:r>
              <a:rPr lang="en-US" sz="2400" baseline="-25000" dirty="0">
                <a:solidFill>
                  <a:schemeClr val="bg1"/>
                </a:solidFill>
              </a:rPr>
              <a:t>2</a:t>
            </a:r>
            <a:r>
              <a:rPr lang="en-US" sz="2400" dirty="0">
                <a:solidFill>
                  <a:schemeClr val="bg1"/>
                </a:solidFill>
              </a:rPr>
              <a:t> consumption required to sustain the same speed as prior to the intervention</a:t>
            </a:r>
          </a:p>
        </p:txBody>
      </p:sp>
    </p:spTree>
    <p:extLst>
      <p:ext uri="{BB962C8B-B14F-4D97-AF65-F5344CB8AC3E}">
        <p14:creationId xmlns:p14="http://schemas.microsoft.com/office/powerpoint/2010/main" val="357240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D840-1883-4591-8998-8A27691653FF}"/>
              </a:ext>
            </a:extLst>
          </p:cNvPr>
          <p:cNvSpPr>
            <a:spLocks noGrp="1"/>
          </p:cNvSpPr>
          <p:nvPr>
            <p:ph type="title"/>
          </p:nvPr>
        </p:nvSpPr>
        <p:spPr>
          <a:xfrm>
            <a:off x="478696" y="306483"/>
            <a:ext cx="10491952" cy="849858"/>
          </a:xfrm>
        </p:spPr>
        <p:txBody>
          <a:bodyPr/>
          <a:lstStyle/>
          <a:p>
            <a:r>
              <a:rPr lang="en-US" dirty="0"/>
              <a:t>Carbohydrate Restoration</a:t>
            </a:r>
          </a:p>
        </p:txBody>
      </p:sp>
      <p:sp>
        <p:nvSpPr>
          <p:cNvPr id="3" name="Text Placeholder 2">
            <a:extLst>
              <a:ext uri="{FF2B5EF4-FFF2-40B4-BE49-F238E27FC236}">
                <a16:creationId xmlns:a16="http://schemas.microsoft.com/office/drawing/2014/main" id="{AA69317F-262F-47CB-BDCE-CB8D2E1F1FC3}"/>
              </a:ext>
            </a:extLst>
          </p:cNvPr>
          <p:cNvSpPr>
            <a:spLocks noGrp="1"/>
          </p:cNvSpPr>
          <p:nvPr>
            <p:ph type="body" sz="quarter" idx="10"/>
          </p:nvPr>
        </p:nvSpPr>
        <p:spPr>
          <a:xfrm>
            <a:off x="853539" y="2303814"/>
            <a:ext cx="10508569" cy="1592215"/>
          </a:xfrm>
        </p:spPr>
        <p:txBody>
          <a:bodyPr/>
          <a:lstStyle/>
          <a:p>
            <a:pPr algn="ctr"/>
            <a:r>
              <a:rPr lang="en-US" dirty="0"/>
              <a:t>HFD 5-6 days w/ training (60-70% energy intake from fat)</a:t>
            </a:r>
          </a:p>
          <a:p>
            <a:pPr algn="ctr"/>
            <a:r>
              <a:rPr lang="en-US" i="1" dirty="0"/>
              <a:t>Followed by: </a:t>
            </a:r>
          </a:p>
          <a:p>
            <a:pPr lvl="1" indent="0" algn="ctr">
              <a:buNone/>
            </a:pPr>
            <a:r>
              <a:rPr lang="en-US" sz="2000" dirty="0"/>
              <a:t>24-36 h of high CHO intake (70-80% energy intake from CHO)</a:t>
            </a:r>
          </a:p>
        </p:txBody>
      </p:sp>
      <p:sp>
        <p:nvSpPr>
          <p:cNvPr id="6"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err="1">
                <a:solidFill>
                  <a:schemeClr val="bg1"/>
                </a:solidFill>
              </a:rPr>
              <a:t>Leckey</a:t>
            </a:r>
            <a:r>
              <a:rPr lang="en-US" sz="1050" dirty="0">
                <a:solidFill>
                  <a:schemeClr val="bg1"/>
                </a:solidFill>
              </a:rPr>
              <a:t> &amp; Hawley. </a:t>
            </a:r>
            <a:r>
              <a:rPr lang="en-US" sz="1050" i="1" dirty="0">
                <a:solidFill>
                  <a:schemeClr val="bg1"/>
                </a:solidFill>
              </a:rPr>
              <a:t>Sport Science Exchange. </a:t>
            </a:r>
            <a:r>
              <a:rPr lang="en-US" sz="1050" dirty="0">
                <a:solidFill>
                  <a:schemeClr val="bg1"/>
                </a:solidFill>
              </a:rPr>
              <a:t>2018;29(184):1-6 </a:t>
            </a:r>
          </a:p>
        </p:txBody>
      </p:sp>
      <p:cxnSp>
        <p:nvCxnSpPr>
          <p:cNvPr id="5" name="Straight Connector 4">
            <a:extLst>
              <a:ext uri="{FF2B5EF4-FFF2-40B4-BE49-F238E27FC236}">
                <a16:creationId xmlns:a16="http://schemas.microsoft.com/office/drawing/2014/main" id="{A4345B79-57ED-C64E-B9D2-0D460AC39E62}"/>
              </a:ext>
            </a:extLst>
          </p:cNvPr>
          <p:cNvCxnSpPr>
            <a:cxnSpLocks/>
          </p:cNvCxnSpPr>
          <p:nvPr/>
        </p:nvCxnSpPr>
        <p:spPr>
          <a:xfrm>
            <a:off x="571565" y="874066"/>
            <a:ext cx="580228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1E99E61-C7BE-374D-9A31-5E099518D11D}"/>
              </a:ext>
            </a:extLst>
          </p:cNvPr>
          <p:cNvSpPr txBox="1"/>
          <p:nvPr/>
        </p:nvSpPr>
        <p:spPr>
          <a:xfrm>
            <a:off x="2330422" y="1274621"/>
            <a:ext cx="7554804" cy="830997"/>
          </a:xfrm>
          <a:prstGeom prst="rect">
            <a:avLst/>
          </a:prstGeom>
          <a:solidFill>
            <a:schemeClr val="bg1">
              <a:lumMod val="50000"/>
            </a:schemeClr>
          </a:solidFill>
        </p:spPr>
        <p:txBody>
          <a:bodyPr wrap="square" rtlCol="0">
            <a:spAutoFit/>
          </a:bodyPr>
          <a:lstStyle/>
          <a:p>
            <a:pPr algn="ctr"/>
            <a:r>
              <a:rPr lang="en-US" sz="2400" dirty="0">
                <a:solidFill>
                  <a:schemeClr val="bg1"/>
                </a:solidFill>
              </a:rPr>
              <a:t>Goal: maximize the capacity for fat utilization while also optimizing glycogen stores. </a:t>
            </a:r>
          </a:p>
        </p:txBody>
      </p:sp>
      <p:sp>
        <p:nvSpPr>
          <p:cNvPr id="8" name="TextBox 7">
            <a:extLst>
              <a:ext uri="{FF2B5EF4-FFF2-40B4-BE49-F238E27FC236}">
                <a16:creationId xmlns:a16="http://schemas.microsoft.com/office/drawing/2014/main" id="{60AF03BA-1617-B04A-B8C8-0391D7AD638E}"/>
              </a:ext>
            </a:extLst>
          </p:cNvPr>
          <p:cNvSpPr txBox="1"/>
          <p:nvPr/>
        </p:nvSpPr>
        <p:spPr>
          <a:xfrm>
            <a:off x="742950" y="4849291"/>
            <a:ext cx="5852160" cy="1130118"/>
          </a:xfrm>
          <a:prstGeom prst="rect">
            <a:avLst/>
          </a:prstGeom>
          <a:noFill/>
        </p:spPr>
        <p:txBody>
          <a:bodyPr wrap="square" rtlCol="0">
            <a:spAutoFit/>
          </a:bodyPr>
          <a:lstStyle/>
          <a:p>
            <a:pPr>
              <a:lnSpc>
                <a:spcPct val="150000"/>
              </a:lnSpc>
            </a:pPr>
            <a:r>
              <a:rPr lang="en-US" sz="2400" dirty="0"/>
              <a:t>Increases fat oxidation</a:t>
            </a:r>
          </a:p>
          <a:p>
            <a:pPr>
              <a:lnSpc>
                <a:spcPct val="150000"/>
              </a:lnSpc>
            </a:pPr>
            <a:r>
              <a:rPr lang="en-US" sz="2400" dirty="0"/>
              <a:t>Impairs carbohydrate metabolism</a:t>
            </a:r>
          </a:p>
        </p:txBody>
      </p:sp>
      <p:sp>
        <p:nvSpPr>
          <p:cNvPr id="9" name="TextBox 8">
            <a:extLst>
              <a:ext uri="{FF2B5EF4-FFF2-40B4-BE49-F238E27FC236}">
                <a16:creationId xmlns:a16="http://schemas.microsoft.com/office/drawing/2014/main" id="{D428DF92-6D55-7146-B890-94C89D91849A}"/>
              </a:ext>
            </a:extLst>
          </p:cNvPr>
          <p:cNvSpPr txBox="1"/>
          <p:nvPr/>
        </p:nvSpPr>
        <p:spPr>
          <a:xfrm>
            <a:off x="2508885" y="3972491"/>
            <a:ext cx="8172450" cy="400110"/>
          </a:xfrm>
          <a:prstGeom prst="rect">
            <a:avLst/>
          </a:prstGeom>
          <a:solidFill>
            <a:srgbClr val="036E3D"/>
          </a:solidFill>
        </p:spPr>
        <p:txBody>
          <a:bodyPr wrap="square" rtlCol="0">
            <a:spAutoFit/>
          </a:bodyPr>
          <a:lstStyle/>
          <a:p>
            <a:pPr algn="ctr"/>
            <a:r>
              <a:rPr lang="en-US" sz="2000" dirty="0">
                <a:solidFill>
                  <a:schemeClr val="bg1"/>
                </a:solidFill>
              </a:rPr>
              <a:t>Several different research studies have shown that this strategy:</a:t>
            </a:r>
          </a:p>
        </p:txBody>
      </p:sp>
      <p:pic>
        <p:nvPicPr>
          <p:cNvPr id="11" name="Graphic 10" descr="Checkmark">
            <a:extLst>
              <a:ext uri="{FF2B5EF4-FFF2-40B4-BE49-F238E27FC236}">
                <a16:creationId xmlns:a16="http://schemas.microsoft.com/office/drawing/2014/main" id="{80EC865A-1E42-F149-990C-BA8F6E19EE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442" y="4907692"/>
            <a:ext cx="528508" cy="528508"/>
          </a:xfrm>
          <a:prstGeom prst="rect">
            <a:avLst/>
          </a:prstGeom>
        </p:spPr>
      </p:pic>
      <p:pic>
        <p:nvPicPr>
          <p:cNvPr id="13" name="Graphic 12" descr="Close">
            <a:extLst>
              <a:ext uri="{FF2B5EF4-FFF2-40B4-BE49-F238E27FC236}">
                <a16:creationId xmlns:a16="http://schemas.microsoft.com/office/drawing/2014/main" id="{8F899160-44AA-D04F-811B-ACD4529BB0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694" y="5489838"/>
            <a:ext cx="528508" cy="528508"/>
          </a:xfrm>
          <a:prstGeom prst="rect">
            <a:avLst/>
          </a:prstGeom>
        </p:spPr>
      </p:pic>
      <p:sp>
        <p:nvSpPr>
          <p:cNvPr id="14" name="TextBox 13">
            <a:extLst>
              <a:ext uri="{FF2B5EF4-FFF2-40B4-BE49-F238E27FC236}">
                <a16:creationId xmlns:a16="http://schemas.microsoft.com/office/drawing/2014/main" id="{FB07A307-82BA-F34E-84B4-8915C41A5FA1}"/>
              </a:ext>
            </a:extLst>
          </p:cNvPr>
          <p:cNvSpPr txBox="1"/>
          <p:nvPr/>
        </p:nvSpPr>
        <p:spPr>
          <a:xfrm>
            <a:off x="6877050" y="4849409"/>
            <a:ext cx="5314950" cy="1130118"/>
          </a:xfrm>
          <a:prstGeom prst="rect">
            <a:avLst/>
          </a:prstGeom>
          <a:noFill/>
        </p:spPr>
        <p:txBody>
          <a:bodyPr wrap="square" rtlCol="0">
            <a:spAutoFit/>
          </a:bodyPr>
          <a:lstStyle/>
          <a:p>
            <a:pPr>
              <a:lnSpc>
                <a:spcPct val="150000"/>
              </a:lnSpc>
            </a:pPr>
            <a:r>
              <a:rPr lang="en-US" sz="2400" dirty="0"/>
              <a:t>Impairs exercise economy</a:t>
            </a:r>
          </a:p>
          <a:p>
            <a:pPr>
              <a:lnSpc>
                <a:spcPct val="150000"/>
              </a:lnSpc>
            </a:pPr>
            <a:r>
              <a:rPr lang="en-US" sz="2400" dirty="0"/>
              <a:t>Does not improve performance</a:t>
            </a:r>
          </a:p>
        </p:txBody>
      </p:sp>
      <p:pic>
        <p:nvPicPr>
          <p:cNvPr id="15" name="Graphic 14" descr="Close">
            <a:extLst>
              <a:ext uri="{FF2B5EF4-FFF2-40B4-BE49-F238E27FC236}">
                <a16:creationId xmlns:a16="http://schemas.microsoft.com/office/drawing/2014/main" id="{B49FC1D7-B9FE-3040-9468-BE9F4EF730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3848" y="4959125"/>
            <a:ext cx="528508" cy="528508"/>
          </a:xfrm>
          <a:prstGeom prst="rect">
            <a:avLst/>
          </a:prstGeom>
        </p:spPr>
      </p:pic>
      <p:pic>
        <p:nvPicPr>
          <p:cNvPr id="16" name="Graphic 15" descr="Close">
            <a:extLst>
              <a:ext uri="{FF2B5EF4-FFF2-40B4-BE49-F238E27FC236}">
                <a16:creationId xmlns:a16="http://schemas.microsoft.com/office/drawing/2014/main" id="{E1DC7531-E568-8A46-A841-B80993D4A6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6406" y="5489838"/>
            <a:ext cx="528508" cy="528508"/>
          </a:xfrm>
          <a:prstGeom prst="rect">
            <a:avLst/>
          </a:prstGeom>
        </p:spPr>
      </p:pic>
    </p:spTree>
    <p:extLst>
      <p:ext uri="{BB962C8B-B14F-4D97-AF65-F5344CB8AC3E}">
        <p14:creationId xmlns:p14="http://schemas.microsoft.com/office/powerpoint/2010/main" val="1978306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3B31-E261-924B-98F0-B175F181CCAB}"/>
              </a:ext>
            </a:extLst>
          </p:cNvPr>
          <p:cNvSpPr>
            <a:spLocks noGrp="1"/>
          </p:cNvSpPr>
          <p:nvPr>
            <p:ph type="title"/>
          </p:nvPr>
        </p:nvSpPr>
        <p:spPr/>
        <p:txBody>
          <a:bodyPr/>
          <a:lstStyle/>
          <a:p>
            <a:r>
              <a:rPr lang="en-US" dirty="0"/>
              <a:t>HFD Summary</a:t>
            </a:r>
          </a:p>
        </p:txBody>
      </p:sp>
      <p:sp>
        <p:nvSpPr>
          <p:cNvPr id="3" name="Text Placeholder 2">
            <a:extLst>
              <a:ext uri="{FF2B5EF4-FFF2-40B4-BE49-F238E27FC236}">
                <a16:creationId xmlns:a16="http://schemas.microsoft.com/office/drawing/2014/main" id="{EE19FB8D-5F4F-F840-8CE9-F19CD92792D5}"/>
              </a:ext>
            </a:extLst>
          </p:cNvPr>
          <p:cNvSpPr>
            <a:spLocks noGrp="1"/>
          </p:cNvSpPr>
          <p:nvPr>
            <p:ph type="body" sz="quarter" idx="10"/>
          </p:nvPr>
        </p:nvSpPr>
        <p:spPr/>
        <p:txBody>
          <a:bodyPr/>
          <a:lstStyle/>
          <a:p>
            <a:r>
              <a:rPr lang="en-US" sz="2400" dirty="0"/>
              <a:t>Longer periods of HFD consumption followed by quick carbohydrate restoration do not improve performance</a:t>
            </a:r>
          </a:p>
          <a:p>
            <a:endParaRPr lang="en-US" sz="2400" dirty="0"/>
          </a:p>
          <a:p>
            <a:r>
              <a:rPr lang="en-US" sz="2400" dirty="0"/>
              <a:t>BUT, short periods of HFD consumption do promote metabolic adaptations for fat metabolism</a:t>
            </a:r>
          </a:p>
          <a:p>
            <a:endParaRPr lang="en-US" sz="2400" dirty="0"/>
          </a:p>
          <a:p>
            <a:r>
              <a:rPr lang="en-US" sz="2400" dirty="0"/>
              <a:t>Given the current research, athletes should periodize their CHO intake based on the goal, intensity and duration of a particular training session in order to maximize skeletal muscle adaptations</a:t>
            </a:r>
          </a:p>
        </p:txBody>
      </p:sp>
      <p:cxnSp>
        <p:nvCxnSpPr>
          <p:cNvPr id="4" name="Straight Connector 3">
            <a:extLst>
              <a:ext uri="{FF2B5EF4-FFF2-40B4-BE49-F238E27FC236}">
                <a16:creationId xmlns:a16="http://schemas.microsoft.com/office/drawing/2014/main" id="{C03151F0-0949-284D-BDCA-A1FEB8BCCA45}"/>
              </a:ext>
            </a:extLst>
          </p:cNvPr>
          <p:cNvCxnSpPr>
            <a:cxnSpLocks/>
          </p:cNvCxnSpPr>
          <p:nvPr/>
        </p:nvCxnSpPr>
        <p:spPr>
          <a:xfrm>
            <a:off x="1017335" y="1102666"/>
            <a:ext cx="299459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DDFA1942-2628-ED4B-9B66-CC4F9A93503C}"/>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err="1">
                <a:solidFill>
                  <a:schemeClr val="bg1"/>
                </a:solidFill>
              </a:rPr>
              <a:t>Leckey</a:t>
            </a:r>
            <a:r>
              <a:rPr lang="en-US" sz="1050" dirty="0">
                <a:solidFill>
                  <a:schemeClr val="bg1"/>
                </a:solidFill>
              </a:rPr>
              <a:t> &amp; Hawley. </a:t>
            </a:r>
            <a:r>
              <a:rPr lang="en-US" sz="1050" i="1" dirty="0">
                <a:solidFill>
                  <a:schemeClr val="bg1"/>
                </a:solidFill>
              </a:rPr>
              <a:t>Sport Science Exchange. </a:t>
            </a:r>
            <a:r>
              <a:rPr lang="en-US" sz="1050" dirty="0">
                <a:solidFill>
                  <a:schemeClr val="bg1"/>
                </a:solidFill>
              </a:rPr>
              <a:t>2018;29(184):1-6 </a:t>
            </a:r>
          </a:p>
        </p:txBody>
      </p:sp>
    </p:spTree>
    <p:extLst>
      <p:ext uri="{BB962C8B-B14F-4D97-AF65-F5344CB8AC3E}">
        <p14:creationId xmlns:p14="http://schemas.microsoft.com/office/powerpoint/2010/main" val="402377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5C87-B1C3-4647-92AA-17E1047E8241}"/>
              </a:ext>
            </a:extLst>
          </p:cNvPr>
          <p:cNvSpPr>
            <a:spLocks noGrp="1"/>
          </p:cNvSpPr>
          <p:nvPr>
            <p:ph type="title"/>
          </p:nvPr>
        </p:nvSpPr>
        <p:spPr/>
        <p:txBody>
          <a:bodyPr/>
          <a:lstStyle/>
          <a:p>
            <a:r>
              <a:rPr lang="en-US"/>
              <a:t>Guidelines</a:t>
            </a:r>
            <a:br>
              <a:rPr lang="en-US"/>
            </a:br>
            <a:endParaRPr lang="en-US"/>
          </a:p>
        </p:txBody>
      </p:sp>
      <p:sp>
        <p:nvSpPr>
          <p:cNvPr id="3" name="Text Placeholder 2">
            <a:extLst>
              <a:ext uri="{FF2B5EF4-FFF2-40B4-BE49-F238E27FC236}">
                <a16:creationId xmlns:a16="http://schemas.microsoft.com/office/drawing/2014/main" id="{C9E49BEB-3EF4-4D90-8970-270BB04D3497}"/>
              </a:ext>
            </a:extLst>
          </p:cNvPr>
          <p:cNvSpPr>
            <a:spLocks noGrp="1"/>
          </p:cNvSpPr>
          <p:nvPr>
            <p:ph type="body" sz="quarter" idx="10"/>
          </p:nvPr>
        </p:nvSpPr>
        <p:spPr>
          <a:xfrm>
            <a:off x="1008992" y="1387931"/>
            <a:ext cx="10508569" cy="4546660"/>
          </a:xfrm>
        </p:spPr>
        <p:txBody>
          <a:bodyPr/>
          <a:lstStyle/>
          <a:p>
            <a:pPr marL="342900" indent="-342900">
              <a:buClr>
                <a:srgbClr val="036E3D"/>
              </a:buClr>
              <a:buFont typeface="Wingdings" pitchFamily="2" charset="2"/>
              <a:buChar char="§"/>
            </a:pPr>
            <a:r>
              <a:rPr lang="en-US" sz="2400" dirty="0"/>
              <a:t>No longer recommend high CHO for </a:t>
            </a:r>
            <a:r>
              <a:rPr lang="en-US" sz="2400" b="1" dirty="0"/>
              <a:t>all</a:t>
            </a:r>
            <a:r>
              <a:rPr lang="en-US" sz="2400" dirty="0"/>
              <a:t> training sessions and competitions </a:t>
            </a:r>
          </a:p>
          <a:p>
            <a:pPr marL="342900" indent="-342900">
              <a:buClr>
                <a:srgbClr val="036E3D"/>
              </a:buClr>
              <a:buFont typeface="Wingdings" pitchFamily="2" charset="2"/>
              <a:buChar char="§"/>
            </a:pPr>
            <a:r>
              <a:rPr lang="en-US" sz="2400" dirty="0"/>
              <a:t>Focus on matching CHO availability to the energy demands of training, considering duration &amp; intensity of exercise </a:t>
            </a:r>
          </a:p>
          <a:p>
            <a:pPr marL="342900" indent="-342900">
              <a:buClr>
                <a:srgbClr val="036E3D"/>
              </a:buClr>
              <a:buFont typeface="Wingdings" pitchFamily="2" charset="2"/>
              <a:buChar char="§"/>
            </a:pPr>
            <a:r>
              <a:rPr lang="en-US" sz="2400" dirty="0"/>
              <a:t>CHO intake should be individualized to raining and competition requirements</a:t>
            </a:r>
          </a:p>
          <a:p>
            <a:pPr marL="342900" indent="-342900">
              <a:buClr>
                <a:srgbClr val="036E3D"/>
              </a:buClr>
              <a:buFont typeface="Wingdings" pitchFamily="2" charset="2"/>
              <a:buChar char="§"/>
            </a:pPr>
            <a:r>
              <a:rPr lang="en-US" sz="2400" dirty="0"/>
              <a:t>Athletes may train with low endogenous or exogenous CHO availability or delay the replenishment of CHO post training to promote skeletal muscle adaptation &amp; improve performance </a:t>
            </a:r>
          </a:p>
          <a:p>
            <a:pPr marL="342900" indent="-342900">
              <a:buClr>
                <a:srgbClr val="036E3D"/>
              </a:buClr>
              <a:buFont typeface="Wingdings" pitchFamily="2" charset="2"/>
              <a:buChar char="§"/>
            </a:pPr>
            <a:endParaRPr lang="en-US" sz="2400" dirty="0"/>
          </a:p>
        </p:txBody>
      </p:sp>
      <p:sp>
        <p:nvSpPr>
          <p:cNvPr id="5"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cxnSp>
        <p:nvCxnSpPr>
          <p:cNvPr id="6" name="Straight Connector 5">
            <a:extLst>
              <a:ext uri="{FF2B5EF4-FFF2-40B4-BE49-F238E27FC236}">
                <a16:creationId xmlns:a16="http://schemas.microsoft.com/office/drawing/2014/main" id="{8DF81DF5-986C-074F-BB93-AA1281640F33}"/>
              </a:ext>
            </a:extLst>
          </p:cNvPr>
          <p:cNvCxnSpPr>
            <a:cxnSpLocks/>
          </p:cNvCxnSpPr>
          <p:nvPr/>
        </p:nvCxnSpPr>
        <p:spPr>
          <a:xfrm>
            <a:off x="1008992" y="1114096"/>
            <a:ext cx="222819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45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5E93BB-8116-4F40-B5C7-08D50B0FE3CB}"/>
              </a:ext>
            </a:extLst>
          </p:cNvPr>
          <p:cNvSpPr>
            <a:spLocks noGrp="1"/>
          </p:cNvSpPr>
          <p:nvPr>
            <p:ph type="title"/>
          </p:nvPr>
        </p:nvSpPr>
        <p:spPr>
          <a:xfrm>
            <a:off x="6086009" y="1021839"/>
            <a:ext cx="5689504" cy="4330490"/>
          </a:xfrm>
          <a:solidFill>
            <a:schemeClr val="bg1"/>
          </a:solidFill>
        </p:spPr>
        <p:txBody>
          <a:bodyPr/>
          <a:lstStyle/>
          <a:p>
            <a:r>
              <a:rPr lang="en-US" sz="2800" b="0" dirty="0">
                <a:solidFill>
                  <a:schemeClr val="tx1"/>
                </a:solidFill>
              </a:rPr>
              <a:t>Low Carb, Keto and </a:t>
            </a:r>
            <a:r>
              <a:rPr lang="en-US" sz="2800" b="0" dirty="0" err="1">
                <a:solidFill>
                  <a:schemeClr val="tx1"/>
                </a:solidFill>
              </a:rPr>
              <a:t>Paelo</a:t>
            </a:r>
            <a:r>
              <a:rPr lang="en-US" sz="2800" b="0" dirty="0">
                <a:solidFill>
                  <a:schemeClr val="tx1"/>
                </a:solidFill>
              </a:rPr>
              <a:t> diet plans have become popular amongst the general population</a:t>
            </a:r>
            <a:br>
              <a:rPr lang="en-US" sz="2800" b="0" dirty="0">
                <a:solidFill>
                  <a:schemeClr val="tx1"/>
                </a:solidFill>
              </a:rPr>
            </a:br>
            <a:br>
              <a:rPr lang="en-US" sz="2800" b="0" dirty="0">
                <a:solidFill>
                  <a:schemeClr val="tx1"/>
                </a:solidFill>
              </a:rPr>
            </a:br>
            <a:br>
              <a:rPr lang="en-US" sz="2800" b="0" dirty="0">
                <a:solidFill>
                  <a:schemeClr val="tx1"/>
                </a:solidFill>
              </a:rPr>
            </a:br>
            <a:r>
              <a:rPr lang="en-US" sz="2800" b="0" dirty="0">
                <a:solidFill>
                  <a:schemeClr val="tx1"/>
                </a:solidFill>
              </a:rPr>
              <a:t>It is often confusing for athletes to understand the difference between meeting their energy demands and messages from the popular media</a:t>
            </a:r>
          </a:p>
        </p:txBody>
      </p:sp>
      <p:pic>
        <p:nvPicPr>
          <p:cNvPr id="6" name="Picture 5" descr="A variety of food on a table&#10;&#10;Description automatically generated">
            <a:extLst>
              <a:ext uri="{FF2B5EF4-FFF2-40B4-BE49-F238E27FC236}">
                <a16:creationId xmlns:a16="http://schemas.microsoft.com/office/drawing/2014/main" id="{4290F5CB-846A-8845-916E-A46E120842A2}"/>
              </a:ext>
            </a:extLst>
          </p:cNvPr>
          <p:cNvPicPr>
            <a:picLocks noChangeAspect="1"/>
          </p:cNvPicPr>
          <p:nvPr/>
        </p:nvPicPr>
        <p:blipFill rotWithShape="1">
          <a:blip r:embed="rId2"/>
          <a:srcRect t="2648"/>
          <a:stretch/>
        </p:blipFill>
        <p:spPr>
          <a:xfrm>
            <a:off x="416487" y="1021839"/>
            <a:ext cx="5406367" cy="3823863"/>
          </a:xfrm>
          <a:prstGeom prst="rect">
            <a:avLst/>
          </a:prstGeom>
        </p:spPr>
      </p:pic>
    </p:spTree>
    <p:extLst>
      <p:ext uri="{BB962C8B-B14F-4D97-AF65-F5344CB8AC3E}">
        <p14:creationId xmlns:p14="http://schemas.microsoft.com/office/powerpoint/2010/main" val="316490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A917-FBA0-F84B-928F-A17480459FBD}"/>
              </a:ext>
            </a:extLst>
          </p:cNvPr>
          <p:cNvSpPr>
            <a:spLocks noGrp="1"/>
          </p:cNvSpPr>
          <p:nvPr>
            <p:ph type="title"/>
          </p:nvPr>
        </p:nvSpPr>
        <p:spPr/>
        <p:txBody>
          <a:bodyPr/>
          <a:lstStyle/>
          <a:p>
            <a:r>
              <a:rPr lang="en-US" sz="4000" dirty="0"/>
              <a:t>KETONE SUPPLEMENTATION</a:t>
            </a:r>
          </a:p>
        </p:txBody>
      </p:sp>
    </p:spTree>
    <p:extLst>
      <p:ext uri="{BB962C8B-B14F-4D97-AF65-F5344CB8AC3E}">
        <p14:creationId xmlns:p14="http://schemas.microsoft.com/office/powerpoint/2010/main" val="2004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FB48-C2C0-7945-AA8E-740B581C98EC}"/>
              </a:ext>
            </a:extLst>
          </p:cNvPr>
          <p:cNvSpPr>
            <a:spLocks noGrp="1"/>
          </p:cNvSpPr>
          <p:nvPr>
            <p:ph type="title"/>
          </p:nvPr>
        </p:nvSpPr>
        <p:spPr>
          <a:xfrm>
            <a:off x="432435" y="515213"/>
            <a:ext cx="11327130" cy="849858"/>
          </a:xfrm>
        </p:spPr>
        <p:txBody>
          <a:bodyPr/>
          <a:lstStyle/>
          <a:p>
            <a:pPr algn="ctr"/>
            <a:r>
              <a:rPr lang="en-US" sz="3200" dirty="0"/>
              <a:t>While adaptations to a high fat diet for short-term or chronic periods has been well investigated, the effects of the resulting low carbohydrate intake have been researched less.</a:t>
            </a:r>
          </a:p>
        </p:txBody>
      </p:sp>
      <p:sp>
        <p:nvSpPr>
          <p:cNvPr id="4" name="TextBox 3">
            <a:extLst>
              <a:ext uri="{FF2B5EF4-FFF2-40B4-BE49-F238E27FC236}">
                <a16:creationId xmlns:a16="http://schemas.microsoft.com/office/drawing/2014/main" id="{40C9B05A-BC72-6148-A096-8035663C3A1E}"/>
              </a:ext>
            </a:extLst>
          </p:cNvPr>
          <p:cNvSpPr txBox="1"/>
          <p:nvPr/>
        </p:nvSpPr>
        <p:spPr>
          <a:xfrm>
            <a:off x="2455545" y="2926080"/>
            <a:ext cx="7280910" cy="1938992"/>
          </a:xfrm>
          <a:prstGeom prst="rect">
            <a:avLst/>
          </a:prstGeom>
          <a:noFill/>
        </p:spPr>
        <p:txBody>
          <a:bodyPr wrap="square" rtlCol="0">
            <a:spAutoFit/>
          </a:bodyPr>
          <a:lstStyle/>
          <a:p>
            <a:pPr algn="ctr"/>
            <a:r>
              <a:rPr lang="en-US" sz="2400" b="1" dirty="0"/>
              <a:t>Ketone bodies </a:t>
            </a:r>
            <a:r>
              <a:rPr lang="en-US" sz="2400" dirty="0"/>
              <a:t>can be used as an alternative fuel by the skeletal muscle and brain </a:t>
            </a:r>
          </a:p>
          <a:p>
            <a:pPr algn="ctr"/>
            <a:endParaRPr lang="en-US" sz="2400" dirty="0"/>
          </a:p>
          <a:p>
            <a:pPr algn="ctr"/>
            <a:r>
              <a:rPr lang="en-US" sz="2400" dirty="0"/>
              <a:t>Production of ketone bodies is stimulated after periods of low carbohydrate, high fat intake</a:t>
            </a:r>
          </a:p>
        </p:txBody>
      </p:sp>
    </p:spTree>
    <p:extLst>
      <p:ext uri="{BB962C8B-B14F-4D97-AF65-F5344CB8AC3E}">
        <p14:creationId xmlns:p14="http://schemas.microsoft.com/office/powerpoint/2010/main" val="2272341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24D0-3D77-4D08-A028-F962E1C63CA5}"/>
              </a:ext>
            </a:extLst>
          </p:cNvPr>
          <p:cNvSpPr>
            <a:spLocks noGrp="1"/>
          </p:cNvSpPr>
          <p:nvPr>
            <p:ph type="title"/>
          </p:nvPr>
        </p:nvSpPr>
        <p:spPr/>
        <p:txBody>
          <a:bodyPr/>
          <a:lstStyle/>
          <a:p>
            <a:r>
              <a:rPr lang="en-US" dirty="0"/>
              <a:t>Ketones</a:t>
            </a:r>
          </a:p>
        </p:txBody>
      </p:sp>
      <p:sp>
        <p:nvSpPr>
          <p:cNvPr id="3" name="Text Placeholder 2">
            <a:extLst>
              <a:ext uri="{FF2B5EF4-FFF2-40B4-BE49-F238E27FC236}">
                <a16:creationId xmlns:a16="http://schemas.microsoft.com/office/drawing/2014/main" id="{9D4FBEBF-A2BD-45FD-8CFE-67B5A002E285}"/>
              </a:ext>
            </a:extLst>
          </p:cNvPr>
          <p:cNvSpPr>
            <a:spLocks noGrp="1"/>
          </p:cNvSpPr>
          <p:nvPr>
            <p:ph type="body" sz="quarter" idx="10"/>
          </p:nvPr>
        </p:nvSpPr>
        <p:spPr>
          <a:xfrm>
            <a:off x="861847" y="1313693"/>
            <a:ext cx="10508569" cy="4546660"/>
          </a:xfrm>
        </p:spPr>
        <p:txBody>
          <a:bodyPr/>
          <a:lstStyle/>
          <a:p>
            <a:r>
              <a:rPr lang="en-US" dirty="0"/>
              <a:t>Ketone bodies:</a:t>
            </a:r>
          </a:p>
          <a:p>
            <a:pPr marL="1028700" lvl="1" indent="-342900">
              <a:buFont typeface="Arial" panose="020B0604020202020204" pitchFamily="34" charset="0"/>
              <a:buChar char="•"/>
            </a:pPr>
            <a:r>
              <a:rPr lang="en-US" dirty="0"/>
              <a:t>β-hydroxybutyrate (</a:t>
            </a:r>
            <a:r>
              <a:rPr lang="el-GR" dirty="0"/>
              <a:t>β</a:t>
            </a:r>
            <a:r>
              <a:rPr lang="en-US" dirty="0"/>
              <a:t>HB)</a:t>
            </a:r>
          </a:p>
          <a:p>
            <a:pPr marL="1028700" lvl="1" indent="-342900">
              <a:buFont typeface="Arial" panose="020B0604020202020204" pitchFamily="34" charset="0"/>
              <a:buChar char="•"/>
            </a:pPr>
            <a:r>
              <a:rPr lang="en-US" dirty="0"/>
              <a:t>Acetoacetate (</a:t>
            </a:r>
            <a:r>
              <a:rPr lang="en-US" dirty="0" err="1"/>
              <a:t>AcAC</a:t>
            </a:r>
            <a:r>
              <a:rPr lang="en-US" dirty="0"/>
              <a:t>)</a:t>
            </a:r>
          </a:p>
          <a:p>
            <a:pPr marL="1028700" lvl="1" indent="-342900">
              <a:buFont typeface="Arial" panose="020B0604020202020204" pitchFamily="34" charset="0"/>
              <a:buChar char="•"/>
            </a:pPr>
            <a:r>
              <a:rPr lang="en-US" dirty="0"/>
              <a:t>Acetone (mostly lost through breath and urine)</a:t>
            </a:r>
          </a:p>
          <a:p>
            <a:r>
              <a:rPr lang="en-US" dirty="0"/>
              <a:t>βHB and </a:t>
            </a:r>
            <a:r>
              <a:rPr lang="en-US" dirty="0" err="1"/>
              <a:t>AcAC</a:t>
            </a:r>
            <a:r>
              <a:rPr lang="en-US" dirty="0"/>
              <a:t> </a:t>
            </a:r>
          </a:p>
          <a:p>
            <a:pPr marL="1028700" lvl="1" indent="-342900">
              <a:buFont typeface="Arial" panose="020B0604020202020204" pitchFamily="34" charset="0"/>
              <a:buChar char="•"/>
            </a:pPr>
            <a:r>
              <a:rPr lang="en-US" dirty="0"/>
              <a:t>Used by heart, brain, and skeletal muscle </a:t>
            </a:r>
          </a:p>
          <a:p>
            <a:pPr marL="1028700" lvl="1" indent="-342900">
              <a:buFont typeface="Arial" panose="020B0604020202020204" pitchFamily="34" charset="0"/>
              <a:buChar char="•"/>
            </a:pPr>
            <a:r>
              <a:rPr lang="en-US" dirty="0"/>
              <a:t>Can be measured in the circulation</a:t>
            </a:r>
          </a:p>
          <a:p>
            <a:r>
              <a:rPr lang="en-US" dirty="0"/>
              <a:t>Circulating ketones are usually low, increase with: </a:t>
            </a:r>
          </a:p>
          <a:p>
            <a:pPr marL="1028700" lvl="1" indent="-342900">
              <a:buFont typeface="Arial" panose="020B0604020202020204" pitchFamily="34" charset="0"/>
              <a:buChar char="•"/>
            </a:pPr>
            <a:r>
              <a:rPr lang="en-US" dirty="0"/>
              <a:t>Overnight fasting</a:t>
            </a:r>
          </a:p>
          <a:p>
            <a:pPr marL="1028700" lvl="1" indent="-342900">
              <a:buFont typeface="Arial" panose="020B0604020202020204" pitchFamily="34" charset="0"/>
              <a:buChar char="•"/>
            </a:pPr>
            <a:r>
              <a:rPr lang="en-US" dirty="0"/>
              <a:t>Fasted exercise </a:t>
            </a:r>
          </a:p>
          <a:p>
            <a:pPr marL="1028700" lvl="1" indent="-342900">
              <a:buFont typeface="Arial" panose="020B0604020202020204" pitchFamily="34" charset="0"/>
              <a:buChar char="•"/>
            </a:pPr>
            <a:r>
              <a:rPr lang="en-US" dirty="0"/>
              <a:t>Prolonged fasting/ starvation (5d)</a:t>
            </a:r>
          </a:p>
          <a:p>
            <a:pPr marL="1028700" lvl="1" indent="-342900">
              <a:buFont typeface="Arial" panose="020B0604020202020204" pitchFamily="34" charset="0"/>
              <a:buChar char="•"/>
            </a:pPr>
            <a:r>
              <a:rPr lang="en-US" dirty="0"/>
              <a:t>Ketogenic diet </a:t>
            </a:r>
          </a:p>
          <a:p>
            <a:endParaRPr lang="en-US" dirty="0"/>
          </a:p>
          <a:p>
            <a:endParaRPr lang="en-US" dirty="0"/>
          </a:p>
        </p:txBody>
      </p:sp>
      <p:sp>
        <p:nvSpPr>
          <p:cNvPr id="5"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cxnSp>
        <p:nvCxnSpPr>
          <p:cNvPr id="6" name="Straight Connector 5">
            <a:extLst>
              <a:ext uri="{FF2B5EF4-FFF2-40B4-BE49-F238E27FC236}">
                <a16:creationId xmlns:a16="http://schemas.microsoft.com/office/drawing/2014/main" id="{7C36A060-5B6D-F748-A61E-EDE71BACB7A4}"/>
              </a:ext>
            </a:extLst>
          </p:cNvPr>
          <p:cNvCxnSpPr>
            <a:cxnSpLocks/>
          </p:cNvCxnSpPr>
          <p:nvPr/>
        </p:nvCxnSpPr>
        <p:spPr>
          <a:xfrm>
            <a:off x="861847" y="1072055"/>
            <a:ext cx="187084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5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202BC3-CFA4-431C-9498-FFFF9D752895}"/>
              </a:ext>
            </a:extLst>
          </p:cNvPr>
          <p:cNvSpPr>
            <a:spLocks noGrp="1"/>
          </p:cNvSpPr>
          <p:nvPr>
            <p:ph type="body" sz="quarter" idx="10"/>
          </p:nvPr>
        </p:nvSpPr>
        <p:spPr>
          <a:xfrm>
            <a:off x="2124469" y="1888902"/>
            <a:ext cx="7966710" cy="3855002"/>
          </a:xfrm>
        </p:spPr>
        <p:txBody>
          <a:bodyPr/>
          <a:lstStyle/>
          <a:p>
            <a:pPr algn="ctr"/>
            <a:r>
              <a:rPr lang="en-US" sz="3600" b="1" dirty="0">
                <a:solidFill>
                  <a:srgbClr val="036E3D"/>
                </a:solidFill>
              </a:rPr>
              <a:t>Will supplementing with ketones improve exercise performance?</a:t>
            </a:r>
          </a:p>
          <a:p>
            <a:pPr algn="ctr"/>
            <a:endParaRPr lang="en-US" sz="3600" b="1" dirty="0">
              <a:solidFill>
                <a:srgbClr val="036E3D"/>
              </a:solidFill>
            </a:endParaRPr>
          </a:p>
          <a:p>
            <a:pPr algn="ctr"/>
            <a:r>
              <a:rPr lang="en-US" sz="2800" dirty="0"/>
              <a:t>Hot topic with endurance athletes!</a:t>
            </a:r>
          </a:p>
        </p:txBody>
      </p:sp>
    </p:spTree>
    <p:extLst>
      <p:ext uri="{BB962C8B-B14F-4D97-AF65-F5344CB8AC3E}">
        <p14:creationId xmlns:p14="http://schemas.microsoft.com/office/powerpoint/2010/main" val="2558949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09B-571A-429C-BF20-77070E012145}"/>
              </a:ext>
            </a:extLst>
          </p:cNvPr>
          <p:cNvSpPr>
            <a:spLocks noGrp="1"/>
          </p:cNvSpPr>
          <p:nvPr>
            <p:ph type="title"/>
          </p:nvPr>
        </p:nvSpPr>
        <p:spPr/>
        <p:txBody>
          <a:bodyPr/>
          <a:lstStyle/>
          <a:p>
            <a:r>
              <a:rPr lang="en-US"/>
              <a:t>Ketone Supplementation?</a:t>
            </a:r>
          </a:p>
        </p:txBody>
      </p:sp>
      <p:cxnSp>
        <p:nvCxnSpPr>
          <p:cNvPr id="4" name="Straight Connector 3">
            <a:extLst>
              <a:ext uri="{FF2B5EF4-FFF2-40B4-BE49-F238E27FC236}">
                <a16:creationId xmlns:a16="http://schemas.microsoft.com/office/drawing/2014/main" id="{E0A0D682-3550-104A-BA2F-95189E045591}"/>
              </a:ext>
            </a:extLst>
          </p:cNvPr>
          <p:cNvCxnSpPr>
            <a:cxnSpLocks/>
          </p:cNvCxnSpPr>
          <p:nvPr/>
        </p:nvCxnSpPr>
        <p:spPr>
          <a:xfrm>
            <a:off x="1008992" y="1114096"/>
            <a:ext cx="548640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D354A9A-F967-7F49-837A-CDE2D41009ED}"/>
              </a:ext>
            </a:extLst>
          </p:cNvPr>
          <p:cNvSpPr>
            <a:spLocks noGrp="1"/>
          </p:cNvSpPr>
          <p:nvPr>
            <p:ph type="body" sz="quarter" idx="10"/>
          </p:nvPr>
        </p:nvSpPr>
        <p:spPr>
          <a:xfrm>
            <a:off x="1008993" y="1387931"/>
            <a:ext cx="10158118" cy="4546660"/>
          </a:xfrm>
        </p:spPr>
        <p:txBody>
          <a:bodyPr/>
          <a:lstStyle/>
          <a:p>
            <a:r>
              <a:rPr lang="en-US" sz="2400" dirty="0"/>
              <a:t>In research conducted in a fed state to simulate real world race-day conditions:</a:t>
            </a:r>
          </a:p>
          <a:p>
            <a:endParaRPr lang="en-US" sz="2400" dirty="0"/>
          </a:p>
          <a:p>
            <a:pPr marL="342900" indent="-342900">
              <a:buFont typeface="Wingdings" pitchFamily="2" charset="2"/>
              <a:buChar char="ü"/>
            </a:pPr>
            <a:r>
              <a:rPr lang="en-US" dirty="0"/>
              <a:t>Ketone monoester supplementation </a:t>
            </a:r>
            <a:r>
              <a:rPr lang="en-US" i="1" dirty="0"/>
              <a:t>may</a:t>
            </a:r>
            <a:r>
              <a:rPr lang="en-US" dirty="0"/>
              <a:t> </a:t>
            </a:r>
            <a:r>
              <a:rPr lang="en-US" i="1" dirty="0"/>
              <a:t>improve</a:t>
            </a:r>
            <a:r>
              <a:rPr lang="en-US" dirty="0"/>
              <a:t> cycling time trial performance</a:t>
            </a:r>
          </a:p>
          <a:p>
            <a:pPr marL="342900" indent="-342900">
              <a:buFont typeface="Wingdings" pitchFamily="2" charset="2"/>
              <a:buChar char="ü"/>
            </a:pPr>
            <a:endParaRPr lang="en-US" dirty="0"/>
          </a:p>
          <a:p>
            <a:pPr marL="342900" indent="-342900">
              <a:buFont typeface="Wingdings" pitchFamily="2" charset="2"/>
              <a:buChar char="ü"/>
            </a:pPr>
            <a:r>
              <a:rPr lang="en-US" dirty="0"/>
              <a:t>Ketone diester supplementation </a:t>
            </a:r>
            <a:r>
              <a:rPr lang="en-US" i="1" dirty="0"/>
              <a:t>may impair </a:t>
            </a:r>
            <a:r>
              <a:rPr lang="en-US" dirty="0"/>
              <a:t>time trial performance and lead to gut discomfort</a:t>
            </a:r>
          </a:p>
          <a:p>
            <a:endParaRPr lang="en-US" sz="2400" dirty="0"/>
          </a:p>
          <a:p>
            <a:pPr algn="ctr"/>
            <a:r>
              <a:rPr lang="en-US" sz="2400" b="1" dirty="0"/>
              <a:t>More research is needed to fully understand the potential benefit of ketone supplementation on performance and how tolerable the supplements are for athletes on race day</a:t>
            </a:r>
          </a:p>
        </p:txBody>
      </p:sp>
      <p:sp>
        <p:nvSpPr>
          <p:cNvPr id="7" name="TextBox 1">
            <a:extLst>
              <a:ext uri="{FF2B5EF4-FFF2-40B4-BE49-F238E27FC236}">
                <a16:creationId xmlns:a16="http://schemas.microsoft.com/office/drawing/2014/main" id="{35FA4AFD-7296-1A42-A534-CC7AFA00B6C3}"/>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spTree>
    <p:extLst>
      <p:ext uri="{BB962C8B-B14F-4D97-AF65-F5344CB8AC3E}">
        <p14:creationId xmlns:p14="http://schemas.microsoft.com/office/powerpoint/2010/main" val="3747947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F201-D77C-4462-A885-4FA6F9A692E3}"/>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id="{C421CEE7-88F6-4EF3-853B-017DBC7F461C}"/>
              </a:ext>
            </a:extLst>
          </p:cNvPr>
          <p:cNvSpPr>
            <a:spLocks noGrp="1"/>
          </p:cNvSpPr>
          <p:nvPr>
            <p:ph type="body" sz="quarter" idx="10"/>
          </p:nvPr>
        </p:nvSpPr>
        <p:spPr>
          <a:xfrm>
            <a:off x="853539" y="1253020"/>
            <a:ext cx="10508569" cy="5066907"/>
          </a:xfrm>
        </p:spPr>
        <p:txBody>
          <a:bodyPr/>
          <a:lstStyle/>
          <a:p>
            <a:pPr marL="342900" indent="-342900">
              <a:buFont typeface="Arial" panose="020B0604020202020204" pitchFamily="34" charset="0"/>
              <a:buChar char="•"/>
            </a:pPr>
            <a:r>
              <a:rPr lang="en-US" dirty="0"/>
              <a:t>Prolonged periods of training shifts substrate utilization </a:t>
            </a:r>
          </a:p>
          <a:p>
            <a:pPr marL="1028700" lvl="1" indent="-342900">
              <a:buFont typeface="Arial" panose="020B0604020202020204" pitchFamily="34" charset="0"/>
              <a:buChar char="•"/>
            </a:pPr>
            <a:r>
              <a:rPr lang="en-US" dirty="0"/>
              <a:t>Skeletal muscle still relies on CHO based fuels (≥65% VO</a:t>
            </a:r>
            <a:r>
              <a:rPr lang="en-US" baseline="-25000" dirty="0"/>
              <a:t>2</a:t>
            </a:r>
            <a:r>
              <a:rPr lang="en-US" dirty="0"/>
              <a:t> max) </a:t>
            </a:r>
          </a:p>
          <a:p>
            <a:pPr marL="342900" indent="-342900">
              <a:buFont typeface="Arial" panose="020B0604020202020204" pitchFamily="34" charset="0"/>
              <a:buChar char="•"/>
            </a:pPr>
            <a:r>
              <a:rPr lang="en-US" dirty="0"/>
              <a:t>Prolonged HFDs:</a:t>
            </a:r>
          </a:p>
          <a:p>
            <a:pPr marL="1028700" lvl="1" indent="-342900">
              <a:buFont typeface="Arial" panose="020B0604020202020204" pitchFamily="34" charset="0"/>
              <a:buChar char="•"/>
            </a:pPr>
            <a:r>
              <a:rPr lang="en-US" dirty="0"/>
              <a:t>No improvement in exercise capacity or performance</a:t>
            </a:r>
          </a:p>
          <a:p>
            <a:pPr marL="1028700" lvl="1" indent="-342900">
              <a:buFont typeface="Arial" panose="020B0604020202020204" pitchFamily="34" charset="0"/>
              <a:buChar char="•"/>
            </a:pPr>
            <a:r>
              <a:rPr lang="en-US" dirty="0"/>
              <a:t>Impaired muscle glycogen utilization </a:t>
            </a:r>
          </a:p>
          <a:p>
            <a:pPr marL="342900" indent="-342900">
              <a:buFont typeface="Arial" panose="020B0604020202020204" pitchFamily="34" charset="0"/>
              <a:buChar char="•"/>
            </a:pPr>
            <a:r>
              <a:rPr lang="en-US" dirty="0"/>
              <a:t>Ketone drinks (exogenous ketone esters)</a:t>
            </a:r>
          </a:p>
          <a:p>
            <a:pPr marL="1028700" lvl="1" indent="-342900">
              <a:buFont typeface="Arial" panose="020B0604020202020204" pitchFamily="34" charset="0"/>
              <a:buChar char="•"/>
            </a:pPr>
            <a:r>
              <a:rPr lang="en-US" dirty="0"/>
              <a:t>Increase circulating ketones</a:t>
            </a:r>
          </a:p>
          <a:p>
            <a:pPr marL="1028700" lvl="1" indent="-342900">
              <a:buFont typeface="Arial" panose="020B0604020202020204" pitchFamily="34" charset="0"/>
              <a:buChar char="•"/>
            </a:pPr>
            <a:r>
              <a:rPr lang="en-US" dirty="0"/>
              <a:t>Reduce the reliance on CHO based fuels during submaximal exercise </a:t>
            </a:r>
          </a:p>
          <a:p>
            <a:pPr marL="1028700" lvl="1" indent="-342900">
              <a:buFont typeface="Arial" panose="020B0604020202020204" pitchFamily="34" charset="0"/>
              <a:buChar char="•"/>
            </a:pPr>
            <a:r>
              <a:rPr lang="en-US" dirty="0"/>
              <a:t>Further research required, some promise with ketone monoesters</a:t>
            </a:r>
          </a:p>
          <a:p>
            <a:pPr marL="342900" indent="-342900">
              <a:buFont typeface="Arial" panose="020B0604020202020204" pitchFamily="34" charset="0"/>
              <a:buChar char="•"/>
            </a:pPr>
            <a:r>
              <a:rPr lang="en-US" dirty="0"/>
              <a:t>Periodization of CHO intake should be based on goal, intensity, &amp; duration to maximize skeletal muscle adaptations </a:t>
            </a:r>
          </a:p>
          <a:p>
            <a:pPr marL="342900" indent="-342900">
              <a:buFont typeface="Arial" panose="020B0604020202020204" pitchFamily="34" charset="0"/>
              <a:buChar char="•"/>
            </a:pPr>
            <a:r>
              <a:rPr lang="en-US" dirty="0"/>
              <a:t>CHO should be ingested before and during competition </a:t>
            </a:r>
          </a:p>
        </p:txBody>
      </p:sp>
      <p:sp>
        <p:nvSpPr>
          <p:cNvPr id="5" name="TextBox 1">
            <a:extLst>
              <a:ext uri="{FF2B5EF4-FFF2-40B4-BE49-F238E27FC236}">
                <a16:creationId xmlns:a16="http://schemas.microsoft.com/office/drawing/2014/main" id="{2FBD79DD-2508-48D3-9624-D225475872F1}"/>
              </a:ext>
            </a:extLst>
          </p:cNvPr>
          <p:cNvSpPr txBox="1"/>
          <p:nvPr/>
        </p:nvSpPr>
        <p:spPr>
          <a:xfrm>
            <a:off x="7072482" y="6596390"/>
            <a:ext cx="5119518" cy="2616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cxnSp>
        <p:nvCxnSpPr>
          <p:cNvPr id="6" name="Straight Connector 5">
            <a:extLst>
              <a:ext uri="{FF2B5EF4-FFF2-40B4-BE49-F238E27FC236}">
                <a16:creationId xmlns:a16="http://schemas.microsoft.com/office/drawing/2014/main" id="{20474457-EB7A-0344-8A6F-ED41B793BC37}"/>
              </a:ext>
            </a:extLst>
          </p:cNvPr>
          <p:cNvCxnSpPr>
            <a:cxnSpLocks/>
          </p:cNvCxnSpPr>
          <p:nvPr/>
        </p:nvCxnSpPr>
        <p:spPr>
          <a:xfrm>
            <a:off x="935421" y="1114096"/>
            <a:ext cx="203900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13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7486D4-E216-484C-9BD8-3AE8A58D5830}"/>
              </a:ext>
            </a:extLst>
          </p:cNvPr>
          <p:cNvSpPr>
            <a:spLocks noGrp="1"/>
          </p:cNvSpPr>
          <p:nvPr>
            <p:ph type="title"/>
          </p:nvPr>
        </p:nvSpPr>
        <p:spPr>
          <a:xfrm>
            <a:off x="593247" y="985468"/>
            <a:ext cx="11005505" cy="3771884"/>
          </a:xfrm>
          <a:solidFill>
            <a:schemeClr val="bg1"/>
          </a:solidFill>
        </p:spPr>
        <p:txBody>
          <a:bodyPr/>
          <a:lstStyle/>
          <a:p>
            <a:r>
              <a:rPr lang="en-US" sz="2800" b="0" dirty="0">
                <a:solidFill>
                  <a:schemeClr val="tx1"/>
                </a:solidFill>
              </a:rPr>
              <a:t>In general, </a:t>
            </a:r>
            <a:r>
              <a:rPr lang="en-US" sz="2800" dirty="0">
                <a:solidFill>
                  <a:schemeClr val="tx1"/>
                </a:solidFill>
              </a:rPr>
              <a:t>team-sport athletes </a:t>
            </a:r>
            <a:r>
              <a:rPr lang="en-US" sz="2800" b="0" dirty="0">
                <a:solidFill>
                  <a:schemeClr val="tx1"/>
                </a:solidFill>
              </a:rPr>
              <a:t>should eat a carbohydrate-rich diet during their competitive season to maintain glycogen stores and support performance.</a:t>
            </a:r>
            <a:br>
              <a:rPr lang="en-US" sz="2800" b="0" dirty="0">
                <a:solidFill>
                  <a:schemeClr val="tx1"/>
                </a:solidFill>
              </a:rPr>
            </a:br>
            <a:br>
              <a:rPr lang="en-US" sz="2800" b="0" dirty="0">
                <a:solidFill>
                  <a:schemeClr val="tx1"/>
                </a:solidFill>
              </a:rPr>
            </a:br>
            <a:r>
              <a:rPr lang="en-US" sz="2800" b="0" dirty="0">
                <a:solidFill>
                  <a:schemeClr val="tx1"/>
                </a:solidFill>
              </a:rPr>
              <a:t>If an athlete is interested in one of the low-carb eating styles, the appropriate time is during the off-season, or when injured.</a:t>
            </a:r>
            <a:br>
              <a:rPr lang="en-US" sz="2800" b="0" dirty="0">
                <a:solidFill>
                  <a:schemeClr val="tx1"/>
                </a:solidFill>
              </a:rPr>
            </a:br>
            <a:br>
              <a:rPr lang="en-US" sz="2800" b="0" dirty="0">
                <a:solidFill>
                  <a:schemeClr val="tx1"/>
                </a:solidFill>
              </a:rPr>
            </a:br>
            <a:r>
              <a:rPr lang="en-US" sz="2800" b="0" dirty="0">
                <a:solidFill>
                  <a:schemeClr val="tx1"/>
                </a:solidFill>
              </a:rPr>
              <a:t>The ideal scenario is to work with a sports dietitian to personalize carbohydrate intake through a training cycle to adequately meet energy demands and goals.</a:t>
            </a:r>
            <a:br>
              <a:rPr lang="en-US" sz="2800" b="0" dirty="0">
                <a:solidFill>
                  <a:schemeClr val="tx1"/>
                </a:solidFill>
              </a:rPr>
            </a:br>
            <a:endParaRPr lang="en-US" sz="2800" b="0" dirty="0">
              <a:solidFill>
                <a:schemeClr val="tx1"/>
              </a:solidFill>
            </a:endParaRPr>
          </a:p>
        </p:txBody>
      </p:sp>
    </p:spTree>
    <p:extLst>
      <p:ext uri="{BB962C8B-B14F-4D97-AF65-F5344CB8AC3E}">
        <p14:creationId xmlns:p14="http://schemas.microsoft.com/office/powerpoint/2010/main" val="195197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4CA8-986A-B849-AE61-A77F29ADFD00}"/>
              </a:ext>
            </a:extLst>
          </p:cNvPr>
          <p:cNvSpPr>
            <a:spLocks noGrp="1"/>
          </p:cNvSpPr>
          <p:nvPr>
            <p:ph type="title"/>
          </p:nvPr>
        </p:nvSpPr>
        <p:spPr>
          <a:xfrm>
            <a:off x="996905" y="1688143"/>
            <a:ext cx="10198190" cy="849858"/>
          </a:xfrm>
        </p:spPr>
        <p:txBody>
          <a:bodyPr/>
          <a:lstStyle/>
          <a:p>
            <a:pPr algn="ctr"/>
            <a:r>
              <a:rPr lang="en-US" sz="4000" dirty="0"/>
              <a:t>If you’re an endurance athlete looking to improve performance, why might you consider trying a low carbohydrate diet?</a:t>
            </a:r>
          </a:p>
        </p:txBody>
      </p:sp>
    </p:spTree>
    <p:extLst>
      <p:ext uri="{BB962C8B-B14F-4D97-AF65-F5344CB8AC3E}">
        <p14:creationId xmlns:p14="http://schemas.microsoft.com/office/powerpoint/2010/main" val="157930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riding a bike down a dirt road&#10;&#10;Description automatically generated">
            <a:extLst>
              <a:ext uri="{FF2B5EF4-FFF2-40B4-BE49-F238E27FC236}">
                <a16:creationId xmlns:a16="http://schemas.microsoft.com/office/drawing/2014/main" id="{AC01ECC1-8CFA-474B-8023-9DC082C6B38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7" name="Title 1">
            <a:extLst>
              <a:ext uri="{FF2B5EF4-FFF2-40B4-BE49-F238E27FC236}">
                <a16:creationId xmlns:a16="http://schemas.microsoft.com/office/drawing/2014/main" id="{56561B66-AE2B-AB40-A730-5C387A23449A}"/>
              </a:ext>
            </a:extLst>
          </p:cNvPr>
          <p:cNvSpPr>
            <a:spLocks noGrp="1"/>
          </p:cNvSpPr>
          <p:nvPr>
            <p:ph type="title"/>
          </p:nvPr>
        </p:nvSpPr>
        <p:spPr>
          <a:xfrm>
            <a:off x="6393859" y="538072"/>
            <a:ext cx="5475837" cy="5062628"/>
          </a:xfrm>
          <a:solidFill>
            <a:schemeClr val="bg1"/>
          </a:solidFill>
        </p:spPr>
        <p:txBody>
          <a:bodyPr/>
          <a:lstStyle/>
          <a:p>
            <a:r>
              <a:rPr lang="en-US" sz="2800" dirty="0">
                <a:solidFill>
                  <a:schemeClr val="tx1"/>
                </a:solidFill>
              </a:rPr>
              <a:t>Endurance athletes </a:t>
            </a:r>
            <a:r>
              <a:rPr lang="en-US" sz="2800" b="0" dirty="0">
                <a:solidFill>
                  <a:schemeClr val="tx1"/>
                </a:solidFill>
              </a:rPr>
              <a:t>may benefit from </a:t>
            </a:r>
            <a:r>
              <a:rPr lang="en-US" sz="2800" b="0" i="1" dirty="0">
                <a:solidFill>
                  <a:schemeClr val="tx1"/>
                </a:solidFill>
              </a:rPr>
              <a:t>periods</a:t>
            </a:r>
            <a:r>
              <a:rPr lang="en-US" sz="2800" b="0" dirty="0">
                <a:solidFill>
                  <a:schemeClr val="tx1"/>
                </a:solidFill>
              </a:rPr>
              <a:t> of lower carbohydrate intake during their training, still focusing on higher carbohydrate intakes to support performance</a:t>
            </a:r>
            <a:br>
              <a:rPr lang="en-US" sz="2800" b="0" dirty="0">
                <a:solidFill>
                  <a:schemeClr val="tx1"/>
                </a:solidFill>
              </a:rPr>
            </a:br>
            <a:br>
              <a:rPr lang="en-US" sz="2800" b="0" dirty="0">
                <a:solidFill>
                  <a:schemeClr val="tx1"/>
                </a:solidFill>
              </a:rPr>
            </a:br>
            <a:r>
              <a:rPr lang="en-US" sz="2800" b="0" dirty="0">
                <a:solidFill>
                  <a:schemeClr val="tx1"/>
                </a:solidFill>
              </a:rPr>
              <a:t>This concept is often referred to as “train low”</a:t>
            </a:r>
            <a:br>
              <a:rPr lang="en-US" sz="2800" b="0" dirty="0">
                <a:solidFill>
                  <a:schemeClr val="tx1"/>
                </a:solidFill>
              </a:rPr>
            </a:br>
            <a:br>
              <a:rPr lang="en-US" sz="2800" b="0" dirty="0">
                <a:solidFill>
                  <a:schemeClr val="tx1"/>
                </a:solidFill>
              </a:rPr>
            </a:br>
            <a:r>
              <a:rPr lang="en-US" sz="2800" b="0" dirty="0">
                <a:solidFill>
                  <a:schemeClr val="tx1"/>
                </a:solidFill>
              </a:rPr>
              <a:t>Altering amounts of carbohydrate intake should be individualized based on the training cycle and goals</a:t>
            </a:r>
          </a:p>
        </p:txBody>
      </p:sp>
      <p:sp>
        <p:nvSpPr>
          <p:cNvPr id="8" name="TextBox 7">
            <a:extLst>
              <a:ext uri="{FF2B5EF4-FFF2-40B4-BE49-F238E27FC236}">
                <a16:creationId xmlns:a16="http://schemas.microsoft.com/office/drawing/2014/main" id="{14DB6DA1-5441-C246-BA67-50E6AE56FF8F}"/>
              </a:ext>
            </a:extLst>
          </p:cNvPr>
          <p:cNvSpPr txBox="1"/>
          <p:nvPr/>
        </p:nvSpPr>
        <p:spPr>
          <a:xfrm>
            <a:off x="196770" y="6583481"/>
            <a:ext cx="11995230" cy="253916"/>
          </a:xfrm>
          <a:prstGeom prst="rect">
            <a:avLst/>
          </a:prstGeom>
          <a:noFill/>
        </p:spPr>
        <p:txBody>
          <a:bodyPr wrap="square" rtlCol="0" anchor="t">
            <a:spAutoFit/>
          </a:bodyPr>
          <a:lstStyle/>
          <a:p>
            <a:pPr algn="r"/>
            <a:r>
              <a:rPr lang="en-US" sz="1050">
                <a:solidFill>
                  <a:schemeClr val="bg1"/>
                </a:solidFill>
              </a:rPr>
              <a:t>Burke LM. </a:t>
            </a:r>
            <a:r>
              <a:rPr lang="en-US" sz="1050" i="1">
                <a:solidFill>
                  <a:schemeClr val="bg1"/>
                </a:solidFill>
              </a:rPr>
              <a:t>Sports Med. </a:t>
            </a:r>
            <a:r>
              <a:rPr lang="en-US" sz="1050">
                <a:solidFill>
                  <a:schemeClr val="bg1"/>
                </a:solidFill>
              </a:rPr>
              <a:t>2015;45(1):S33-49</a:t>
            </a:r>
          </a:p>
        </p:txBody>
      </p:sp>
    </p:spTree>
    <p:extLst>
      <p:ext uri="{BB962C8B-B14F-4D97-AF65-F5344CB8AC3E}">
        <p14:creationId xmlns:p14="http://schemas.microsoft.com/office/powerpoint/2010/main" val="266738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F917-3068-44C9-A8EA-FA019CC6A7AE}"/>
              </a:ext>
            </a:extLst>
          </p:cNvPr>
          <p:cNvSpPr>
            <a:spLocks noGrp="1"/>
          </p:cNvSpPr>
          <p:nvPr>
            <p:ph type="title"/>
          </p:nvPr>
        </p:nvSpPr>
        <p:spPr/>
        <p:txBody>
          <a:bodyPr/>
          <a:lstStyle/>
          <a:p>
            <a:r>
              <a:rPr lang="en-US"/>
              <a:t>Traditional Approach: </a:t>
            </a:r>
            <a:r>
              <a:rPr lang="en-US" sz="2800" i="1"/>
              <a:t>CHO &amp; Endurance Training</a:t>
            </a:r>
            <a:endParaRPr lang="en-US" i="1"/>
          </a:p>
        </p:txBody>
      </p:sp>
      <p:sp>
        <p:nvSpPr>
          <p:cNvPr id="3" name="Text Placeholder 2">
            <a:extLst>
              <a:ext uri="{FF2B5EF4-FFF2-40B4-BE49-F238E27FC236}">
                <a16:creationId xmlns:a16="http://schemas.microsoft.com/office/drawing/2014/main" id="{8BB3DE0C-9BB9-4D25-9528-FF7E5F5495E6}"/>
              </a:ext>
            </a:extLst>
          </p:cNvPr>
          <p:cNvSpPr>
            <a:spLocks noGrp="1"/>
          </p:cNvSpPr>
          <p:nvPr>
            <p:ph type="body" sz="quarter" idx="10"/>
          </p:nvPr>
        </p:nvSpPr>
        <p:spPr>
          <a:xfrm>
            <a:off x="861847" y="1478583"/>
            <a:ext cx="10508569" cy="4546660"/>
          </a:xfrm>
        </p:spPr>
        <p:txBody>
          <a:bodyPr vert="horz" lIns="91440" tIns="45720" rIns="91440" bIns="45720" rtlCol="0" anchor="t">
            <a:noAutofit/>
          </a:bodyPr>
          <a:lstStyle/>
          <a:p>
            <a:r>
              <a:rPr lang="en-US" sz="2400" dirty="0">
                <a:latin typeface="Century Gothic"/>
              </a:rPr>
              <a:t>Promotion of high CHO availability for performance and recovery</a:t>
            </a:r>
          </a:p>
          <a:p>
            <a:endParaRPr lang="en-US" sz="2400" dirty="0">
              <a:latin typeface="Century Gothic"/>
            </a:endParaRPr>
          </a:p>
          <a:p>
            <a:pPr marL="1028700" lvl="1" indent="-342900">
              <a:buFont typeface="Arial" panose="020B0604020202020204" pitchFamily="34" charset="0"/>
              <a:buChar char="•"/>
            </a:pPr>
            <a:r>
              <a:rPr lang="en-US" sz="2400" dirty="0">
                <a:latin typeface="Century Gothic"/>
              </a:rPr>
              <a:t>Before, during, after training sessions</a:t>
            </a:r>
            <a:endParaRPr lang="en-US" sz="2400" dirty="0">
              <a:highlight>
                <a:srgbClr val="FFFF00"/>
              </a:highlight>
              <a:latin typeface="Century Gothic"/>
            </a:endParaRPr>
          </a:p>
          <a:p>
            <a:pPr marL="1028700" lvl="1" indent="-342900">
              <a:buFont typeface="Arial" panose="020B0604020202020204" pitchFamily="34" charset="0"/>
              <a:buChar char="•"/>
            </a:pPr>
            <a:r>
              <a:rPr lang="en-US" sz="2400" dirty="0">
                <a:latin typeface="Century Gothic"/>
              </a:rPr>
              <a:t>Ensure adequate muscle glycogen storage </a:t>
            </a:r>
            <a:endParaRPr lang="en-US" sz="2400" dirty="0"/>
          </a:p>
          <a:p>
            <a:pPr marL="1028700" lvl="1" indent="-342900">
              <a:buFont typeface="Arial" panose="020B0604020202020204" pitchFamily="34" charset="0"/>
              <a:buChar char="•"/>
            </a:pPr>
            <a:r>
              <a:rPr lang="en-US" sz="2400" dirty="0">
                <a:latin typeface="Century Gothic"/>
              </a:rPr>
              <a:t>Amount based on activity, intensity, &amp; duration</a:t>
            </a:r>
          </a:p>
          <a:p>
            <a:pPr marL="1028700" lvl="1" indent="-342900">
              <a:buFont typeface="Arial" panose="020B0604020202020204" pitchFamily="34" charset="0"/>
              <a:buChar char="•"/>
            </a:pPr>
            <a:r>
              <a:rPr lang="en-US" sz="2400" dirty="0">
                <a:latin typeface="Century Gothic"/>
              </a:rPr>
              <a:t>Associated with “carbohydrate loading”, or a period of greater carbohydrate intake leading up to a competition</a:t>
            </a:r>
          </a:p>
          <a:p>
            <a:pPr marL="1028700" lvl="1" indent="-342900">
              <a:buFont typeface="Arial" panose="020B0604020202020204" pitchFamily="34" charset="0"/>
              <a:buChar char="•"/>
            </a:pPr>
            <a:endParaRPr lang="en-US" sz="2400" dirty="0"/>
          </a:p>
          <a:p>
            <a:pPr marL="1028700" lvl="1" indent="-34290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2C2CD539-6E76-43F5-8901-1FF3F045DC2E}"/>
              </a:ext>
            </a:extLst>
          </p:cNvPr>
          <p:cNvSpPr txBox="1"/>
          <p:nvPr/>
        </p:nvSpPr>
        <p:spPr>
          <a:xfrm>
            <a:off x="2374232" y="6583481"/>
            <a:ext cx="9817768" cy="253916"/>
          </a:xfrm>
          <a:prstGeom prst="rect">
            <a:avLst/>
          </a:prstGeom>
          <a:noFill/>
        </p:spPr>
        <p:txBody>
          <a:bodyPr wrap="square" rtlCol="0" anchor="t">
            <a:spAutoFit/>
          </a:bodyPr>
          <a:lstStyle/>
          <a:p>
            <a:pPr algn="r"/>
            <a:r>
              <a:rPr lang="en-US" sz="1050">
                <a:solidFill>
                  <a:schemeClr val="bg1"/>
                </a:solidFill>
              </a:rPr>
              <a:t>Bartlett, Hawley, Morton. </a:t>
            </a:r>
            <a:r>
              <a:rPr lang="en-US" sz="1050" i="1">
                <a:solidFill>
                  <a:schemeClr val="bg1"/>
                </a:solidFill>
              </a:rPr>
              <a:t>EJSP. </a:t>
            </a:r>
            <a:r>
              <a:rPr lang="en-US" sz="1050">
                <a:solidFill>
                  <a:schemeClr val="bg1"/>
                </a:solidFill>
              </a:rPr>
              <a:t>2015</a:t>
            </a:r>
            <a:r>
              <a:rPr lang="en-US" sz="1050" i="1">
                <a:solidFill>
                  <a:schemeClr val="bg1"/>
                </a:solidFill>
              </a:rPr>
              <a:t>;</a:t>
            </a:r>
            <a:r>
              <a:rPr lang="en-US" sz="1050">
                <a:solidFill>
                  <a:schemeClr val="bg1"/>
                </a:solidFill>
              </a:rPr>
              <a:t>15(1):3-12</a:t>
            </a:r>
          </a:p>
        </p:txBody>
      </p:sp>
      <p:cxnSp>
        <p:nvCxnSpPr>
          <p:cNvPr id="6" name="Straight Connector 5">
            <a:extLst>
              <a:ext uri="{FF2B5EF4-FFF2-40B4-BE49-F238E27FC236}">
                <a16:creationId xmlns:a16="http://schemas.microsoft.com/office/drawing/2014/main" id="{096290D5-1E3A-8D44-BE4D-0EFFFF2B13FF}"/>
              </a:ext>
            </a:extLst>
          </p:cNvPr>
          <p:cNvCxnSpPr/>
          <p:nvPr/>
        </p:nvCxnSpPr>
        <p:spPr>
          <a:xfrm>
            <a:off x="861847" y="1156138"/>
            <a:ext cx="951186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57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1AD321-6D11-4F05-9825-59E15D4E80A5}"/>
              </a:ext>
            </a:extLst>
          </p:cNvPr>
          <p:cNvSpPr>
            <a:spLocks noGrp="1"/>
          </p:cNvSpPr>
          <p:nvPr>
            <p:ph type="title"/>
          </p:nvPr>
        </p:nvSpPr>
        <p:spPr/>
        <p:txBody>
          <a:bodyPr/>
          <a:lstStyle/>
          <a:p>
            <a:r>
              <a:rPr lang="en-US" dirty="0"/>
              <a:t>Metabolic Adaptations to Endurance Training </a:t>
            </a:r>
          </a:p>
        </p:txBody>
      </p:sp>
      <p:sp>
        <p:nvSpPr>
          <p:cNvPr id="4" name="Text Placeholder 3">
            <a:extLst>
              <a:ext uri="{FF2B5EF4-FFF2-40B4-BE49-F238E27FC236}">
                <a16:creationId xmlns:a16="http://schemas.microsoft.com/office/drawing/2014/main" id="{273514A8-82D6-43E9-9F05-FF1E40B28271}"/>
              </a:ext>
            </a:extLst>
          </p:cNvPr>
          <p:cNvSpPr>
            <a:spLocks noGrp="1"/>
          </p:cNvSpPr>
          <p:nvPr>
            <p:ph type="body" sz="quarter" idx="10"/>
          </p:nvPr>
        </p:nvSpPr>
        <p:spPr>
          <a:xfrm>
            <a:off x="861847" y="1387931"/>
            <a:ext cx="11099494" cy="4546660"/>
          </a:xfrm>
        </p:spPr>
        <p:txBody>
          <a:bodyPr vert="horz" lIns="91440" tIns="45720" rIns="91440" bIns="45720" rtlCol="0" anchor="t">
            <a:noAutofit/>
          </a:bodyPr>
          <a:lstStyle/>
          <a:p>
            <a:pPr marL="0" lvl="1" indent="-342900">
              <a:buFont typeface="Arial" panose="020B0604020202020204" pitchFamily="34" charset="0"/>
              <a:buChar char="•"/>
            </a:pPr>
            <a:r>
              <a:rPr lang="en-US" sz="2400" dirty="0">
                <a:latin typeface="Century Gothic"/>
              </a:rPr>
              <a:t>Increased fat oxidation (lower RER)</a:t>
            </a:r>
          </a:p>
          <a:p>
            <a:pPr marL="0" lvl="1" indent="-342900">
              <a:buFont typeface="Arial" panose="020B0604020202020204" pitchFamily="34" charset="0"/>
              <a:buChar char="•"/>
            </a:pPr>
            <a:r>
              <a:rPr lang="en-US" sz="2400" dirty="0">
                <a:latin typeface="Century Gothic"/>
              </a:rPr>
              <a:t>Slower utilization of CHO substrate</a:t>
            </a:r>
          </a:p>
          <a:p>
            <a:pPr marL="0" lvl="1" indent="-342900">
              <a:buFont typeface="Arial" panose="020B0604020202020204" pitchFamily="34" charset="0"/>
              <a:buChar char="•"/>
            </a:pPr>
            <a:r>
              <a:rPr lang="en-US" sz="2400" dirty="0">
                <a:latin typeface="Century Gothic"/>
              </a:rPr>
              <a:t>Less lactate production</a:t>
            </a:r>
          </a:p>
          <a:p>
            <a:pPr marL="0" lvl="1" indent="-342900">
              <a:buFont typeface="Arial" panose="020B0604020202020204" pitchFamily="34" charset="0"/>
              <a:buChar char="•"/>
            </a:pPr>
            <a:r>
              <a:rPr lang="en-US" sz="2400" dirty="0">
                <a:latin typeface="Century Gothic"/>
              </a:rPr>
              <a:t>Increased muscle glycogen storage</a:t>
            </a:r>
          </a:p>
          <a:p>
            <a:pPr marL="0" lvl="1" indent="-342900">
              <a:buFont typeface="Arial" panose="020B0604020202020204" pitchFamily="34" charset="0"/>
              <a:buChar char="•"/>
            </a:pPr>
            <a:r>
              <a:rPr lang="en-US" sz="2400" dirty="0">
                <a:latin typeface="Century Gothic"/>
              </a:rPr>
              <a:t>Higher maximal rates of CHO oxidation</a:t>
            </a:r>
          </a:p>
          <a:p>
            <a:pPr marL="0" lvl="1" indent="0">
              <a:buNone/>
            </a:pPr>
            <a:endParaRPr lang="en-US" sz="2000" dirty="0">
              <a:latin typeface="Century Gothic"/>
            </a:endParaRPr>
          </a:p>
          <a:p>
            <a:r>
              <a:rPr lang="en-US" sz="2800" b="1" dirty="0">
                <a:latin typeface="Century Gothic"/>
              </a:rPr>
              <a:t>How can you manipulate nutrients to further enhance endurance performance?</a:t>
            </a:r>
          </a:p>
          <a:p>
            <a:pPr marL="0" lvl="1" indent="-342900">
              <a:buFont typeface="Arial" panose="020B0604020202020204" pitchFamily="34" charset="0"/>
              <a:buChar char="•"/>
            </a:pPr>
            <a:r>
              <a:rPr lang="en-US" sz="2000" dirty="0">
                <a:latin typeface="Century Gothic"/>
              </a:rPr>
              <a:t>‘Spare” CHO substrates</a:t>
            </a:r>
          </a:p>
          <a:p>
            <a:pPr marL="0" lvl="1" indent="-342900">
              <a:buFont typeface="Arial" panose="020B0604020202020204" pitchFamily="34" charset="0"/>
              <a:buChar char="•"/>
            </a:pPr>
            <a:r>
              <a:rPr lang="en-US" sz="2000" dirty="0">
                <a:latin typeface="Century Gothic"/>
              </a:rPr>
              <a:t>Further enhance rates of fat oxidation</a:t>
            </a:r>
          </a:p>
        </p:txBody>
      </p:sp>
      <p:sp>
        <p:nvSpPr>
          <p:cNvPr id="6" name="TextBox 5">
            <a:extLst>
              <a:ext uri="{FF2B5EF4-FFF2-40B4-BE49-F238E27FC236}">
                <a16:creationId xmlns:a16="http://schemas.microsoft.com/office/drawing/2014/main" id="{AE53FC3D-40B1-47E9-8492-9B4A190F1455}"/>
              </a:ext>
            </a:extLst>
          </p:cNvPr>
          <p:cNvSpPr txBox="1"/>
          <p:nvPr/>
        </p:nvSpPr>
        <p:spPr>
          <a:xfrm>
            <a:off x="7072482" y="6596390"/>
            <a:ext cx="5119518" cy="261610"/>
          </a:xfrm>
          <a:prstGeom prst="rect">
            <a:avLst/>
          </a:prstGeom>
          <a:noFill/>
        </p:spPr>
        <p:txBody>
          <a:bodyPr wrap="square" rtlCol="0" anchor="t">
            <a:spAutoFit/>
          </a:bodyPr>
          <a:lstStyle/>
          <a:p>
            <a:pPr algn="r"/>
            <a:r>
              <a:rPr lang="en-US" sz="1050" err="1">
                <a:solidFill>
                  <a:schemeClr val="bg1"/>
                </a:solidFill>
              </a:rPr>
              <a:t>Leckey</a:t>
            </a:r>
            <a:r>
              <a:rPr lang="en-US" sz="1050">
                <a:solidFill>
                  <a:schemeClr val="bg1"/>
                </a:solidFill>
              </a:rPr>
              <a:t> &amp; Hawley. </a:t>
            </a:r>
            <a:r>
              <a:rPr lang="en-US" sz="1050" i="1">
                <a:solidFill>
                  <a:schemeClr val="bg1"/>
                </a:solidFill>
              </a:rPr>
              <a:t>Sport Science Exchange. </a:t>
            </a:r>
            <a:r>
              <a:rPr lang="en-US" sz="1050">
                <a:solidFill>
                  <a:schemeClr val="bg1"/>
                </a:solidFill>
              </a:rPr>
              <a:t>2018;29(184):1-6 </a:t>
            </a:r>
          </a:p>
        </p:txBody>
      </p:sp>
      <p:cxnSp>
        <p:nvCxnSpPr>
          <p:cNvPr id="5" name="Straight Connector 4">
            <a:extLst>
              <a:ext uri="{FF2B5EF4-FFF2-40B4-BE49-F238E27FC236}">
                <a16:creationId xmlns:a16="http://schemas.microsoft.com/office/drawing/2014/main" id="{A3A1F861-756A-3341-AB1B-28A98FB5FF31}"/>
              </a:ext>
            </a:extLst>
          </p:cNvPr>
          <p:cNvCxnSpPr>
            <a:cxnSpLocks/>
          </p:cNvCxnSpPr>
          <p:nvPr/>
        </p:nvCxnSpPr>
        <p:spPr>
          <a:xfrm>
            <a:off x="861847" y="1156138"/>
            <a:ext cx="100995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25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CAE89-5AA2-4722-980A-DBCCF4985712}"/>
              </a:ext>
            </a:extLst>
          </p:cNvPr>
          <p:cNvSpPr>
            <a:spLocks noGrp="1"/>
          </p:cNvSpPr>
          <p:nvPr>
            <p:ph type="body" sz="quarter" idx="10"/>
          </p:nvPr>
        </p:nvSpPr>
        <p:spPr>
          <a:xfrm>
            <a:off x="940036" y="547420"/>
            <a:ext cx="10508569" cy="631350"/>
          </a:xfrm>
        </p:spPr>
        <p:txBody>
          <a:bodyPr/>
          <a:lstStyle/>
          <a:p>
            <a:pPr algn="ctr"/>
            <a:r>
              <a:rPr lang="en-US" sz="3200" b="1" dirty="0">
                <a:solidFill>
                  <a:srgbClr val="036E3D"/>
                </a:solidFill>
              </a:rPr>
              <a:t>Is there a way to alter the availability and utilization of fuels to improve endurance performance?</a:t>
            </a:r>
          </a:p>
          <a:p>
            <a:pPr algn="ctr"/>
            <a:endParaRPr lang="en-US" sz="3200" b="1" dirty="0">
              <a:solidFill>
                <a:srgbClr val="036E3D"/>
              </a:solidFill>
            </a:endParaRPr>
          </a:p>
          <a:p>
            <a:pPr algn="ctr"/>
            <a:endParaRPr lang="en-US" sz="3200" b="1" dirty="0">
              <a:solidFill>
                <a:srgbClr val="036E3D"/>
              </a:solidFill>
            </a:endParaRPr>
          </a:p>
        </p:txBody>
      </p:sp>
      <p:grpSp>
        <p:nvGrpSpPr>
          <p:cNvPr id="5" name="Group 4">
            <a:extLst>
              <a:ext uri="{FF2B5EF4-FFF2-40B4-BE49-F238E27FC236}">
                <a16:creationId xmlns:a16="http://schemas.microsoft.com/office/drawing/2014/main" id="{888E73F1-30CA-47D7-813C-0A084EAFBE70}"/>
              </a:ext>
            </a:extLst>
          </p:cNvPr>
          <p:cNvGrpSpPr/>
          <p:nvPr/>
        </p:nvGrpSpPr>
        <p:grpSpPr>
          <a:xfrm rot="10800000">
            <a:off x="7051371" y="2789144"/>
            <a:ext cx="885158" cy="2331523"/>
            <a:chOff x="11752645" y="1115855"/>
            <a:chExt cx="1333768" cy="3830902"/>
          </a:xfrm>
        </p:grpSpPr>
        <p:sp>
          <p:nvSpPr>
            <p:cNvPr id="6" name="Oval 5">
              <a:extLst>
                <a:ext uri="{FF2B5EF4-FFF2-40B4-BE49-F238E27FC236}">
                  <a16:creationId xmlns:a16="http://schemas.microsoft.com/office/drawing/2014/main" id="{EBC5040A-D02A-41F4-B33C-534A016282BD}"/>
                </a:ext>
              </a:extLst>
            </p:cNvPr>
            <p:cNvSpPr/>
            <p:nvPr/>
          </p:nvSpPr>
          <p:spPr>
            <a:xfrm>
              <a:off x="11752645" y="1654068"/>
              <a:ext cx="1333768" cy="2754476"/>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68065D4A-B88A-4987-8464-633A5B0201AA}"/>
                </a:ext>
              </a:extLst>
            </p:cNvPr>
            <p:cNvSpPr/>
            <p:nvPr/>
          </p:nvSpPr>
          <p:spPr>
            <a:xfrm>
              <a:off x="12031938" y="1115855"/>
              <a:ext cx="774832" cy="830469"/>
            </a:xfrm>
            <a:prstGeom prst="triangle">
              <a:avLst/>
            </a:prstGeom>
            <a:gradFill>
              <a:gsLst>
                <a:gs pos="100000">
                  <a:srgbClr val="C00000"/>
                </a:gs>
                <a:gs pos="56000">
                  <a:srgbClr val="FFCCCC"/>
                </a:gs>
                <a:gs pos="23000">
                  <a:schemeClr val="bg1"/>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842D875-D002-4611-A1FE-9968268B6F9A}"/>
                </a:ext>
              </a:extLst>
            </p:cNvPr>
            <p:cNvSpPr/>
            <p:nvPr/>
          </p:nvSpPr>
          <p:spPr>
            <a:xfrm rot="10800000">
              <a:off x="12031938" y="4116288"/>
              <a:ext cx="774832" cy="830469"/>
            </a:xfrm>
            <a:prstGeom prst="triangle">
              <a:avLst/>
            </a:prstGeom>
            <a:gradFill>
              <a:gsLst>
                <a:gs pos="100000">
                  <a:srgbClr val="C00000"/>
                </a:gs>
                <a:gs pos="56000">
                  <a:srgbClr val="FFCCCC"/>
                </a:gs>
                <a:gs pos="23000">
                  <a:schemeClr val="bg1"/>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7DC536C-BD35-47F9-A035-523E4364F149}"/>
              </a:ext>
            </a:extLst>
          </p:cNvPr>
          <p:cNvGrpSpPr/>
          <p:nvPr/>
        </p:nvGrpSpPr>
        <p:grpSpPr>
          <a:xfrm>
            <a:off x="2041187" y="2837205"/>
            <a:ext cx="2671634" cy="1875010"/>
            <a:chOff x="797660" y="3856843"/>
            <a:chExt cx="2671634" cy="1875010"/>
          </a:xfrm>
        </p:grpSpPr>
        <p:sp>
          <p:nvSpPr>
            <p:cNvPr id="9" name="Oval 8">
              <a:extLst>
                <a:ext uri="{FF2B5EF4-FFF2-40B4-BE49-F238E27FC236}">
                  <a16:creationId xmlns:a16="http://schemas.microsoft.com/office/drawing/2014/main" id="{5E579341-7BEA-4DFE-8D62-FCD210A2FCAF}"/>
                </a:ext>
              </a:extLst>
            </p:cNvPr>
            <p:cNvSpPr/>
            <p:nvPr/>
          </p:nvSpPr>
          <p:spPr>
            <a:xfrm>
              <a:off x="1349115" y="3856843"/>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66787F-CB39-446E-8A86-15135C60C2D7}"/>
                </a:ext>
              </a:extLst>
            </p:cNvPr>
            <p:cNvSpPr/>
            <p:nvPr/>
          </p:nvSpPr>
          <p:spPr>
            <a:xfrm>
              <a:off x="1836383" y="4147677"/>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E0352D-23AF-4A67-94FA-536062999127}"/>
                </a:ext>
              </a:extLst>
            </p:cNvPr>
            <p:cNvSpPr/>
            <p:nvPr/>
          </p:nvSpPr>
          <p:spPr>
            <a:xfrm>
              <a:off x="1296736" y="4362138"/>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DB0B84-A68D-4A75-A62B-FE3143657570}"/>
                </a:ext>
              </a:extLst>
            </p:cNvPr>
            <p:cNvSpPr/>
            <p:nvPr/>
          </p:nvSpPr>
          <p:spPr>
            <a:xfrm>
              <a:off x="1777549" y="4736377"/>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801FC64-BE10-49AD-BF88-F7088B510D2D}"/>
                </a:ext>
              </a:extLst>
            </p:cNvPr>
            <p:cNvSpPr/>
            <p:nvPr/>
          </p:nvSpPr>
          <p:spPr>
            <a:xfrm>
              <a:off x="2356061" y="4547930"/>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E4A8544-5443-42A7-B477-A4EE9C23384B}"/>
                </a:ext>
              </a:extLst>
            </p:cNvPr>
            <p:cNvSpPr/>
            <p:nvPr/>
          </p:nvSpPr>
          <p:spPr>
            <a:xfrm>
              <a:off x="1241693" y="4927393"/>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E6DA3B1-1F78-4DB8-B2BF-C686D1CD1BDC}"/>
                </a:ext>
              </a:extLst>
            </p:cNvPr>
            <p:cNvSpPr/>
            <p:nvPr/>
          </p:nvSpPr>
          <p:spPr>
            <a:xfrm>
              <a:off x="2243372" y="5121628"/>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6DE75F-66BD-4612-9255-74DB30040316}"/>
                </a:ext>
              </a:extLst>
            </p:cNvPr>
            <p:cNvSpPr/>
            <p:nvPr/>
          </p:nvSpPr>
          <p:spPr>
            <a:xfrm>
              <a:off x="2401114" y="3974466"/>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6A3BB9-0A8B-4A61-A62C-F0913AA1D5A8}"/>
                </a:ext>
              </a:extLst>
            </p:cNvPr>
            <p:cNvSpPr/>
            <p:nvPr/>
          </p:nvSpPr>
          <p:spPr>
            <a:xfrm>
              <a:off x="797660" y="4219618"/>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B9879E-7E2B-46EA-ABAF-F9F9187CB9BD}"/>
                </a:ext>
              </a:extLst>
            </p:cNvPr>
            <p:cNvSpPr/>
            <p:nvPr/>
          </p:nvSpPr>
          <p:spPr>
            <a:xfrm>
              <a:off x="2824717" y="4894746"/>
              <a:ext cx="644577" cy="610225"/>
            </a:xfrm>
            <a:prstGeom prst="ellipse">
              <a:avLst/>
            </a:prstGeom>
            <a:ln>
              <a:solidFill>
                <a:srgbClr val="CC66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DE630B7-57D4-441C-A011-F81963A3BC4F}"/>
              </a:ext>
            </a:extLst>
          </p:cNvPr>
          <p:cNvSpPr txBox="1"/>
          <p:nvPr/>
        </p:nvSpPr>
        <p:spPr>
          <a:xfrm>
            <a:off x="2618061" y="2177324"/>
            <a:ext cx="1606530" cy="461665"/>
          </a:xfrm>
          <a:prstGeom prst="rect">
            <a:avLst/>
          </a:prstGeom>
          <a:noFill/>
        </p:spPr>
        <p:txBody>
          <a:bodyPr wrap="none" rtlCol="0">
            <a:spAutoFit/>
          </a:bodyPr>
          <a:lstStyle/>
          <a:p>
            <a:r>
              <a:rPr lang="en-US" sz="2400" b="1" dirty="0"/>
              <a:t>Fat Stores</a:t>
            </a:r>
          </a:p>
        </p:txBody>
      </p:sp>
      <p:sp>
        <p:nvSpPr>
          <p:cNvPr id="21" name="Freeform 20">
            <a:extLst>
              <a:ext uri="{FF2B5EF4-FFF2-40B4-BE49-F238E27FC236}">
                <a16:creationId xmlns:a16="http://schemas.microsoft.com/office/drawing/2014/main" id="{C0301BF2-294B-4AD7-B3EE-34FE56BD8718}"/>
              </a:ext>
            </a:extLst>
          </p:cNvPr>
          <p:cNvSpPr>
            <a:spLocks noEditPoints="1"/>
          </p:cNvSpPr>
          <p:nvPr/>
        </p:nvSpPr>
        <p:spPr bwMode="auto">
          <a:xfrm>
            <a:off x="8288486" y="3224720"/>
            <a:ext cx="1823804" cy="1460369"/>
          </a:xfrm>
          <a:custGeom>
            <a:avLst/>
            <a:gdLst>
              <a:gd name="T0" fmla="*/ 627 w 949"/>
              <a:gd name="T1" fmla="*/ 10 h 816"/>
              <a:gd name="T2" fmla="*/ 233 w 949"/>
              <a:gd name="T3" fmla="*/ 0 h 816"/>
              <a:gd name="T4" fmla="*/ 113 w 949"/>
              <a:gd name="T5" fmla="*/ 22 h 816"/>
              <a:gd name="T6" fmla="*/ 24 w 949"/>
              <a:gd name="T7" fmla="*/ 105 h 816"/>
              <a:gd name="T8" fmla="*/ 0 w 949"/>
              <a:gd name="T9" fmla="*/ 215 h 816"/>
              <a:gd name="T10" fmla="*/ 20 w 949"/>
              <a:gd name="T11" fmla="*/ 412 h 816"/>
              <a:gd name="T12" fmla="*/ 12 w 949"/>
              <a:gd name="T13" fmla="*/ 545 h 816"/>
              <a:gd name="T14" fmla="*/ 2 w 949"/>
              <a:gd name="T15" fmla="*/ 729 h 816"/>
              <a:gd name="T16" fmla="*/ 30 w 949"/>
              <a:gd name="T17" fmla="*/ 794 h 816"/>
              <a:gd name="T18" fmla="*/ 103 w 949"/>
              <a:gd name="T19" fmla="*/ 814 h 816"/>
              <a:gd name="T20" fmla="*/ 766 w 949"/>
              <a:gd name="T21" fmla="*/ 278 h 816"/>
              <a:gd name="T22" fmla="*/ 919 w 949"/>
              <a:gd name="T23" fmla="*/ 125 h 816"/>
              <a:gd name="T24" fmla="*/ 947 w 949"/>
              <a:gd name="T25" fmla="*/ 37 h 816"/>
              <a:gd name="T26" fmla="*/ 917 w 949"/>
              <a:gd name="T27" fmla="*/ 8 h 816"/>
              <a:gd name="T28" fmla="*/ 541 w 949"/>
              <a:gd name="T29" fmla="*/ 394 h 816"/>
              <a:gd name="T30" fmla="*/ 531 w 949"/>
              <a:gd name="T31" fmla="*/ 296 h 816"/>
              <a:gd name="T32" fmla="*/ 557 w 949"/>
              <a:gd name="T33" fmla="*/ 257 h 816"/>
              <a:gd name="T34" fmla="*/ 603 w 949"/>
              <a:gd name="T35" fmla="*/ 253 h 816"/>
              <a:gd name="T36" fmla="*/ 623 w 949"/>
              <a:gd name="T37" fmla="*/ 243 h 816"/>
              <a:gd name="T38" fmla="*/ 688 w 949"/>
              <a:gd name="T39" fmla="*/ 195 h 816"/>
              <a:gd name="T40" fmla="*/ 643 w 949"/>
              <a:gd name="T41" fmla="*/ 187 h 816"/>
              <a:gd name="T42" fmla="*/ 617 w 949"/>
              <a:gd name="T43" fmla="*/ 127 h 816"/>
              <a:gd name="T44" fmla="*/ 623 w 949"/>
              <a:gd name="T45" fmla="*/ 173 h 816"/>
              <a:gd name="T46" fmla="*/ 581 w 949"/>
              <a:gd name="T47" fmla="*/ 237 h 816"/>
              <a:gd name="T48" fmla="*/ 551 w 949"/>
              <a:gd name="T49" fmla="*/ 235 h 816"/>
              <a:gd name="T50" fmla="*/ 519 w 949"/>
              <a:gd name="T51" fmla="*/ 263 h 816"/>
              <a:gd name="T52" fmla="*/ 509 w 949"/>
              <a:gd name="T53" fmla="*/ 177 h 816"/>
              <a:gd name="T54" fmla="*/ 553 w 949"/>
              <a:gd name="T55" fmla="*/ 151 h 816"/>
              <a:gd name="T56" fmla="*/ 491 w 949"/>
              <a:gd name="T57" fmla="*/ 165 h 816"/>
              <a:gd name="T58" fmla="*/ 448 w 949"/>
              <a:gd name="T59" fmla="*/ 113 h 816"/>
              <a:gd name="T60" fmla="*/ 479 w 949"/>
              <a:gd name="T61" fmla="*/ 205 h 816"/>
              <a:gd name="T62" fmla="*/ 428 w 949"/>
              <a:gd name="T63" fmla="*/ 259 h 816"/>
              <a:gd name="T64" fmla="*/ 352 w 949"/>
              <a:gd name="T65" fmla="*/ 215 h 816"/>
              <a:gd name="T66" fmla="*/ 318 w 949"/>
              <a:gd name="T67" fmla="*/ 147 h 816"/>
              <a:gd name="T68" fmla="*/ 318 w 949"/>
              <a:gd name="T69" fmla="*/ 177 h 816"/>
              <a:gd name="T70" fmla="*/ 298 w 949"/>
              <a:gd name="T71" fmla="*/ 205 h 816"/>
              <a:gd name="T72" fmla="*/ 274 w 949"/>
              <a:gd name="T73" fmla="*/ 209 h 816"/>
              <a:gd name="T74" fmla="*/ 336 w 949"/>
              <a:gd name="T75" fmla="*/ 233 h 816"/>
              <a:gd name="T76" fmla="*/ 378 w 949"/>
              <a:gd name="T77" fmla="*/ 292 h 816"/>
              <a:gd name="T78" fmla="*/ 264 w 949"/>
              <a:gd name="T79" fmla="*/ 322 h 816"/>
              <a:gd name="T80" fmla="*/ 298 w 949"/>
              <a:gd name="T81" fmla="*/ 330 h 816"/>
              <a:gd name="T82" fmla="*/ 320 w 949"/>
              <a:gd name="T83" fmla="*/ 380 h 816"/>
              <a:gd name="T84" fmla="*/ 390 w 949"/>
              <a:gd name="T85" fmla="*/ 306 h 816"/>
              <a:gd name="T86" fmla="*/ 485 w 949"/>
              <a:gd name="T87" fmla="*/ 270 h 816"/>
              <a:gd name="T88" fmla="*/ 515 w 949"/>
              <a:gd name="T89" fmla="*/ 352 h 816"/>
              <a:gd name="T90" fmla="*/ 364 w 949"/>
              <a:gd name="T91" fmla="*/ 521 h 816"/>
              <a:gd name="T92" fmla="*/ 159 w 949"/>
              <a:gd name="T93" fmla="*/ 597 h 816"/>
              <a:gd name="T94" fmla="*/ 111 w 949"/>
              <a:gd name="T95" fmla="*/ 655 h 816"/>
              <a:gd name="T96" fmla="*/ 262 w 949"/>
              <a:gd name="T97" fmla="*/ 595 h 816"/>
              <a:gd name="T98" fmla="*/ 103 w 949"/>
              <a:gd name="T99" fmla="*/ 752 h 816"/>
              <a:gd name="T100" fmla="*/ 65 w 949"/>
              <a:gd name="T101" fmla="*/ 744 h 816"/>
              <a:gd name="T102" fmla="*/ 61 w 949"/>
              <a:gd name="T103" fmla="*/ 621 h 816"/>
              <a:gd name="T104" fmla="*/ 79 w 949"/>
              <a:gd name="T105" fmla="*/ 436 h 816"/>
              <a:gd name="T106" fmla="*/ 59 w 949"/>
              <a:gd name="T107" fmla="*/ 245 h 816"/>
              <a:gd name="T108" fmla="*/ 69 w 949"/>
              <a:gd name="T109" fmla="*/ 147 h 816"/>
              <a:gd name="T110" fmla="*/ 127 w 949"/>
              <a:gd name="T111" fmla="*/ 81 h 816"/>
              <a:gd name="T112" fmla="*/ 233 w 949"/>
              <a:gd name="T113" fmla="*/ 59 h 816"/>
              <a:gd name="T114" fmla="*/ 545 w 949"/>
              <a:gd name="T115" fmla="*/ 71 h 816"/>
              <a:gd name="T116" fmla="*/ 875 w 949"/>
              <a:gd name="T117" fmla="*/ 59 h 816"/>
              <a:gd name="T118" fmla="*/ 838 w 949"/>
              <a:gd name="T119" fmla="*/ 133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9" h="816">
                <a:moveTo>
                  <a:pt x="875" y="0"/>
                </a:moveTo>
                <a:lnTo>
                  <a:pt x="875" y="0"/>
                </a:lnTo>
                <a:lnTo>
                  <a:pt x="814" y="2"/>
                </a:lnTo>
                <a:lnTo>
                  <a:pt x="728" y="6"/>
                </a:lnTo>
                <a:lnTo>
                  <a:pt x="728" y="6"/>
                </a:lnTo>
                <a:lnTo>
                  <a:pt x="627" y="10"/>
                </a:lnTo>
                <a:lnTo>
                  <a:pt x="545" y="12"/>
                </a:lnTo>
                <a:lnTo>
                  <a:pt x="545" y="12"/>
                </a:lnTo>
                <a:lnTo>
                  <a:pt x="442" y="10"/>
                </a:lnTo>
                <a:lnTo>
                  <a:pt x="324" y="4"/>
                </a:lnTo>
                <a:lnTo>
                  <a:pt x="324" y="4"/>
                </a:lnTo>
                <a:lnTo>
                  <a:pt x="233" y="0"/>
                </a:lnTo>
                <a:lnTo>
                  <a:pt x="233" y="0"/>
                </a:lnTo>
                <a:lnTo>
                  <a:pt x="207" y="2"/>
                </a:lnTo>
                <a:lnTo>
                  <a:pt x="181" y="4"/>
                </a:lnTo>
                <a:lnTo>
                  <a:pt x="157" y="8"/>
                </a:lnTo>
                <a:lnTo>
                  <a:pt x="133" y="14"/>
                </a:lnTo>
                <a:lnTo>
                  <a:pt x="113" y="22"/>
                </a:lnTo>
                <a:lnTo>
                  <a:pt x="93" y="31"/>
                </a:lnTo>
                <a:lnTo>
                  <a:pt x="75" y="43"/>
                </a:lnTo>
                <a:lnTo>
                  <a:pt x="59" y="55"/>
                </a:lnTo>
                <a:lnTo>
                  <a:pt x="46" y="71"/>
                </a:lnTo>
                <a:lnTo>
                  <a:pt x="34" y="87"/>
                </a:lnTo>
                <a:lnTo>
                  <a:pt x="24" y="105"/>
                </a:lnTo>
                <a:lnTo>
                  <a:pt x="16" y="123"/>
                </a:lnTo>
                <a:lnTo>
                  <a:pt x="8" y="145"/>
                </a:lnTo>
                <a:lnTo>
                  <a:pt x="4" y="167"/>
                </a:lnTo>
                <a:lnTo>
                  <a:pt x="0" y="191"/>
                </a:lnTo>
                <a:lnTo>
                  <a:pt x="0" y="215"/>
                </a:lnTo>
                <a:lnTo>
                  <a:pt x="0" y="215"/>
                </a:lnTo>
                <a:lnTo>
                  <a:pt x="0" y="249"/>
                </a:lnTo>
                <a:lnTo>
                  <a:pt x="4" y="280"/>
                </a:lnTo>
                <a:lnTo>
                  <a:pt x="12" y="338"/>
                </a:lnTo>
                <a:lnTo>
                  <a:pt x="12" y="338"/>
                </a:lnTo>
                <a:lnTo>
                  <a:pt x="18" y="388"/>
                </a:lnTo>
                <a:lnTo>
                  <a:pt x="20" y="412"/>
                </a:lnTo>
                <a:lnTo>
                  <a:pt x="22" y="436"/>
                </a:lnTo>
                <a:lnTo>
                  <a:pt x="22" y="436"/>
                </a:lnTo>
                <a:lnTo>
                  <a:pt x="20" y="462"/>
                </a:lnTo>
                <a:lnTo>
                  <a:pt x="18" y="490"/>
                </a:lnTo>
                <a:lnTo>
                  <a:pt x="12" y="545"/>
                </a:lnTo>
                <a:lnTo>
                  <a:pt x="12" y="545"/>
                </a:lnTo>
                <a:lnTo>
                  <a:pt x="4" y="617"/>
                </a:lnTo>
                <a:lnTo>
                  <a:pt x="0" y="653"/>
                </a:lnTo>
                <a:lnTo>
                  <a:pt x="0" y="693"/>
                </a:lnTo>
                <a:lnTo>
                  <a:pt x="0" y="693"/>
                </a:lnTo>
                <a:lnTo>
                  <a:pt x="0" y="711"/>
                </a:lnTo>
                <a:lnTo>
                  <a:pt x="2" y="729"/>
                </a:lnTo>
                <a:lnTo>
                  <a:pt x="4" y="744"/>
                </a:lnTo>
                <a:lnTo>
                  <a:pt x="8" y="756"/>
                </a:lnTo>
                <a:lnTo>
                  <a:pt x="12" y="768"/>
                </a:lnTo>
                <a:lnTo>
                  <a:pt x="18" y="778"/>
                </a:lnTo>
                <a:lnTo>
                  <a:pt x="24" y="788"/>
                </a:lnTo>
                <a:lnTo>
                  <a:pt x="30" y="794"/>
                </a:lnTo>
                <a:lnTo>
                  <a:pt x="44" y="806"/>
                </a:lnTo>
                <a:lnTo>
                  <a:pt x="57" y="812"/>
                </a:lnTo>
                <a:lnTo>
                  <a:pt x="69" y="816"/>
                </a:lnTo>
                <a:lnTo>
                  <a:pt x="83" y="816"/>
                </a:lnTo>
                <a:lnTo>
                  <a:pt x="83" y="816"/>
                </a:lnTo>
                <a:lnTo>
                  <a:pt x="103" y="814"/>
                </a:lnTo>
                <a:lnTo>
                  <a:pt x="125" y="808"/>
                </a:lnTo>
                <a:lnTo>
                  <a:pt x="145" y="800"/>
                </a:lnTo>
                <a:lnTo>
                  <a:pt x="163" y="788"/>
                </a:lnTo>
                <a:lnTo>
                  <a:pt x="191" y="768"/>
                </a:lnTo>
                <a:lnTo>
                  <a:pt x="205" y="756"/>
                </a:lnTo>
                <a:lnTo>
                  <a:pt x="766" y="278"/>
                </a:lnTo>
                <a:lnTo>
                  <a:pt x="766" y="278"/>
                </a:lnTo>
                <a:lnTo>
                  <a:pt x="796" y="253"/>
                </a:lnTo>
                <a:lnTo>
                  <a:pt x="830" y="225"/>
                </a:lnTo>
                <a:lnTo>
                  <a:pt x="864" y="193"/>
                </a:lnTo>
                <a:lnTo>
                  <a:pt x="893" y="159"/>
                </a:lnTo>
                <a:lnTo>
                  <a:pt x="919" y="125"/>
                </a:lnTo>
                <a:lnTo>
                  <a:pt x="929" y="109"/>
                </a:lnTo>
                <a:lnTo>
                  <a:pt x="939" y="93"/>
                </a:lnTo>
                <a:lnTo>
                  <a:pt x="945" y="77"/>
                </a:lnTo>
                <a:lnTo>
                  <a:pt x="949" y="63"/>
                </a:lnTo>
                <a:lnTo>
                  <a:pt x="949" y="49"/>
                </a:lnTo>
                <a:lnTo>
                  <a:pt x="947" y="37"/>
                </a:lnTo>
                <a:lnTo>
                  <a:pt x="947" y="37"/>
                </a:lnTo>
                <a:lnTo>
                  <a:pt x="943" y="31"/>
                </a:lnTo>
                <a:lnTo>
                  <a:pt x="939" y="25"/>
                </a:lnTo>
                <a:lnTo>
                  <a:pt x="933" y="18"/>
                </a:lnTo>
                <a:lnTo>
                  <a:pt x="927" y="12"/>
                </a:lnTo>
                <a:lnTo>
                  <a:pt x="917" y="8"/>
                </a:lnTo>
                <a:lnTo>
                  <a:pt x="905" y="4"/>
                </a:lnTo>
                <a:lnTo>
                  <a:pt x="891" y="2"/>
                </a:lnTo>
                <a:lnTo>
                  <a:pt x="875" y="0"/>
                </a:lnTo>
                <a:lnTo>
                  <a:pt x="875" y="0"/>
                </a:lnTo>
                <a:close/>
                <a:moveTo>
                  <a:pt x="728" y="235"/>
                </a:moveTo>
                <a:lnTo>
                  <a:pt x="541" y="394"/>
                </a:lnTo>
                <a:lnTo>
                  <a:pt x="541" y="394"/>
                </a:lnTo>
                <a:lnTo>
                  <a:pt x="541" y="370"/>
                </a:lnTo>
                <a:lnTo>
                  <a:pt x="539" y="346"/>
                </a:lnTo>
                <a:lnTo>
                  <a:pt x="537" y="320"/>
                </a:lnTo>
                <a:lnTo>
                  <a:pt x="531" y="296"/>
                </a:lnTo>
                <a:lnTo>
                  <a:pt x="531" y="296"/>
                </a:lnTo>
                <a:lnTo>
                  <a:pt x="533" y="280"/>
                </a:lnTo>
                <a:lnTo>
                  <a:pt x="539" y="268"/>
                </a:lnTo>
                <a:lnTo>
                  <a:pt x="547" y="263"/>
                </a:lnTo>
                <a:lnTo>
                  <a:pt x="555" y="257"/>
                </a:lnTo>
                <a:lnTo>
                  <a:pt x="555" y="257"/>
                </a:lnTo>
                <a:lnTo>
                  <a:pt x="557" y="257"/>
                </a:lnTo>
                <a:lnTo>
                  <a:pt x="559" y="257"/>
                </a:lnTo>
                <a:lnTo>
                  <a:pt x="559" y="257"/>
                </a:lnTo>
                <a:lnTo>
                  <a:pt x="567" y="259"/>
                </a:lnTo>
                <a:lnTo>
                  <a:pt x="573" y="261"/>
                </a:lnTo>
                <a:lnTo>
                  <a:pt x="589" y="259"/>
                </a:lnTo>
                <a:lnTo>
                  <a:pt x="603" y="253"/>
                </a:lnTo>
                <a:lnTo>
                  <a:pt x="617" y="247"/>
                </a:lnTo>
                <a:lnTo>
                  <a:pt x="617" y="247"/>
                </a:lnTo>
                <a:lnTo>
                  <a:pt x="617" y="247"/>
                </a:lnTo>
                <a:lnTo>
                  <a:pt x="619" y="247"/>
                </a:lnTo>
                <a:lnTo>
                  <a:pt x="619" y="247"/>
                </a:lnTo>
                <a:lnTo>
                  <a:pt x="623" y="243"/>
                </a:lnTo>
                <a:lnTo>
                  <a:pt x="623" y="243"/>
                </a:lnTo>
                <a:lnTo>
                  <a:pt x="641" y="229"/>
                </a:lnTo>
                <a:lnTo>
                  <a:pt x="655" y="217"/>
                </a:lnTo>
                <a:lnTo>
                  <a:pt x="670" y="205"/>
                </a:lnTo>
                <a:lnTo>
                  <a:pt x="688" y="195"/>
                </a:lnTo>
                <a:lnTo>
                  <a:pt x="688" y="195"/>
                </a:lnTo>
                <a:lnTo>
                  <a:pt x="672" y="197"/>
                </a:lnTo>
                <a:lnTo>
                  <a:pt x="657" y="203"/>
                </a:lnTo>
                <a:lnTo>
                  <a:pt x="635" y="213"/>
                </a:lnTo>
                <a:lnTo>
                  <a:pt x="635" y="213"/>
                </a:lnTo>
                <a:lnTo>
                  <a:pt x="641" y="199"/>
                </a:lnTo>
                <a:lnTo>
                  <a:pt x="643" y="187"/>
                </a:lnTo>
                <a:lnTo>
                  <a:pt x="643" y="187"/>
                </a:lnTo>
                <a:lnTo>
                  <a:pt x="643" y="173"/>
                </a:lnTo>
                <a:lnTo>
                  <a:pt x="641" y="159"/>
                </a:lnTo>
                <a:lnTo>
                  <a:pt x="635" y="149"/>
                </a:lnTo>
                <a:lnTo>
                  <a:pt x="629" y="139"/>
                </a:lnTo>
                <a:lnTo>
                  <a:pt x="617" y="127"/>
                </a:lnTo>
                <a:lnTo>
                  <a:pt x="611" y="123"/>
                </a:lnTo>
                <a:lnTo>
                  <a:pt x="611" y="123"/>
                </a:lnTo>
                <a:lnTo>
                  <a:pt x="615" y="133"/>
                </a:lnTo>
                <a:lnTo>
                  <a:pt x="619" y="143"/>
                </a:lnTo>
                <a:lnTo>
                  <a:pt x="621" y="157"/>
                </a:lnTo>
                <a:lnTo>
                  <a:pt x="623" y="173"/>
                </a:lnTo>
                <a:lnTo>
                  <a:pt x="619" y="193"/>
                </a:lnTo>
                <a:lnTo>
                  <a:pt x="611" y="213"/>
                </a:lnTo>
                <a:lnTo>
                  <a:pt x="607" y="223"/>
                </a:lnTo>
                <a:lnTo>
                  <a:pt x="599" y="233"/>
                </a:lnTo>
                <a:lnTo>
                  <a:pt x="599" y="233"/>
                </a:lnTo>
                <a:lnTo>
                  <a:pt x="581" y="237"/>
                </a:lnTo>
                <a:lnTo>
                  <a:pt x="575" y="237"/>
                </a:lnTo>
                <a:lnTo>
                  <a:pt x="569" y="235"/>
                </a:lnTo>
                <a:lnTo>
                  <a:pt x="569" y="235"/>
                </a:lnTo>
                <a:lnTo>
                  <a:pt x="563" y="235"/>
                </a:lnTo>
                <a:lnTo>
                  <a:pt x="557" y="233"/>
                </a:lnTo>
                <a:lnTo>
                  <a:pt x="551" y="235"/>
                </a:lnTo>
                <a:lnTo>
                  <a:pt x="545" y="237"/>
                </a:lnTo>
                <a:lnTo>
                  <a:pt x="545" y="237"/>
                </a:lnTo>
                <a:lnTo>
                  <a:pt x="537" y="241"/>
                </a:lnTo>
                <a:lnTo>
                  <a:pt x="529" y="247"/>
                </a:lnTo>
                <a:lnTo>
                  <a:pt x="519" y="263"/>
                </a:lnTo>
                <a:lnTo>
                  <a:pt x="519" y="263"/>
                </a:lnTo>
                <a:lnTo>
                  <a:pt x="511" y="233"/>
                </a:lnTo>
                <a:lnTo>
                  <a:pt x="503" y="197"/>
                </a:lnTo>
                <a:lnTo>
                  <a:pt x="503" y="197"/>
                </a:lnTo>
                <a:lnTo>
                  <a:pt x="503" y="191"/>
                </a:lnTo>
                <a:lnTo>
                  <a:pt x="505" y="185"/>
                </a:lnTo>
                <a:lnTo>
                  <a:pt x="509" y="177"/>
                </a:lnTo>
                <a:lnTo>
                  <a:pt x="515" y="171"/>
                </a:lnTo>
                <a:lnTo>
                  <a:pt x="521" y="165"/>
                </a:lnTo>
                <a:lnTo>
                  <a:pt x="531" y="159"/>
                </a:lnTo>
                <a:lnTo>
                  <a:pt x="541" y="153"/>
                </a:lnTo>
                <a:lnTo>
                  <a:pt x="553" y="151"/>
                </a:lnTo>
                <a:lnTo>
                  <a:pt x="553" y="151"/>
                </a:lnTo>
                <a:lnTo>
                  <a:pt x="547" y="149"/>
                </a:lnTo>
                <a:lnTo>
                  <a:pt x="531" y="149"/>
                </a:lnTo>
                <a:lnTo>
                  <a:pt x="521" y="151"/>
                </a:lnTo>
                <a:lnTo>
                  <a:pt x="511" y="153"/>
                </a:lnTo>
                <a:lnTo>
                  <a:pt x="501" y="157"/>
                </a:lnTo>
                <a:lnTo>
                  <a:pt x="491" y="165"/>
                </a:lnTo>
                <a:lnTo>
                  <a:pt x="491" y="165"/>
                </a:lnTo>
                <a:lnTo>
                  <a:pt x="485" y="151"/>
                </a:lnTo>
                <a:lnTo>
                  <a:pt x="477" y="139"/>
                </a:lnTo>
                <a:lnTo>
                  <a:pt x="469" y="131"/>
                </a:lnTo>
                <a:lnTo>
                  <a:pt x="461" y="123"/>
                </a:lnTo>
                <a:lnTo>
                  <a:pt x="448" y="113"/>
                </a:lnTo>
                <a:lnTo>
                  <a:pt x="442" y="111"/>
                </a:lnTo>
                <a:lnTo>
                  <a:pt x="442" y="111"/>
                </a:lnTo>
                <a:lnTo>
                  <a:pt x="448" y="117"/>
                </a:lnTo>
                <a:lnTo>
                  <a:pt x="454" y="129"/>
                </a:lnTo>
                <a:lnTo>
                  <a:pt x="467" y="163"/>
                </a:lnTo>
                <a:lnTo>
                  <a:pt x="479" y="205"/>
                </a:lnTo>
                <a:lnTo>
                  <a:pt x="491" y="249"/>
                </a:lnTo>
                <a:lnTo>
                  <a:pt x="491" y="249"/>
                </a:lnTo>
                <a:lnTo>
                  <a:pt x="477" y="245"/>
                </a:lnTo>
                <a:lnTo>
                  <a:pt x="461" y="247"/>
                </a:lnTo>
                <a:lnTo>
                  <a:pt x="446" y="251"/>
                </a:lnTo>
                <a:lnTo>
                  <a:pt x="428" y="259"/>
                </a:lnTo>
                <a:lnTo>
                  <a:pt x="428" y="259"/>
                </a:lnTo>
                <a:lnTo>
                  <a:pt x="414" y="255"/>
                </a:lnTo>
                <a:lnTo>
                  <a:pt x="400" y="249"/>
                </a:lnTo>
                <a:lnTo>
                  <a:pt x="386" y="241"/>
                </a:lnTo>
                <a:lnTo>
                  <a:pt x="374" y="233"/>
                </a:lnTo>
                <a:lnTo>
                  <a:pt x="352" y="215"/>
                </a:lnTo>
                <a:lnTo>
                  <a:pt x="338" y="199"/>
                </a:lnTo>
                <a:lnTo>
                  <a:pt x="338" y="199"/>
                </a:lnTo>
                <a:lnTo>
                  <a:pt x="338" y="193"/>
                </a:lnTo>
                <a:lnTo>
                  <a:pt x="338" y="185"/>
                </a:lnTo>
                <a:lnTo>
                  <a:pt x="330" y="169"/>
                </a:lnTo>
                <a:lnTo>
                  <a:pt x="318" y="147"/>
                </a:lnTo>
                <a:lnTo>
                  <a:pt x="302" y="121"/>
                </a:lnTo>
                <a:lnTo>
                  <a:pt x="302" y="121"/>
                </a:lnTo>
                <a:lnTo>
                  <a:pt x="306" y="131"/>
                </a:lnTo>
                <a:lnTo>
                  <a:pt x="314" y="153"/>
                </a:lnTo>
                <a:lnTo>
                  <a:pt x="318" y="165"/>
                </a:lnTo>
                <a:lnTo>
                  <a:pt x="318" y="177"/>
                </a:lnTo>
                <a:lnTo>
                  <a:pt x="318" y="189"/>
                </a:lnTo>
                <a:lnTo>
                  <a:pt x="316" y="193"/>
                </a:lnTo>
                <a:lnTo>
                  <a:pt x="314" y="197"/>
                </a:lnTo>
                <a:lnTo>
                  <a:pt x="314" y="197"/>
                </a:lnTo>
                <a:lnTo>
                  <a:pt x="306" y="203"/>
                </a:lnTo>
                <a:lnTo>
                  <a:pt x="298" y="205"/>
                </a:lnTo>
                <a:lnTo>
                  <a:pt x="290" y="207"/>
                </a:lnTo>
                <a:lnTo>
                  <a:pt x="282" y="207"/>
                </a:lnTo>
                <a:lnTo>
                  <a:pt x="268" y="203"/>
                </a:lnTo>
                <a:lnTo>
                  <a:pt x="262" y="201"/>
                </a:lnTo>
                <a:lnTo>
                  <a:pt x="262" y="201"/>
                </a:lnTo>
                <a:lnTo>
                  <a:pt x="274" y="209"/>
                </a:lnTo>
                <a:lnTo>
                  <a:pt x="290" y="215"/>
                </a:lnTo>
                <a:lnTo>
                  <a:pt x="308" y="221"/>
                </a:lnTo>
                <a:lnTo>
                  <a:pt x="316" y="221"/>
                </a:lnTo>
                <a:lnTo>
                  <a:pt x="324" y="219"/>
                </a:lnTo>
                <a:lnTo>
                  <a:pt x="324" y="219"/>
                </a:lnTo>
                <a:lnTo>
                  <a:pt x="336" y="233"/>
                </a:lnTo>
                <a:lnTo>
                  <a:pt x="354" y="249"/>
                </a:lnTo>
                <a:lnTo>
                  <a:pt x="376" y="264"/>
                </a:lnTo>
                <a:lnTo>
                  <a:pt x="388" y="270"/>
                </a:lnTo>
                <a:lnTo>
                  <a:pt x="400" y="274"/>
                </a:lnTo>
                <a:lnTo>
                  <a:pt x="400" y="274"/>
                </a:lnTo>
                <a:lnTo>
                  <a:pt x="378" y="292"/>
                </a:lnTo>
                <a:lnTo>
                  <a:pt x="354" y="312"/>
                </a:lnTo>
                <a:lnTo>
                  <a:pt x="354" y="312"/>
                </a:lnTo>
                <a:lnTo>
                  <a:pt x="332" y="312"/>
                </a:lnTo>
                <a:lnTo>
                  <a:pt x="298" y="314"/>
                </a:lnTo>
                <a:lnTo>
                  <a:pt x="280" y="318"/>
                </a:lnTo>
                <a:lnTo>
                  <a:pt x="264" y="322"/>
                </a:lnTo>
                <a:lnTo>
                  <a:pt x="249" y="328"/>
                </a:lnTo>
                <a:lnTo>
                  <a:pt x="235" y="336"/>
                </a:lnTo>
                <a:lnTo>
                  <a:pt x="235" y="336"/>
                </a:lnTo>
                <a:lnTo>
                  <a:pt x="243" y="334"/>
                </a:lnTo>
                <a:lnTo>
                  <a:pt x="266" y="332"/>
                </a:lnTo>
                <a:lnTo>
                  <a:pt x="298" y="330"/>
                </a:lnTo>
                <a:lnTo>
                  <a:pt x="316" y="332"/>
                </a:lnTo>
                <a:lnTo>
                  <a:pt x="334" y="334"/>
                </a:lnTo>
                <a:lnTo>
                  <a:pt x="334" y="334"/>
                </a:lnTo>
                <a:lnTo>
                  <a:pt x="326" y="350"/>
                </a:lnTo>
                <a:lnTo>
                  <a:pt x="322" y="366"/>
                </a:lnTo>
                <a:lnTo>
                  <a:pt x="320" y="380"/>
                </a:lnTo>
                <a:lnTo>
                  <a:pt x="320" y="380"/>
                </a:lnTo>
                <a:lnTo>
                  <a:pt x="330" y="366"/>
                </a:lnTo>
                <a:lnTo>
                  <a:pt x="342" y="350"/>
                </a:lnTo>
                <a:lnTo>
                  <a:pt x="354" y="338"/>
                </a:lnTo>
                <a:lnTo>
                  <a:pt x="366" y="326"/>
                </a:lnTo>
                <a:lnTo>
                  <a:pt x="390" y="306"/>
                </a:lnTo>
                <a:lnTo>
                  <a:pt x="416" y="290"/>
                </a:lnTo>
                <a:lnTo>
                  <a:pt x="438" y="280"/>
                </a:lnTo>
                <a:lnTo>
                  <a:pt x="460" y="272"/>
                </a:lnTo>
                <a:lnTo>
                  <a:pt x="475" y="270"/>
                </a:lnTo>
                <a:lnTo>
                  <a:pt x="485" y="270"/>
                </a:lnTo>
                <a:lnTo>
                  <a:pt x="485" y="270"/>
                </a:lnTo>
                <a:lnTo>
                  <a:pt x="491" y="274"/>
                </a:lnTo>
                <a:lnTo>
                  <a:pt x="495" y="280"/>
                </a:lnTo>
                <a:lnTo>
                  <a:pt x="503" y="294"/>
                </a:lnTo>
                <a:lnTo>
                  <a:pt x="509" y="310"/>
                </a:lnTo>
                <a:lnTo>
                  <a:pt x="513" y="330"/>
                </a:lnTo>
                <a:lnTo>
                  <a:pt x="515" y="352"/>
                </a:lnTo>
                <a:lnTo>
                  <a:pt x="517" y="374"/>
                </a:lnTo>
                <a:lnTo>
                  <a:pt x="515" y="416"/>
                </a:lnTo>
                <a:lnTo>
                  <a:pt x="436" y="482"/>
                </a:lnTo>
                <a:lnTo>
                  <a:pt x="436" y="482"/>
                </a:lnTo>
                <a:lnTo>
                  <a:pt x="404" y="503"/>
                </a:lnTo>
                <a:lnTo>
                  <a:pt x="364" y="521"/>
                </a:lnTo>
                <a:lnTo>
                  <a:pt x="316" y="539"/>
                </a:lnTo>
                <a:lnTo>
                  <a:pt x="255" y="557"/>
                </a:lnTo>
                <a:lnTo>
                  <a:pt x="255" y="557"/>
                </a:lnTo>
                <a:lnTo>
                  <a:pt x="215" y="571"/>
                </a:lnTo>
                <a:lnTo>
                  <a:pt x="183" y="583"/>
                </a:lnTo>
                <a:lnTo>
                  <a:pt x="159" y="597"/>
                </a:lnTo>
                <a:lnTo>
                  <a:pt x="139" y="611"/>
                </a:lnTo>
                <a:lnTo>
                  <a:pt x="127" y="625"/>
                </a:lnTo>
                <a:lnTo>
                  <a:pt x="117" y="639"/>
                </a:lnTo>
                <a:lnTo>
                  <a:pt x="101" y="661"/>
                </a:lnTo>
                <a:lnTo>
                  <a:pt x="101" y="661"/>
                </a:lnTo>
                <a:lnTo>
                  <a:pt x="111" y="655"/>
                </a:lnTo>
                <a:lnTo>
                  <a:pt x="143" y="639"/>
                </a:lnTo>
                <a:lnTo>
                  <a:pt x="167" y="627"/>
                </a:lnTo>
                <a:lnTo>
                  <a:pt x="195" y="617"/>
                </a:lnTo>
                <a:lnTo>
                  <a:pt x="227" y="605"/>
                </a:lnTo>
                <a:lnTo>
                  <a:pt x="262" y="595"/>
                </a:lnTo>
                <a:lnTo>
                  <a:pt x="262" y="595"/>
                </a:lnTo>
                <a:lnTo>
                  <a:pt x="324" y="577"/>
                </a:lnTo>
                <a:lnTo>
                  <a:pt x="167" y="713"/>
                </a:lnTo>
                <a:lnTo>
                  <a:pt x="167" y="713"/>
                </a:lnTo>
                <a:lnTo>
                  <a:pt x="149" y="727"/>
                </a:lnTo>
                <a:lnTo>
                  <a:pt x="127" y="742"/>
                </a:lnTo>
                <a:lnTo>
                  <a:pt x="103" y="752"/>
                </a:lnTo>
                <a:lnTo>
                  <a:pt x="93" y="756"/>
                </a:lnTo>
                <a:lnTo>
                  <a:pt x="83" y="756"/>
                </a:lnTo>
                <a:lnTo>
                  <a:pt x="83" y="756"/>
                </a:lnTo>
                <a:lnTo>
                  <a:pt x="75" y="756"/>
                </a:lnTo>
                <a:lnTo>
                  <a:pt x="69" y="750"/>
                </a:lnTo>
                <a:lnTo>
                  <a:pt x="65" y="744"/>
                </a:lnTo>
                <a:lnTo>
                  <a:pt x="63" y="737"/>
                </a:lnTo>
                <a:lnTo>
                  <a:pt x="59" y="715"/>
                </a:lnTo>
                <a:lnTo>
                  <a:pt x="57" y="693"/>
                </a:lnTo>
                <a:lnTo>
                  <a:pt x="57" y="693"/>
                </a:lnTo>
                <a:lnTo>
                  <a:pt x="59" y="657"/>
                </a:lnTo>
                <a:lnTo>
                  <a:pt x="61" y="621"/>
                </a:lnTo>
                <a:lnTo>
                  <a:pt x="69" y="553"/>
                </a:lnTo>
                <a:lnTo>
                  <a:pt x="69" y="553"/>
                </a:lnTo>
                <a:lnTo>
                  <a:pt x="77" y="494"/>
                </a:lnTo>
                <a:lnTo>
                  <a:pt x="79" y="464"/>
                </a:lnTo>
                <a:lnTo>
                  <a:pt x="79" y="436"/>
                </a:lnTo>
                <a:lnTo>
                  <a:pt x="79" y="436"/>
                </a:lnTo>
                <a:lnTo>
                  <a:pt x="79" y="408"/>
                </a:lnTo>
                <a:lnTo>
                  <a:pt x="77" y="382"/>
                </a:lnTo>
                <a:lnTo>
                  <a:pt x="69" y="330"/>
                </a:lnTo>
                <a:lnTo>
                  <a:pt x="69" y="330"/>
                </a:lnTo>
                <a:lnTo>
                  <a:pt x="61" y="274"/>
                </a:lnTo>
                <a:lnTo>
                  <a:pt x="59" y="245"/>
                </a:lnTo>
                <a:lnTo>
                  <a:pt x="57" y="215"/>
                </a:lnTo>
                <a:lnTo>
                  <a:pt x="57" y="215"/>
                </a:lnTo>
                <a:lnTo>
                  <a:pt x="59" y="197"/>
                </a:lnTo>
                <a:lnTo>
                  <a:pt x="61" y="179"/>
                </a:lnTo>
                <a:lnTo>
                  <a:pt x="63" y="163"/>
                </a:lnTo>
                <a:lnTo>
                  <a:pt x="69" y="147"/>
                </a:lnTo>
                <a:lnTo>
                  <a:pt x="75" y="133"/>
                </a:lnTo>
                <a:lnTo>
                  <a:pt x="83" y="121"/>
                </a:lnTo>
                <a:lnTo>
                  <a:pt x="91" y="109"/>
                </a:lnTo>
                <a:lnTo>
                  <a:pt x="101" y="99"/>
                </a:lnTo>
                <a:lnTo>
                  <a:pt x="113" y="89"/>
                </a:lnTo>
                <a:lnTo>
                  <a:pt x="127" y="81"/>
                </a:lnTo>
                <a:lnTo>
                  <a:pt x="141" y="75"/>
                </a:lnTo>
                <a:lnTo>
                  <a:pt x="157" y="69"/>
                </a:lnTo>
                <a:lnTo>
                  <a:pt x="175" y="65"/>
                </a:lnTo>
                <a:lnTo>
                  <a:pt x="193" y="61"/>
                </a:lnTo>
                <a:lnTo>
                  <a:pt x="213" y="59"/>
                </a:lnTo>
                <a:lnTo>
                  <a:pt x="233" y="59"/>
                </a:lnTo>
                <a:lnTo>
                  <a:pt x="233" y="59"/>
                </a:lnTo>
                <a:lnTo>
                  <a:pt x="320" y="63"/>
                </a:lnTo>
                <a:lnTo>
                  <a:pt x="320" y="63"/>
                </a:lnTo>
                <a:lnTo>
                  <a:pt x="440" y="67"/>
                </a:lnTo>
                <a:lnTo>
                  <a:pt x="545" y="71"/>
                </a:lnTo>
                <a:lnTo>
                  <a:pt x="545" y="71"/>
                </a:lnTo>
                <a:lnTo>
                  <a:pt x="629" y="69"/>
                </a:lnTo>
                <a:lnTo>
                  <a:pt x="732" y="65"/>
                </a:lnTo>
                <a:lnTo>
                  <a:pt x="732" y="65"/>
                </a:lnTo>
                <a:lnTo>
                  <a:pt x="816" y="61"/>
                </a:lnTo>
                <a:lnTo>
                  <a:pt x="875" y="59"/>
                </a:lnTo>
                <a:lnTo>
                  <a:pt x="875" y="59"/>
                </a:lnTo>
                <a:lnTo>
                  <a:pt x="889" y="61"/>
                </a:lnTo>
                <a:lnTo>
                  <a:pt x="889" y="61"/>
                </a:lnTo>
                <a:lnTo>
                  <a:pt x="883" y="73"/>
                </a:lnTo>
                <a:lnTo>
                  <a:pt x="873" y="89"/>
                </a:lnTo>
                <a:lnTo>
                  <a:pt x="858" y="109"/>
                </a:lnTo>
                <a:lnTo>
                  <a:pt x="838" y="133"/>
                </a:lnTo>
                <a:lnTo>
                  <a:pt x="814" y="157"/>
                </a:lnTo>
                <a:lnTo>
                  <a:pt x="788" y="183"/>
                </a:lnTo>
                <a:lnTo>
                  <a:pt x="758" y="209"/>
                </a:lnTo>
                <a:lnTo>
                  <a:pt x="728" y="235"/>
                </a:lnTo>
                <a:lnTo>
                  <a:pt x="728" y="235"/>
                </a:lnTo>
                <a:close/>
              </a:path>
            </a:pathLst>
          </a:custGeom>
          <a:solidFill>
            <a:schemeClr val="accent2">
              <a:lumMod val="50000"/>
            </a:schemeClr>
          </a:solid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7" name="TextBox 26">
            <a:extLst>
              <a:ext uri="{FF2B5EF4-FFF2-40B4-BE49-F238E27FC236}">
                <a16:creationId xmlns:a16="http://schemas.microsoft.com/office/drawing/2014/main" id="{AF21C1FB-1EB4-44FE-9086-7BE740810EF9}"/>
              </a:ext>
            </a:extLst>
          </p:cNvPr>
          <p:cNvSpPr txBox="1"/>
          <p:nvPr/>
        </p:nvSpPr>
        <p:spPr>
          <a:xfrm>
            <a:off x="6785789" y="2177324"/>
            <a:ext cx="3365024" cy="461665"/>
          </a:xfrm>
          <a:prstGeom prst="rect">
            <a:avLst/>
          </a:prstGeom>
          <a:noFill/>
        </p:spPr>
        <p:txBody>
          <a:bodyPr wrap="none" rtlCol="0">
            <a:spAutoFit/>
          </a:bodyPr>
          <a:lstStyle/>
          <a:p>
            <a:r>
              <a:rPr lang="en-US" sz="2400" b="1"/>
              <a:t>Carbohydrate Stores </a:t>
            </a:r>
          </a:p>
        </p:txBody>
      </p:sp>
      <p:sp>
        <p:nvSpPr>
          <p:cNvPr id="28" name="Rectangle 27">
            <a:extLst>
              <a:ext uri="{FF2B5EF4-FFF2-40B4-BE49-F238E27FC236}">
                <a16:creationId xmlns:a16="http://schemas.microsoft.com/office/drawing/2014/main" id="{37A876E6-D507-4A8C-ADC4-72CD99994EE6}"/>
              </a:ext>
            </a:extLst>
          </p:cNvPr>
          <p:cNvSpPr/>
          <p:nvPr/>
        </p:nvSpPr>
        <p:spPr>
          <a:xfrm>
            <a:off x="1722090" y="5216931"/>
            <a:ext cx="3360215" cy="738664"/>
          </a:xfrm>
          <a:prstGeom prst="rect">
            <a:avLst/>
          </a:prstGeom>
        </p:spPr>
        <p:txBody>
          <a:bodyPr wrap="none">
            <a:spAutoFit/>
          </a:bodyPr>
          <a:lstStyle/>
          <a:p>
            <a:pPr algn="ctr"/>
            <a:r>
              <a:rPr lang="en-US" sz="2400" dirty="0"/>
              <a:t>&gt;30,000 kcal</a:t>
            </a:r>
          </a:p>
          <a:p>
            <a:pPr algn="ctr"/>
            <a:r>
              <a:rPr lang="en-US" dirty="0"/>
              <a:t>(even in a very lean athlete)</a:t>
            </a:r>
          </a:p>
        </p:txBody>
      </p:sp>
      <p:sp>
        <p:nvSpPr>
          <p:cNvPr id="29" name="Rectangle 28">
            <a:extLst>
              <a:ext uri="{FF2B5EF4-FFF2-40B4-BE49-F238E27FC236}">
                <a16:creationId xmlns:a16="http://schemas.microsoft.com/office/drawing/2014/main" id="{4D9808CD-4CF6-495C-9CF8-41789B672104}"/>
              </a:ext>
            </a:extLst>
          </p:cNvPr>
          <p:cNvSpPr/>
          <p:nvPr/>
        </p:nvSpPr>
        <p:spPr>
          <a:xfrm>
            <a:off x="7324119" y="5221291"/>
            <a:ext cx="1928733" cy="461665"/>
          </a:xfrm>
          <a:prstGeom prst="rect">
            <a:avLst/>
          </a:prstGeom>
        </p:spPr>
        <p:txBody>
          <a:bodyPr wrap="none">
            <a:spAutoFit/>
          </a:bodyPr>
          <a:lstStyle/>
          <a:p>
            <a:r>
              <a:rPr lang="en-US" sz="2400" dirty="0"/>
              <a:t>~2 ,000 kcal</a:t>
            </a:r>
          </a:p>
        </p:txBody>
      </p:sp>
      <p:sp>
        <p:nvSpPr>
          <p:cNvPr id="30" name="TextBox 29">
            <a:extLst>
              <a:ext uri="{FF2B5EF4-FFF2-40B4-BE49-F238E27FC236}">
                <a16:creationId xmlns:a16="http://schemas.microsoft.com/office/drawing/2014/main" id="{573AED6C-3033-5548-B97A-D547685ACEC9}"/>
              </a:ext>
            </a:extLst>
          </p:cNvPr>
          <p:cNvSpPr txBox="1"/>
          <p:nvPr/>
        </p:nvSpPr>
        <p:spPr>
          <a:xfrm>
            <a:off x="7072482" y="6596390"/>
            <a:ext cx="5119518" cy="261610"/>
          </a:xfrm>
          <a:prstGeom prst="rect">
            <a:avLst/>
          </a:prstGeom>
          <a:noFill/>
        </p:spPr>
        <p:txBody>
          <a:bodyPr wrap="square" rtlCol="0" anchor="t">
            <a:spAutoFit/>
          </a:bodyPr>
          <a:lstStyle/>
          <a:p>
            <a:pPr algn="r"/>
            <a:r>
              <a:rPr lang="en-US" sz="1050" dirty="0" err="1">
                <a:solidFill>
                  <a:schemeClr val="bg1"/>
                </a:solidFill>
              </a:rPr>
              <a:t>Leckey</a:t>
            </a:r>
            <a:r>
              <a:rPr lang="en-US" sz="1050" dirty="0">
                <a:solidFill>
                  <a:schemeClr val="bg1"/>
                </a:solidFill>
              </a:rPr>
              <a:t> &amp; Hawley. </a:t>
            </a:r>
            <a:r>
              <a:rPr lang="en-US" sz="1050" i="1" dirty="0">
                <a:solidFill>
                  <a:schemeClr val="bg1"/>
                </a:solidFill>
              </a:rPr>
              <a:t>Sport Science Exchange. </a:t>
            </a:r>
            <a:r>
              <a:rPr lang="en-US" sz="1050" dirty="0">
                <a:solidFill>
                  <a:schemeClr val="bg1"/>
                </a:solidFill>
              </a:rPr>
              <a:t>2018;29(184):1-6 </a:t>
            </a:r>
          </a:p>
        </p:txBody>
      </p:sp>
    </p:spTree>
    <p:extLst>
      <p:ext uri="{BB962C8B-B14F-4D97-AF65-F5344CB8AC3E}">
        <p14:creationId xmlns:p14="http://schemas.microsoft.com/office/powerpoint/2010/main" val="3174782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0625F5395E064F95AAAC5D5C561FD6" ma:contentTypeVersion="12" ma:contentTypeDescription="Create a new document." ma:contentTypeScope="" ma:versionID="ded0b29eff05b416d625c19002f54ad4">
  <xsd:schema xmlns:xsd="http://www.w3.org/2001/XMLSchema" xmlns:xs="http://www.w3.org/2001/XMLSchema" xmlns:p="http://schemas.microsoft.com/office/2006/metadata/properties" xmlns:ns2="362779d7-3833-400e-99fa-cb3bf7a1e029" xmlns:ns3="8b498e9c-4671-4e21-adf0-8930cfdf5bfc" targetNamespace="http://schemas.microsoft.com/office/2006/metadata/properties" ma:root="true" ma:fieldsID="b80ece9eb04813e1f12cb5121a9c435e" ns2:_="" ns3:_="">
    <xsd:import namespace="362779d7-3833-400e-99fa-cb3bf7a1e029"/>
    <xsd:import namespace="8b498e9c-4671-4e21-adf0-8930cfdf5b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79d7-3833-400e-99fa-cb3bf7a1e0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98e9c-4671-4e21-adf0-8930cfdf5b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46EBC6-37B7-4D77-A5F2-EBE485F8A4F6}">
  <ds:schemaRefs>
    <ds:schemaRef ds:uri="362779d7-3833-400e-99fa-cb3bf7a1e029"/>
    <ds:schemaRef ds:uri="8b498e9c-4671-4e21-adf0-8930cfdf5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BC05E5-3B67-48C5-AB90-09189FB2B11C}">
  <ds:schemaRefs>
    <ds:schemaRef ds:uri="362779d7-3833-400e-99fa-cb3bf7a1e029"/>
    <ds:schemaRef ds:uri="8b498e9c-4671-4e21-adf0-8930cfdf5b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028D47-9AA8-463F-A309-4E0CDFE060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1464</TotalTime>
  <Words>2104</Words>
  <Application>Microsoft Macintosh PowerPoint</Application>
  <PresentationFormat>Widescreen</PresentationFormat>
  <Paragraphs>222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Courier New</vt:lpstr>
      <vt:lpstr>Wingdings</vt:lpstr>
      <vt:lpstr>Office Theme</vt:lpstr>
      <vt:lpstr>LOW CARBOHYDRATE DIETS FOR ATHLETES</vt:lpstr>
      <vt:lpstr>Carbohydrate is the predominant fuel source for most exercise  But…</vt:lpstr>
      <vt:lpstr>Low Carb, Keto and Paelo diet plans have become popular amongst the general population   It is often confusing for athletes to understand the difference between meeting their energy demands and messages from the popular media</vt:lpstr>
      <vt:lpstr>In general, team-sport athletes should eat a carbohydrate-rich diet during their competitive season to maintain glycogen stores and support performance.  If an athlete is interested in one of the low-carb eating styles, the appropriate time is during the off-season, or when injured.  The ideal scenario is to work with a sports dietitian to personalize carbohydrate intake through a training cycle to adequately meet energy demands and goals. </vt:lpstr>
      <vt:lpstr>If you’re an endurance athlete looking to improve performance, why might you consider trying a low carbohydrate diet?</vt:lpstr>
      <vt:lpstr>Endurance athletes may benefit from periods of lower carbohydrate intake during their training, still focusing on higher carbohydrate intakes to support performance  This concept is often referred to as “train low”  Altering amounts of carbohydrate intake should be individualized based on the training cycle and goals</vt:lpstr>
      <vt:lpstr>Traditional Approach: CHO &amp; Endurance Training</vt:lpstr>
      <vt:lpstr>Metabolic Adaptations to Endurance Training </vt:lpstr>
      <vt:lpstr>PowerPoint Presentation</vt:lpstr>
      <vt:lpstr>What Do You Think?  Could training on a low carbohydrate diet promote adaptations to improve fat utilization?   “Train low, compete high”: By providing carbohydrate for competition, can the combination of improved fat oxidation and carbohydrate substrate for competition improve endurance performance?   What could be some of the drawbacks of this approach?</vt:lpstr>
      <vt:lpstr>"Train Low”</vt:lpstr>
      <vt:lpstr>"Train Low”</vt:lpstr>
      <vt:lpstr>Rationale</vt:lpstr>
      <vt:lpstr>Limitations</vt:lpstr>
      <vt:lpstr>PowerPoint Presentation</vt:lpstr>
      <vt:lpstr>What does it mean to alter carbohydrate availability?</vt:lpstr>
      <vt:lpstr>PowerPoint Presentation</vt:lpstr>
      <vt:lpstr>Practical Applications</vt:lpstr>
      <vt:lpstr>Practical Applications</vt:lpstr>
      <vt:lpstr>Remaining Questions</vt:lpstr>
      <vt:lpstr>A Method of Low Carbohydrate Availability: High Fat Diets</vt:lpstr>
      <vt:lpstr>Remember </vt:lpstr>
      <vt:lpstr>PowerPoint Presentation</vt:lpstr>
      <vt:lpstr>High Fat Diet (HFD) Examples  </vt:lpstr>
      <vt:lpstr>Ketogenic Diets &amp; Exercise Performance </vt:lpstr>
      <vt:lpstr>Ketogenic Diets &amp; Exercise Performance </vt:lpstr>
      <vt:lpstr>Carbohydrate Restoration</vt:lpstr>
      <vt:lpstr>HFD Summary</vt:lpstr>
      <vt:lpstr>Guidelines </vt:lpstr>
      <vt:lpstr>KETONE SUPPLEMENTATION</vt:lpstr>
      <vt:lpstr>While adaptations to a high fat diet for short-term or chronic periods has been well investigated, the effects of the resulting low carbohydrate intake have been researched less.</vt:lpstr>
      <vt:lpstr>Ketones</vt:lpstr>
      <vt:lpstr>PowerPoint Presentation</vt:lpstr>
      <vt:lpstr>Ketone Supplementation?</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Schwertly</dc:creator>
  <cp:lastModifiedBy>Stein, Kimberly {PEP}</cp:lastModifiedBy>
  <cp:revision>39</cp:revision>
  <dcterms:created xsi:type="dcterms:W3CDTF">2020-05-12T18:48:10Z</dcterms:created>
  <dcterms:modified xsi:type="dcterms:W3CDTF">2020-08-03T11:00:32Z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0x010100430625F5395E064F95AAAC5D5C561FD6</vt:lpwstr>
  </property>
</Properties>
</file>